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44" name="Group 2343">
            <a:extLst>
              <a:ext uri="{FF2B5EF4-FFF2-40B4-BE49-F238E27FC236}">
                <a16:creationId xmlns:a16="http://schemas.microsoft.com/office/drawing/2014/main" id="{32C0D581-D4F1-4DFA-99CB-0262323251BF}"/>
              </a:ext>
            </a:extLst>
          </p:cNvPr>
          <p:cNvGrpSpPr/>
          <p:nvPr/>
        </p:nvGrpSpPr>
        <p:grpSpPr>
          <a:xfrm>
            <a:off x="867490" y="1876790"/>
            <a:ext cx="1788612" cy="2124754"/>
            <a:chOff x="3217954" y="1995302"/>
            <a:chExt cx="4477492" cy="5318969"/>
          </a:xfrm>
        </p:grpSpPr>
        <p:sp>
          <p:nvSpPr>
            <p:cNvPr id="2345" name="Freeform: Shape 2344">
              <a:extLst>
                <a:ext uri="{FF2B5EF4-FFF2-40B4-BE49-F238E27FC236}">
                  <a16:creationId xmlns:a16="http://schemas.microsoft.com/office/drawing/2014/main" id="{6DF31345-2FA8-4785-AE32-E166786EECDF}"/>
                </a:ext>
              </a:extLst>
            </p:cNvPr>
            <p:cNvSpPr/>
            <p:nvPr/>
          </p:nvSpPr>
          <p:spPr>
            <a:xfrm>
              <a:off x="3217954" y="1995302"/>
              <a:ext cx="4477492" cy="5318969"/>
            </a:xfrm>
            <a:custGeom>
              <a:avLst/>
              <a:gdLst>
                <a:gd name="connsiteX0" fmla="*/ 4019848 w 4040287"/>
                <a:gd name="connsiteY0" fmla="*/ 2427481 h 4799599"/>
                <a:gd name="connsiteX1" fmla="*/ 3927980 w 4040287"/>
                <a:gd name="connsiteY1" fmla="*/ 2319208 h 4799599"/>
                <a:gd name="connsiteX2" fmla="*/ 3170075 w 4040287"/>
                <a:gd name="connsiteY2" fmla="*/ 1966269 h 4799599"/>
                <a:gd name="connsiteX3" fmla="*/ 3141953 w 4040287"/>
                <a:gd name="connsiteY3" fmla="*/ 1948927 h 4799599"/>
                <a:gd name="connsiteX4" fmla="*/ 3123673 w 4040287"/>
                <a:gd name="connsiteY4" fmla="*/ 1864559 h 4799599"/>
                <a:gd name="connsiteX5" fmla="*/ 3160232 w 4040287"/>
                <a:gd name="connsiteY5" fmla="*/ 1822844 h 4799599"/>
                <a:gd name="connsiteX6" fmla="*/ 3320063 w 4040287"/>
                <a:gd name="connsiteY6" fmla="*/ 1669106 h 4799599"/>
                <a:gd name="connsiteX7" fmla="*/ 3474268 w 4040287"/>
                <a:gd name="connsiteY7" fmla="*/ 1415065 h 4799599"/>
                <a:gd name="connsiteX8" fmla="*/ 3556762 w 4040287"/>
                <a:gd name="connsiteY8" fmla="*/ 1052283 h 4799599"/>
                <a:gd name="connsiteX9" fmla="*/ 3543638 w 4040287"/>
                <a:gd name="connsiteY9" fmla="*/ 837145 h 4799599"/>
                <a:gd name="connsiteX10" fmla="*/ 3492548 w 4040287"/>
                <a:gd name="connsiteY10" fmla="*/ 645442 h 4799599"/>
                <a:gd name="connsiteX11" fmla="*/ 3476612 w 4040287"/>
                <a:gd name="connsiteY11" fmla="*/ 606539 h 4799599"/>
                <a:gd name="connsiteX12" fmla="*/ 3426929 w 4040287"/>
                <a:gd name="connsiteY12" fmla="*/ 504360 h 4799599"/>
                <a:gd name="connsiteX13" fmla="*/ 3420836 w 4040287"/>
                <a:gd name="connsiteY13" fmla="*/ 489830 h 4799599"/>
                <a:gd name="connsiteX14" fmla="*/ 3316313 w 4040287"/>
                <a:gd name="connsiteY14" fmla="*/ 339842 h 4799599"/>
                <a:gd name="connsiteX15" fmla="*/ 2642775 w 4040287"/>
                <a:gd name="connsiteY15" fmla="*/ 495 h 4799599"/>
                <a:gd name="connsiteX16" fmla="*/ 2484820 w 4040287"/>
                <a:gd name="connsiteY16" fmla="*/ 7057 h 4799599"/>
                <a:gd name="connsiteX17" fmla="*/ 2196563 w 4040287"/>
                <a:gd name="connsiteY17" fmla="*/ 89082 h 4799599"/>
                <a:gd name="connsiteX18" fmla="*/ 1868934 w 4040287"/>
                <a:gd name="connsiteY18" fmla="*/ 336561 h 4799599"/>
                <a:gd name="connsiteX19" fmla="*/ 1814563 w 4040287"/>
                <a:gd name="connsiteY19" fmla="*/ 406868 h 4799599"/>
                <a:gd name="connsiteX20" fmla="*/ 1807064 w 4040287"/>
                <a:gd name="connsiteY20" fmla="*/ 415773 h 4799599"/>
                <a:gd name="connsiteX21" fmla="*/ 1636453 w 4040287"/>
                <a:gd name="connsiteY21" fmla="*/ 1220550 h 4799599"/>
                <a:gd name="connsiteX22" fmla="*/ 1570365 w 4040287"/>
                <a:gd name="connsiteY22" fmla="*/ 1426314 h 4799599"/>
                <a:gd name="connsiteX23" fmla="*/ 926825 w 4040287"/>
                <a:gd name="connsiteY23" fmla="*/ 1268359 h 4799599"/>
                <a:gd name="connsiteX24" fmla="*/ 642317 w 4040287"/>
                <a:gd name="connsiteY24" fmla="*/ 1276795 h 4799599"/>
                <a:gd name="connsiteX25" fmla="*/ 483424 w 4040287"/>
                <a:gd name="connsiteY25" fmla="*/ 1465217 h 4799599"/>
                <a:gd name="connsiteX26" fmla="*/ 632005 w 4040287"/>
                <a:gd name="connsiteY26" fmla="*/ 1869715 h 4799599"/>
                <a:gd name="connsiteX27" fmla="*/ 945104 w 4040287"/>
                <a:gd name="connsiteY27" fmla="*/ 2059543 h 4799599"/>
                <a:gd name="connsiteX28" fmla="*/ 1184616 w 4040287"/>
                <a:gd name="connsiteY28" fmla="*/ 2228747 h 4799599"/>
                <a:gd name="connsiteX29" fmla="*/ 1148994 w 4040287"/>
                <a:gd name="connsiteY29" fmla="*/ 2520286 h 4799599"/>
                <a:gd name="connsiteX30" fmla="*/ 767463 w 4040287"/>
                <a:gd name="connsiteY30" fmla="*/ 3065865 h 4799599"/>
                <a:gd name="connsiteX31" fmla="*/ 330156 w 4040287"/>
                <a:gd name="connsiteY31" fmla="*/ 3075239 h 4799599"/>
                <a:gd name="connsiteX32" fmla="*/ 1589 w 4040287"/>
                <a:gd name="connsiteY32" fmla="*/ 3503172 h 4799599"/>
                <a:gd name="connsiteX33" fmla="*/ 267817 w 4040287"/>
                <a:gd name="connsiteY33" fmla="*/ 3981726 h 4799599"/>
                <a:gd name="connsiteX34" fmla="*/ 593102 w 4040287"/>
                <a:gd name="connsiteY34" fmla="*/ 4056720 h 4799599"/>
                <a:gd name="connsiteX35" fmla="*/ 1448969 w 4040287"/>
                <a:gd name="connsiteY35" fmla="*/ 3782993 h 4799599"/>
                <a:gd name="connsiteX36" fmla="*/ 1798627 w 4040287"/>
                <a:gd name="connsiteY36" fmla="*/ 3844863 h 4799599"/>
                <a:gd name="connsiteX37" fmla="*/ 1914399 w 4040287"/>
                <a:gd name="connsiteY37" fmla="*/ 4130308 h 4799599"/>
                <a:gd name="connsiteX38" fmla="*/ 1979081 w 4040287"/>
                <a:gd name="connsiteY38" fmla="*/ 4255454 h 4799599"/>
                <a:gd name="connsiteX39" fmla="*/ 2260776 w 4040287"/>
                <a:gd name="connsiteY39" fmla="*/ 4583082 h 4799599"/>
                <a:gd name="connsiteX40" fmla="*/ 2419669 w 4040287"/>
                <a:gd name="connsiteY40" fmla="*/ 4685261 h 4799599"/>
                <a:gd name="connsiteX41" fmla="*/ 2585124 w 4040287"/>
                <a:gd name="connsiteY41" fmla="*/ 4766349 h 4799599"/>
                <a:gd name="connsiteX42" fmla="*/ 2706051 w 4040287"/>
                <a:gd name="connsiteY42" fmla="*/ 4798221 h 4799599"/>
                <a:gd name="connsiteX43" fmla="*/ 2819948 w 4040287"/>
                <a:gd name="connsiteY43" fmla="*/ 4798221 h 4799599"/>
                <a:gd name="connsiteX44" fmla="*/ 2968998 w 4040287"/>
                <a:gd name="connsiteY44" fmla="*/ 4750881 h 4799599"/>
                <a:gd name="connsiteX45" fmla="*/ 3187417 w 4040287"/>
                <a:gd name="connsiteY45" fmla="*/ 4518869 h 4799599"/>
                <a:gd name="connsiteX46" fmla="*/ 3226789 w 4040287"/>
                <a:gd name="connsiteY46" fmla="*/ 4250766 h 4799599"/>
                <a:gd name="connsiteX47" fmla="*/ 3193979 w 4040287"/>
                <a:gd name="connsiteY47" fmla="*/ 4128902 h 4799599"/>
                <a:gd name="connsiteX48" fmla="*/ 3112424 w 4040287"/>
                <a:gd name="connsiteY48" fmla="*/ 3990632 h 4799599"/>
                <a:gd name="connsiteX49" fmla="*/ 3030399 w 4040287"/>
                <a:gd name="connsiteY49" fmla="*/ 3914701 h 4799599"/>
                <a:gd name="connsiteX50" fmla="*/ 2885099 w 4040287"/>
                <a:gd name="connsiteY50" fmla="*/ 3835957 h 4799599"/>
                <a:gd name="connsiteX51" fmla="*/ 2800731 w 4040287"/>
                <a:gd name="connsiteY51" fmla="*/ 3775493 h 4799599"/>
                <a:gd name="connsiteX52" fmla="*/ 2762297 w 4040287"/>
                <a:gd name="connsiteY52" fmla="*/ 3712686 h 4799599"/>
                <a:gd name="connsiteX53" fmla="*/ 2732768 w 4040287"/>
                <a:gd name="connsiteY53" fmla="*/ 3565980 h 4799599"/>
                <a:gd name="connsiteX54" fmla="*/ 2774014 w 4040287"/>
                <a:gd name="connsiteY54" fmla="*/ 3356935 h 4799599"/>
                <a:gd name="connsiteX55" fmla="*/ 2874318 w 4040287"/>
                <a:gd name="connsiteY55" fmla="*/ 2917752 h 4799599"/>
                <a:gd name="connsiteX56" fmla="*/ 3074458 w 4040287"/>
                <a:gd name="connsiteY56" fmla="*/ 2816980 h 4799599"/>
                <a:gd name="connsiteX57" fmla="*/ 3544575 w 4040287"/>
                <a:gd name="connsiteY57" fmla="*/ 2882599 h 4799599"/>
                <a:gd name="connsiteX58" fmla="*/ 3779399 w 4040287"/>
                <a:gd name="connsiteY58" fmla="*/ 2884005 h 4799599"/>
                <a:gd name="connsiteX59" fmla="*/ 3962665 w 4040287"/>
                <a:gd name="connsiteY59" fmla="*/ 2763546 h 4799599"/>
                <a:gd name="connsiteX60" fmla="*/ 4042346 w 4040287"/>
                <a:gd name="connsiteY60" fmla="*/ 2554033 h 4799599"/>
                <a:gd name="connsiteX61" fmla="*/ 4019848 w 4040287"/>
                <a:gd name="connsiteY61" fmla="*/ 2427481 h 4799599"/>
                <a:gd name="connsiteX62" fmla="*/ 474050 w 4040287"/>
                <a:gd name="connsiteY62" fmla="*/ 1547710 h 4799599"/>
                <a:gd name="connsiteX63" fmla="*/ 472644 w 4040287"/>
                <a:gd name="connsiteY63" fmla="*/ 1552397 h 4799599"/>
                <a:gd name="connsiteX64" fmla="*/ 474050 w 4040287"/>
                <a:gd name="connsiteY64" fmla="*/ 1547710 h 4799599"/>
                <a:gd name="connsiteX65" fmla="*/ 347029 w 4040287"/>
                <a:gd name="connsiteY65" fmla="*/ 3103831 h 4799599"/>
                <a:gd name="connsiteX66" fmla="*/ 346092 w 4040287"/>
                <a:gd name="connsiteY66" fmla="*/ 3101956 h 4799599"/>
                <a:gd name="connsiteX67" fmla="*/ 347029 w 4040287"/>
                <a:gd name="connsiteY67" fmla="*/ 3103831 h 4799599"/>
                <a:gd name="connsiteX68" fmla="*/ 637161 w 4040287"/>
                <a:gd name="connsiteY68" fmla="*/ 4055782 h 4799599"/>
                <a:gd name="connsiteX69" fmla="*/ 637161 w 4040287"/>
                <a:gd name="connsiteY69" fmla="*/ 4055782 h 4799599"/>
                <a:gd name="connsiteX70" fmla="*/ 637630 w 4040287"/>
                <a:gd name="connsiteY70" fmla="*/ 4055782 h 4799599"/>
                <a:gd name="connsiteX71" fmla="*/ 637630 w 4040287"/>
                <a:gd name="connsiteY71" fmla="*/ 4056251 h 4799599"/>
                <a:gd name="connsiteX72" fmla="*/ 637161 w 4040287"/>
                <a:gd name="connsiteY72" fmla="*/ 4055782 h 4799599"/>
                <a:gd name="connsiteX73" fmla="*/ 637161 w 4040287"/>
                <a:gd name="connsiteY73" fmla="*/ 4055782 h 4799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4040287" h="4799599">
                  <a:moveTo>
                    <a:pt x="4019848" y="2427481"/>
                  </a:moveTo>
                  <a:cubicBezTo>
                    <a:pt x="3998287" y="2383891"/>
                    <a:pt x="3966884" y="2348269"/>
                    <a:pt x="3927980" y="2319208"/>
                  </a:cubicBezTo>
                  <a:cubicBezTo>
                    <a:pt x="3880641" y="2290617"/>
                    <a:pt x="3201010" y="1978456"/>
                    <a:pt x="3170075" y="1966269"/>
                  </a:cubicBezTo>
                  <a:cubicBezTo>
                    <a:pt x="3158826" y="1962988"/>
                    <a:pt x="3149920" y="1957364"/>
                    <a:pt x="3141953" y="1948927"/>
                  </a:cubicBezTo>
                  <a:cubicBezTo>
                    <a:pt x="3118986" y="1924085"/>
                    <a:pt x="3114767" y="1895962"/>
                    <a:pt x="3123673" y="1864559"/>
                  </a:cubicBezTo>
                  <a:cubicBezTo>
                    <a:pt x="3132109" y="1847217"/>
                    <a:pt x="3145233" y="1834561"/>
                    <a:pt x="3160232" y="1822844"/>
                  </a:cubicBezTo>
                  <a:cubicBezTo>
                    <a:pt x="3219758" y="1777847"/>
                    <a:pt x="3272723" y="1726289"/>
                    <a:pt x="3320063" y="1669106"/>
                  </a:cubicBezTo>
                  <a:cubicBezTo>
                    <a:pt x="3383807" y="1591769"/>
                    <a:pt x="3435365" y="1507401"/>
                    <a:pt x="3474268" y="1415065"/>
                  </a:cubicBezTo>
                  <a:cubicBezTo>
                    <a:pt x="3523483" y="1298825"/>
                    <a:pt x="3550668" y="1177897"/>
                    <a:pt x="3556762" y="1052283"/>
                  </a:cubicBezTo>
                  <a:cubicBezTo>
                    <a:pt x="3560511" y="980570"/>
                    <a:pt x="3555824" y="908389"/>
                    <a:pt x="3543638" y="837145"/>
                  </a:cubicBezTo>
                  <a:cubicBezTo>
                    <a:pt x="3532389" y="771525"/>
                    <a:pt x="3516921" y="707312"/>
                    <a:pt x="3492548" y="645442"/>
                  </a:cubicBezTo>
                  <a:cubicBezTo>
                    <a:pt x="3488330" y="631849"/>
                    <a:pt x="3484580" y="618256"/>
                    <a:pt x="3476612" y="606539"/>
                  </a:cubicBezTo>
                  <a:cubicBezTo>
                    <a:pt x="3461145" y="571854"/>
                    <a:pt x="3446146" y="537169"/>
                    <a:pt x="3426929" y="504360"/>
                  </a:cubicBezTo>
                  <a:cubicBezTo>
                    <a:pt x="3426929" y="498735"/>
                    <a:pt x="3423648" y="494517"/>
                    <a:pt x="3420836" y="489830"/>
                  </a:cubicBezTo>
                  <a:cubicBezTo>
                    <a:pt x="3390838" y="436397"/>
                    <a:pt x="3356153" y="386245"/>
                    <a:pt x="3316313" y="339842"/>
                  </a:cubicBezTo>
                  <a:cubicBezTo>
                    <a:pt x="3154139" y="149077"/>
                    <a:pt x="2900098" y="7995"/>
                    <a:pt x="2642775" y="495"/>
                  </a:cubicBezTo>
                  <a:cubicBezTo>
                    <a:pt x="2589811" y="-911"/>
                    <a:pt x="2537315" y="495"/>
                    <a:pt x="2484820" y="7057"/>
                  </a:cubicBezTo>
                  <a:cubicBezTo>
                    <a:pt x="2384047" y="19244"/>
                    <a:pt x="2287961" y="45960"/>
                    <a:pt x="2196563" y="89082"/>
                  </a:cubicBezTo>
                  <a:cubicBezTo>
                    <a:pt x="2070011" y="148139"/>
                    <a:pt x="1960332" y="231101"/>
                    <a:pt x="1868934" y="336561"/>
                  </a:cubicBezTo>
                  <a:cubicBezTo>
                    <a:pt x="1849716" y="359059"/>
                    <a:pt x="1830031" y="381089"/>
                    <a:pt x="1814563" y="406868"/>
                  </a:cubicBezTo>
                  <a:cubicBezTo>
                    <a:pt x="1812220" y="409680"/>
                    <a:pt x="1808939" y="412492"/>
                    <a:pt x="1807064" y="415773"/>
                  </a:cubicBezTo>
                  <a:cubicBezTo>
                    <a:pt x="1651920" y="638880"/>
                    <a:pt x="1568490" y="951510"/>
                    <a:pt x="1636453" y="1220550"/>
                  </a:cubicBezTo>
                  <a:cubicBezTo>
                    <a:pt x="1650983" y="1277733"/>
                    <a:pt x="1705353" y="1466155"/>
                    <a:pt x="1570365" y="1426314"/>
                  </a:cubicBezTo>
                  <a:cubicBezTo>
                    <a:pt x="1358507" y="1363507"/>
                    <a:pt x="1145244" y="1303043"/>
                    <a:pt x="926825" y="1268359"/>
                  </a:cubicBezTo>
                  <a:cubicBezTo>
                    <a:pt x="829802" y="1252891"/>
                    <a:pt x="730903" y="1225706"/>
                    <a:pt x="642317" y="1276795"/>
                  </a:cubicBezTo>
                  <a:cubicBezTo>
                    <a:pt x="569667" y="1318511"/>
                    <a:pt x="509672" y="1384599"/>
                    <a:pt x="483424" y="1465217"/>
                  </a:cubicBezTo>
                  <a:cubicBezTo>
                    <a:pt x="434678" y="1613798"/>
                    <a:pt x="508266" y="1782534"/>
                    <a:pt x="632005" y="1869715"/>
                  </a:cubicBezTo>
                  <a:cubicBezTo>
                    <a:pt x="731841" y="1940021"/>
                    <a:pt x="838238" y="2000485"/>
                    <a:pt x="945104" y="2059543"/>
                  </a:cubicBezTo>
                  <a:cubicBezTo>
                    <a:pt x="1023848" y="2103133"/>
                    <a:pt x="1133057" y="2146723"/>
                    <a:pt x="1184616" y="2228747"/>
                  </a:cubicBezTo>
                  <a:cubicBezTo>
                    <a:pt x="1244611" y="2324833"/>
                    <a:pt x="1182272" y="2425606"/>
                    <a:pt x="1148994" y="2520286"/>
                  </a:cubicBezTo>
                  <a:cubicBezTo>
                    <a:pt x="1081968" y="2711520"/>
                    <a:pt x="986351" y="3001183"/>
                    <a:pt x="767463" y="3065865"/>
                  </a:cubicBezTo>
                  <a:cubicBezTo>
                    <a:pt x="618882" y="3109455"/>
                    <a:pt x="478268" y="3025087"/>
                    <a:pt x="330156" y="3075239"/>
                  </a:cubicBezTo>
                  <a:cubicBezTo>
                    <a:pt x="148296" y="3136640"/>
                    <a:pt x="17057" y="3312407"/>
                    <a:pt x="1589" y="3503172"/>
                  </a:cubicBezTo>
                  <a:cubicBezTo>
                    <a:pt x="-14347" y="3698156"/>
                    <a:pt x="90644" y="3895952"/>
                    <a:pt x="267817" y="3981726"/>
                  </a:cubicBezTo>
                  <a:cubicBezTo>
                    <a:pt x="310939" y="4002350"/>
                    <a:pt x="585134" y="4056251"/>
                    <a:pt x="593102" y="4056720"/>
                  </a:cubicBezTo>
                  <a:cubicBezTo>
                    <a:pt x="901046" y="4083905"/>
                    <a:pt x="1209457" y="3974227"/>
                    <a:pt x="1448969" y="3782993"/>
                  </a:cubicBezTo>
                  <a:cubicBezTo>
                    <a:pt x="1558647" y="3695344"/>
                    <a:pt x="1723165" y="3729091"/>
                    <a:pt x="1798627" y="3844863"/>
                  </a:cubicBezTo>
                  <a:cubicBezTo>
                    <a:pt x="1853935" y="3929230"/>
                    <a:pt x="1869402" y="4039846"/>
                    <a:pt x="1914399" y="4130308"/>
                  </a:cubicBezTo>
                  <a:cubicBezTo>
                    <a:pt x="1932678" y="4173898"/>
                    <a:pt x="1955645" y="4214676"/>
                    <a:pt x="1979081" y="4255454"/>
                  </a:cubicBezTo>
                  <a:cubicBezTo>
                    <a:pt x="1985174" y="4266234"/>
                    <a:pt x="2161878" y="4504339"/>
                    <a:pt x="2260776" y="4583082"/>
                  </a:cubicBezTo>
                  <a:cubicBezTo>
                    <a:pt x="2262651" y="4586363"/>
                    <a:pt x="2397171" y="4675418"/>
                    <a:pt x="2419669" y="4685261"/>
                  </a:cubicBezTo>
                  <a:cubicBezTo>
                    <a:pt x="2421544" y="4686668"/>
                    <a:pt x="2530285" y="4743382"/>
                    <a:pt x="2585124" y="4766349"/>
                  </a:cubicBezTo>
                  <a:cubicBezTo>
                    <a:pt x="2624027" y="4782285"/>
                    <a:pt x="2663867" y="4794002"/>
                    <a:pt x="2706051" y="4798221"/>
                  </a:cubicBezTo>
                  <a:cubicBezTo>
                    <a:pt x="2712145" y="4805251"/>
                    <a:pt x="2789013" y="4803845"/>
                    <a:pt x="2819948" y="4798221"/>
                  </a:cubicBezTo>
                  <a:cubicBezTo>
                    <a:pt x="2871975" y="4789315"/>
                    <a:pt x="2922127" y="4775254"/>
                    <a:pt x="2968998" y="4750881"/>
                  </a:cubicBezTo>
                  <a:cubicBezTo>
                    <a:pt x="3068365" y="4698854"/>
                    <a:pt x="3141015" y="4621048"/>
                    <a:pt x="3187417" y="4518869"/>
                  </a:cubicBezTo>
                  <a:cubicBezTo>
                    <a:pt x="3226320" y="4433095"/>
                    <a:pt x="3238975" y="4343571"/>
                    <a:pt x="3226789" y="4250766"/>
                  </a:cubicBezTo>
                  <a:cubicBezTo>
                    <a:pt x="3221633" y="4208583"/>
                    <a:pt x="3211322" y="4167804"/>
                    <a:pt x="3193979" y="4128902"/>
                  </a:cubicBezTo>
                  <a:cubicBezTo>
                    <a:pt x="3190230" y="4112497"/>
                    <a:pt x="3125079" y="3991569"/>
                    <a:pt x="3112424" y="3990632"/>
                  </a:cubicBezTo>
                  <a:cubicBezTo>
                    <a:pt x="3087113" y="3962978"/>
                    <a:pt x="3061803" y="3936261"/>
                    <a:pt x="3030399" y="3914701"/>
                  </a:cubicBezTo>
                  <a:cubicBezTo>
                    <a:pt x="3018213" y="3906732"/>
                    <a:pt x="2916971" y="3851893"/>
                    <a:pt x="2885099" y="3835957"/>
                  </a:cubicBezTo>
                  <a:cubicBezTo>
                    <a:pt x="2874318" y="3830801"/>
                    <a:pt x="2815261" y="3793304"/>
                    <a:pt x="2800731" y="3775493"/>
                  </a:cubicBezTo>
                  <a:cubicBezTo>
                    <a:pt x="2788544" y="3760963"/>
                    <a:pt x="2764640" y="3717842"/>
                    <a:pt x="2762297" y="3712686"/>
                  </a:cubicBezTo>
                  <a:cubicBezTo>
                    <a:pt x="2738861" y="3666284"/>
                    <a:pt x="2723393" y="3619413"/>
                    <a:pt x="2732768" y="3565980"/>
                  </a:cubicBezTo>
                  <a:cubicBezTo>
                    <a:pt x="2744954" y="3496142"/>
                    <a:pt x="2758547" y="3426304"/>
                    <a:pt x="2774014" y="3356935"/>
                  </a:cubicBezTo>
                  <a:cubicBezTo>
                    <a:pt x="2798856" y="3246319"/>
                    <a:pt x="2856039" y="2951031"/>
                    <a:pt x="2874318" y="2917752"/>
                  </a:cubicBezTo>
                  <a:cubicBezTo>
                    <a:pt x="2913221" y="2847446"/>
                    <a:pt x="2996183" y="2803856"/>
                    <a:pt x="3074458" y="2816980"/>
                  </a:cubicBezTo>
                  <a:cubicBezTo>
                    <a:pt x="3152264" y="2830103"/>
                    <a:pt x="3465832" y="2873225"/>
                    <a:pt x="3544575" y="2882599"/>
                  </a:cubicBezTo>
                  <a:cubicBezTo>
                    <a:pt x="3568479" y="2885411"/>
                    <a:pt x="3724560" y="2894317"/>
                    <a:pt x="3779399" y="2884005"/>
                  </a:cubicBezTo>
                  <a:cubicBezTo>
                    <a:pt x="3854393" y="2869944"/>
                    <a:pt x="3913451" y="2821198"/>
                    <a:pt x="3962665" y="2763546"/>
                  </a:cubicBezTo>
                  <a:cubicBezTo>
                    <a:pt x="4014223" y="2703551"/>
                    <a:pt x="4040471" y="2633245"/>
                    <a:pt x="4042346" y="2554033"/>
                  </a:cubicBezTo>
                  <a:cubicBezTo>
                    <a:pt x="4042346" y="2546533"/>
                    <a:pt x="4039534" y="2460291"/>
                    <a:pt x="4019848" y="2427481"/>
                  </a:cubicBezTo>
                  <a:close/>
                  <a:moveTo>
                    <a:pt x="474050" y="1547710"/>
                  </a:moveTo>
                  <a:cubicBezTo>
                    <a:pt x="474050" y="1549116"/>
                    <a:pt x="473581" y="1550991"/>
                    <a:pt x="472644" y="1552397"/>
                  </a:cubicBezTo>
                  <a:cubicBezTo>
                    <a:pt x="473112" y="1550522"/>
                    <a:pt x="473581" y="1549116"/>
                    <a:pt x="474050" y="1547710"/>
                  </a:cubicBezTo>
                  <a:close/>
                  <a:moveTo>
                    <a:pt x="347029" y="3103831"/>
                  </a:moveTo>
                  <a:cubicBezTo>
                    <a:pt x="346561" y="3103362"/>
                    <a:pt x="346092" y="3102893"/>
                    <a:pt x="346092" y="3101956"/>
                  </a:cubicBezTo>
                  <a:cubicBezTo>
                    <a:pt x="346092" y="3102893"/>
                    <a:pt x="346561" y="3103362"/>
                    <a:pt x="347029" y="3103831"/>
                  </a:cubicBezTo>
                  <a:close/>
                  <a:moveTo>
                    <a:pt x="637161" y="4055782"/>
                  </a:moveTo>
                  <a:cubicBezTo>
                    <a:pt x="637161" y="4055782"/>
                    <a:pt x="637161" y="4055782"/>
                    <a:pt x="637161" y="4055782"/>
                  </a:cubicBezTo>
                  <a:cubicBezTo>
                    <a:pt x="637161" y="4055782"/>
                    <a:pt x="637630" y="4055782"/>
                    <a:pt x="637630" y="4055782"/>
                  </a:cubicBezTo>
                  <a:cubicBezTo>
                    <a:pt x="637630" y="4055782"/>
                    <a:pt x="637630" y="4055782"/>
                    <a:pt x="637630" y="4056251"/>
                  </a:cubicBezTo>
                  <a:cubicBezTo>
                    <a:pt x="637630" y="4055782"/>
                    <a:pt x="637161" y="4055782"/>
                    <a:pt x="637161" y="4055782"/>
                  </a:cubicBezTo>
                  <a:cubicBezTo>
                    <a:pt x="637161" y="4055782"/>
                    <a:pt x="637161" y="4055782"/>
                    <a:pt x="637161" y="4055782"/>
                  </a:cubicBezTo>
                  <a:close/>
                </a:path>
              </a:pathLst>
            </a:custGeom>
            <a:solidFill>
              <a:schemeClr val="accent1"/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6" name="Freeform: Shape 2345">
              <a:extLst>
                <a:ext uri="{FF2B5EF4-FFF2-40B4-BE49-F238E27FC236}">
                  <a16:creationId xmlns:a16="http://schemas.microsoft.com/office/drawing/2014/main" id="{C97B2CE5-A99E-4ACC-AF8D-B0859A6ECBC2}"/>
                </a:ext>
              </a:extLst>
            </p:cNvPr>
            <p:cNvSpPr/>
            <p:nvPr/>
          </p:nvSpPr>
          <p:spPr>
            <a:xfrm>
              <a:off x="5229962" y="2728627"/>
              <a:ext cx="1306329" cy="2730885"/>
            </a:xfrm>
            <a:custGeom>
              <a:avLst/>
              <a:gdLst>
                <a:gd name="connsiteX0" fmla="*/ 101335 w 1306329"/>
                <a:gd name="connsiteY0" fmla="*/ 2528215 h 2730885"/>
                <a:gd name="connsiteX1" fmla="*/ 202670 w 1306329"/>
                <a:gd name="connsiteY1" fmla="*/ 2629550 h 2730885"/>
                <a:gd name="connsiteX2" fmla="*/ 101335 w 1306329"/>
                <a:gd name="connsiteY2" fmla="*/ 2730885 h 2730885"/>
                <a:gd name="connsiteX3" fmla="*/ 0 w 1306329"/>
                <a:gd name="connsiteY3" fmla="*/ 2629550 h 2730885"/>
                <a:gd name="connsiteX4" fmla="*/ 101335 w 1306329"/>
                <a:gd name="connsiteY4" fmla="*/ 2528215 h 2730885"/>
                <a:gd name="connsiteX5" fmla="*/ 258505 w 1306329"/>
                <a:gd name="connsiteY5" fmla="*/ 2032370 h 2730885"/>
                <a:gd name="connsiteX6" fmla="*/ 359840 w 1306329"/>
                <a:gd name="connsiteY6" fmla="*/ 2133705 h 2730885"/>
                <a:gd name="connsiteX7" fmla="*/ 258505 w 1306329"/>
                <a:gd name="connsiteY7" fmla="*/ 2235040 h 2730885"/>
                <a:gd name="connsiteX8" fmla="*/ 157170 w 1306329"/>
                <a:gd name="connsiteY8" fmla="*/ 2133705 h 2730885"/>
                <a:gd name="connsiteX9" fmla="*/ 258505 w 1306329"/>
                <a:gd name="connsiteY9" fmla="*/ 2032370 h 2730885"/>
                <a:gd name="connsiteX10" fmla="*/ 420069 w 1306329"/>
                <a:gd name="connsiteY10" fmla="*/ 1533679 h 2730885"/>
                <a:gd name="connsiteX11" fmla="*/ 521404 w 1306329"/>
                <a:gd name="connsiteY11" fmla="*/ 1635014 h 2730885"/>
                <a:gd name="connsiteX12" fmla="*/ 420069 w 1306329"/>
                <a:gd name="connsiteY12" fmla="*/ 1736349 h 2730885"/>
                <a:gd name="connsiteX13" fmla="*/ 318734 w 1306329"/>
                <a:gd name="connsiteY13" fmla="*/ 1635014 h 2730885"/>
                <a:gd name="connsiteX14" fmla="*/ 420069 w 1306329"/>
                <a:gd name="connsiteY14" fmla="*/ 1533679 h 2730885"/>
                <a:gd name="connsiteX15" fmla="*/ 358577 w 1306329"/>
                <a:gd name="connsiteY15" fmla="*/ 398849 h 2730885"/>
                <a:gd name="connsiteX16" fmla="*/ 400650 w 1306329"/>
                <a:gd name="connsiteY16" fmla="*/ 441962 h 2730885"/>
                <a:gd name="connsiteX17" fmla="*/ 412598 w 1306329"/>
                <a:gd name="connsiteY17" fmla="*/ 489750 h 2730885"/>
                <a:gd name="connsiteX18" fmla="*/ 415195 w 1306329"/>
                <a:gd name="connsiteY18" fmla="*/ 491308 h 2730885"/>
                <a:gd name="connsiteX19" fmla="*/ 437531 w 1306329"/>
                <a:gd name="connsiteY19" fmla="*/ 559872 h 2730885"/>
                <a:gd name="connsiteX20" fmla="*/ 802691 w 1306329"/>
                <a:gd name="connsiteY20" fmla="*/ 830497 h 2730885"/>
                <a:gd name="connsiteX21" fmla="*/ 1129932 w 1306329"/>
                <a:gd name="connsiteY21" fmla="*/ 735441 h 2730885"/>
                <a:gd name="connsiteX22" fmla="*/ 1165254 w 1306329"/>
                <a:gd name="connsiteY22" fmla="*/ 705833 h 2730885"/>
                <a:gd name="connsiteX23" fmla="*/ 1229143 w 1306329"/>
                <a:gd name="connsiteY23" fmla="*/ 693886 h 2730885"/>
                <a:gd name="connsiteX24" fmla="*/ 1259790 w 1306329"/>
                <a:gd name="connsiteY24" fmla="*/ 756218 h 2730885"/>
                <a:gd name="connsiteX25" fmla="*/ 1258231 w 1306329"/>
                <a:gd name="connsiteY25" fmla="*/ 766088 h 2730885"/>
                <a:gd name="connsiteX26" fmla="*/ 1248881 w 1306329"/>
                <a:gd name="connsiteY26" fmla="*/ 795175 h 2730885"/>
                <a:gd name="connsiteX27" fmla="*/ 1188108 w 1306329"/>
                <a:gd name="connsiteY27" fmla="*/ 846599 h 2730885"/>
                <a:gd name="connsiteX28" fmla="*/ 972544 w 1306329"/>
                <a:gd name="connsiteY28" fmla="*/ 947369 h 2730885"/>
                <a:gd name="connsiteX29" fmla="*/ 714388 w 1306329"/>
                <a:gd name="connsiteY29" fmla="*/ 944771 h 2730885"/>
                <a:gd name="connsiteX30" fmla="*/ 526872 w 1306329"/>
                <a:gd name="connsiteY30" fmla="*/ 859066 h 2730885"/>
                <a:gd name="connsiteX31" fmla="*/ 365849 w 1306329"/>
                <a:gd name="connsiteY31" fmla="*/ 678304 h 2730885"/>
                <a:gd name="connsiteX32" fmla="*/ 363771 w 1306329"/>
                <a:gd name="connsiteY32" fmla="*/ 668954 h 2730885"/>
                <a:gd name="connsiteX33" fmla="*/ 318581 w 1306329"/>
                <a:gd name="connsiteY33" fmla="*/ 570262 h 2730885"/>
                <a:gd name="connsiteX34" fmla="*/ 291570 w 1306329"/>
                <a:gd name="connsiteY34" fmla="*/ 471050 h 2730885"/>
                <a:gd name="connsiteX35" fmla="*/ 358577 w 1306329"/>
                <a:gd name="connsiteY35" fmla="*/ 398849 h 2730885"/>
                <a:gd name="connsiteX36" fmla="*/ 1204994 w 1306329"/>
                <a:gd name="connsiteY36" fmla="*/ 190361 h 2730885"/>
                <a:gd name="connsiteX37" fmla="*/ 1306329 w 1306329"/>
                <a:gd name="connsiteY37" fmla="*/ 291696 h 2730885"/>
                <a:gd name="connsiteX38" fmla="*/ 1204994 w 1306329"/>
                <a:gd name="connsiteY38" fmla="*/ 393031 h 2730885"/>
                <a:gd name="connsiteX39" fmla="*/ 1103659 w 1306329"/>
                <a:gd name="connsiteY39" fmla="*/ 291696 h 2730885"/>
                <a:gd name="connsiteX40" fmla="*/ 1204994 w 1306329"/>
                <a:gd name="connsiteY40" fmla="*/ 190361 h 2730885"/>
                <a:gd name="connsiteX41" fmla="*/ 641441 w 1306329"/>
                <a:gd name="connsiteY41" fmla="*/ 0 h 2730885"/>
                <a:gd name="connsiteX42" fmla="*/ 742776 w 1306329"/>
                <a:gd name="connsiteY42" fmla="*/ 101335 h 2730885"/>
                <a:gd name="connsiteX43" fmla="*/ 641441 w 1306329"/>
                <a:gd name="connsiteY43" fmla="*/ 202670 h 2730885"/>
                <a:gd name="connsiteX44" fmla="*/ 540106 w 1306329"/>
                <a:gd name="connsiteY44" fmla="*/ 101335 h 2730885"/>
                <a:gd name="connsiteX45" fmla="*/ 641441 w 1306329"/>
                <a:gd name="connsiteY45" fmla="*/ 0 h 273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306329" h="2730885">
                  <a:moveTo>
                    <a:pt x="101335" y="2528215"/>
                  </a:moveTo>
                  <a:cubicBezTo>
                    <a:pt x="157301" y="2528215"/>
                    <a:pt x="202670" y="2573584"/>
                    <a:pt x="202670" y="2629550"/>
                  </a:cubicBezTo>
                  <a:cubicBezTo>
                    <a:pt x="202670" y="2685516"/>
                    <a:pt x="157301" y="2730885"/>
                    <a:pt x="101335" y="2730885"/>
                  </a:cubicBezTo>
                  <a:cubicBezTo>
                    <a:pt x="45369" y="2730885"/>
                    <a:pt x="0" y="2685516"/>
                    <a:pt x="0" y="2629550"/>
                  </a:cubicBezTo>
                  <a:cubicBezTo>
                    <a:pt x="0" y="2573584"/>
                    <a:pt x="45369" y="2528215"/>
                    <a:pt x="101335" y="2528215"/>
                  </a:cubicBezTo>
                  <a:close/>
                  <a:moveTo>
                    <a:pt x="258505" y="2032370"/>
                  </a:moveTo>
                  <a:cubicBezTo>
                    <a:pt x="314471" y="2032370"/>
                    <a:pt x="359840" y="2077739"/>
                    <a:pt x="359840" y="2133705"/>
                  </a:cubicBezTo>
                  <a:cubicBezTo>
                    <a:pt x="359840" y="2189671"/>
                    <a:pt x="314471" y="2235040"/>
                    <a:pt x="258505" y="2235040"/>
                  </a:cubicBezTo>
                  <a:cubicBezTo>
                    <a:pt x="202539" y="2235040"/>
                    <a:pt x="157170" y="2189671"/>
                    <a:pt x="157170" y="2133705"/>
                  </a:cubicBezTo>
                  <a:cubicBezTo>
                    <a:pt x="157170" y="2077739"/>
                    <a:pt x="202539" y="2032370"/>
                    <a:pt x="258505" y="2032370"/>
                  </a:cubicBezTo>
                  <a:close/>
                  <a:moveTo>
                    <a:pt x="420069" y="1533679"/>
                  </a:moveTo>
                  <a:cubicBezTo>
                    <a:pt x="476035" y="1533679"/>
                    <a:pt x="521404" y="1579048"/>
                    <a:pt x="521404" y="1635014"/>
                  </a:cubicBezTo>
                  <a:cubicBezTo>
                    <a:pt x="521404" y="1690980"/>
                    <a:pt x="476035" y="1736349"/>
                    <a:pt x="420069" y="1736349"/>
                  </a:cubicBezTo>
                  <a:cubicBezTo>
                    <a:pt x="364103" y="1736349"/>
                    <a:pt x="318734" y="1690980"/>
                    <a:pt x="318734" y="1635014"/>
                  </a:cubicBezTo>
                  <a:cubicBezTo>
                    <a:pt x="318734" y="1579048"/>
                    <a:pt x="364103" y="1533679"/>
                    <a:pt x="420069" y="1533679"/>
                  </a:cubicBezTo>
                  <a:close/>
                  <a:moveTo>
                    <a:pt x="358577" y="398849"/>
                  </a:moveTo>
                  <a:cubicBezTo>
                    <a:pt x="381432" y="403524"/>
                    <a:pt x="394938" y="419107"/>
                    <a:pt x="400650" y="441962"/>
                  </a:cubicBezTo>
                  <a:cubicBezTo>
                    <a:pt x="404806" y="458064"/>
                    <a:pt x="406364" y="474167"/>
                    <a:pt x="412598" y="489750"/>
                  </a:cubicBezTo>
                  <a:cubicBezTo>
                    <a:pt x="413636" y="490269"/>
                    <a:pt x="414676" y="490269"/>
                    <a:pt x="415195" y="491308"/>
                  </a:cubicBezTo>
                  <a:cubicBezTo>
                    <a:pt x="426622" y="512605"/>
                    <a:pt x="432855" y="535979"/>
                    <a:pt x="437531" y="559872"/>
                  </a:cubicBezTo>
                  <a:cubicBezTo>
                    <a:pt x="511290" y="715183"/>
                    <a:pt x="631798" y="808681"/>
                    <a:pt x="802691" y="830497"/>
                  </a:cubicBezTo>
                  <a:cubicBezTo>
                    <a:pt x="923718" y="845561"/>
                    <a:pt x="1032799" y="809200"/>
                    <a:pt x="1129932" y="735441"/>
                  </a:cubicBezTo>
                  <a:cubicBezTo>
                    <a:pt x="1142399" y="726091"/>
                    <a:pt x="1154345" y="716222"/>
                    <a:pt x="1165254" y="705833"/>
                  </a:cubicBezTo>
                  <a:cubicBezTo>
                    <a:pt x="1184472" y="688172"/>
                    <a:pt x="1208886" y="683498"/>
                    <a:pt x="1229143" y="693886"/>
                  </a:cubicBezTo>
                  <a:cubicBezTo>
                    <a:pt x="1249921" y="704275"/>
                    <a:pt x="1263426" y="731805"/>
                    <a:pt x="1259790" y="756218"/>
                  </a:cubicBezTo>
                  <a:cubicBezTo>
                    <a:pt x="1259271" y="759334"/>
                    <a:pt x="1258751" y="762970"/>
                    <a:pt x="1258231" y="766088"/>
                  </a:cubicBezTo>
                  <a:cubicBezTo>
                    <a:pt x="1264984" y="779074"/>
                    <a:pt x="1255635" y="787384"/>
                    <a:pt x="1248881" y="795175"/>
                  </a:cubicBezTo>
                  <a:cubicBezTo>
                    <a:pt x="1231221" y="815433"/>
                    <a:pt x="1209405" y="831017"/>
                    <a:pt x="1188108" y="846599"/>
                  </a:cubicBezTo>
                  <a:cubicBezTo>
                    <a:pt x="1123179" y="894906"/>
                    <a:pt x="1050979" y="928150"/>
                    <a:pt x="972544" y="947369"/>
                  </a:cubicBezTo>
                  <a:cubicBezTo>
                    <a:pt x="886319" y="968146"/>
                    <a:pt x="800093" y="966588"/>
                    <a:pt x="714388" y="944771"/>
                  </a:cubicBezTo>
                  <a:cubicBezTo>
                    <a:pt x="646342" y="927631"/>
                    <a:pt x="583491" y="899581"/>
                    <a:pt x="526872" y="859066"/>
                  </a:cubicBezTo>
                  <a:cubicBezTo>
                    <a:pt x="459347" y="811278"/>
                    <a:pt x="402728" y="753621"/>
                    <a:pt x="365849" y="678304"/>
                  </a:cubicBezTo>
                  <a:cubicBezTo>
                    <a:pt x="364810" y="674148"/>
                    <a:pt x="362213" y="672070"/>
                    <a:pt x="363771" y="668954"/>
                  </a:cubicBezTo>
                  <a:cubicBezTo>
                    <a:pt x="348189" y="636229"/>
                    <a:pt x="330528" y="604545"/>
                    <a:pt x="318581" y="570262"/>
                  </a:cubicBezTo>
                  <a:cubicBezTo>
                    <a:pt x="307154" y="537538"/>
                    <a:pt x="298323" y="504813"/>
                    <a:pt x="291570" y="471050"/>
                  </a:cubicBezTo>
                  <a:cubicBezTo>
                    <a:pt x="282740" y="427418"/>
                    <a:pt x="317022" y="390539"/>
                    <a:pt x="358577" y="398849"/>
                  </a:cubicBezTo>
                  <a:close/>
                  <a:moveTo>
                    <a:pt x="1204994" y="190361"/>
                  </a:moveTo>
                  <a:cubicBezTo>
                    <a:pt x="1260960" y="190361"/>
                    <a:pt x="1306329" y="235730"/>
                    <a:pt x="1306329" y="291696"/>
                  </a:cubicBezTo>
                  <a:cubicBezTo>
                    <a:pt x="1306329" y="347662"/>
                    <a:pt x="1260960" y="393031"/>
                    <a:pt x="1204994" y="393031"/>
                  </a:cubicBezTo>
                  <a:cubicBezTo>
                    <a:pt x="1149028" y="393031"/>
                    <a:pt x="1103659" y="347662"/>
                    <a:pt x="1103659" y="291696"/>
                  </a:cubicBezTo>
                  <a:cubicBezTo>
                    <a:pt x="1103659" y="235730"/>
                    <a:pt x="1149028" y="190361"/>
                    <a:pt x="1204994" y="190361"/>
                  </a:cubicBezTo>
                  <a:close/>
                  <a:moveTo>
                    <a:pt x="641441" y="0"/>
                  </a:moveTo>
                  <a:cubicBezTo>
                    <a:pt x="697407" y="0"/>
                    <a:pt x="742776" y="45369"/>
                    <a:pt x="742776" y="101335"/>
                  </a:cubicBezTo>
                  <a:cubicBezTo>
                    <a:pt x="742776" y="157301"/>
                    <a:pt x="697407" y="202670"/>
                    <a:pt x="641441" y="202670"/>
                  </a:cubicBezTo>
                  <a:cubicBezTo>
                    <a:pt x="585475" y="202670"/>
                    <a:pt x="540106" y="157301"/>
                    <a:pt x="540106" y="101335"/>
                  </a:cubicBezTo>
                  <a:cubicBezTo>
                    <a:pt x="540106" y="45369"/>
                    <a:pt x="585475" y="0"/>
                    <a:pt x="641441" y="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7" name="Freeform: Shape 2346">
              <a:extLst>
                <a:ext uri="{FF2B5EF4-FFF2-40B4-BE49-F238E27FC236}">
                  <a16:creationId xmlns:a16="http://schemas.microsoft.com/office/drawing/2014/main" id="{80948A6A-0F74-4787-AA25-763586EB78AB}"/>
                </a:ext>
              </a:extLst>
            </p:cNvPr>
            <p:cNvSpPr/>
            <p:nvPr/>
          </p:nvSpPr>
          <p:spPr>
            <a:xfrm>
              <a:off x="3305940" y="2109170"/>
              <a:ext cx="4310643" cy="5135292"/>
            </a:xfrm>
            <a:custGeom>
              <a:avLst/>
              <a:gdLst>
                <a:gd name="connsiteX0" fmla="*/ 3275010 w 4310643"/>
                <a:gd name="connsiteY0" fmla="*/ 4527795 h 5135292"/>
                <a:gd name="connsiteX1" fmla="*/ 3230858 w 4310643"/>
                <a:gd name="connsiteY1" fmla="*/ 4619216 h 5135292"/>
                <a:gd name="connsiteX2" fmla="*/ 3202290 w 4310643"/>
                <a:gd name="connsiteY2" fmla="*/ 4711674 h 5135292"/>
                <a:gd name="connsiteX3" fmla="*/ 3061004 w 4310643"/>
                <a:gd name="connsiteY3" fmla="*/ 4782317 h 5135292"/>
                <a:gd name="connsiteX4" fmla="*/ 3009581 w 4310643"/>
                <a:gd name="connsiteY4" fmla="*/ 4772447 h 5135292"/>
                <a:gd name="connsiteX5" fmla="*/ 2936341 w 4310643"/>
                <a:gd name="connsiteY5" fmla="*/ 4810366 h 5135292"/>
                <a:gd name="connsiteX6" fmla="*/ 2912967 w 4310643"/>
                <a:gd name="connsiteY6" fmla="*/ 4911655 h 5135292"/>
                <a:gd name="connsiteX7" fmla="*/ 2863102 w 4310643"/>
                <a:gd name="connsiteY7" fmla="*/ 4996323 h 5135292"/>
                <a:gd name="connsiteX8" fmla="*/ 3092690 w 4310643"/>
                <a:gd name="connsiteY8" fmla="*/ 5007231 h 5135292"/>
                <a:gd name="connsiteX9" fmla="*/ 3303060 w 4310643"/>
                <a:gd name="connsiteY9" fmla="*/ 4755826 h 5135292"/>
                <a:gd name="connsiteX10" fmla="*/ 3275010 w 4310643"/>
                <a:gd name="connsiteY10" fmla="*/ 4527795 h 5135292"/>
                <a:gd name="connsiteX11" fmla="*/ 287180 w 4310643"/>
                <a:gd name="connsiteY11" fmla="*/ 3591197 h 5135292"/>
                <a:gd name="connsiteX12" fmla="*/ 276857 w 4310643"/>
                <a:gd name="connsiteY12" fmla="*/ 3598535 h 5135292"/>
                <a:gd name="connsiteX13" fmla="*/ 168815 w 4310643"/>
                <a:gd name="connsiteY13" fmla="*/ 3725275 h 5135292"/>
                <a:gd name="connsiteX14" fmla="*/ 133494 w 4310643"/>
                <a:gd name="connsiteY14" fmla="*/ 3860327 h 5135292"/>
                <a:gd name="connsiteX15" fmla="*/ 149596 w 4310643"/>
                <a:gd name="connsiteY15" fmla="*/ 3990704 h 5135292"/>
                <a:gd name="connsiteX16" fmla="*/ 166217 w 4310643"/>
                <a:gd name="connsiteY16" fmla="*/ 4027064 h 5135292"/>
                <a:gd name="connsiteX17" fmla="*/ 314256 w 4310643"/>
                <a:gd name="connsiteY17" fmla="*/ 4145494 h 5135292"/>
                <a:gd name="connsiteX18" fmla="*/ 321528 w 4310643"/>
                <a:gd name="connsiteY18" fmla="*/ 4136664 h 5135292"/>
                <a:gd name="connsiteX19" fmla="*/ 355810 w 4310643"/>
                <a:gd name="connsiteY19" fmla="*/ 3974602 h 5135292"/>
                <a:gd name="connsiteX20" fmla="*/ 418141 w 4310643"/>
                <a:gd name="connsiteY20" fmla="*/ 3888896 h 5135292"/>
                <a:gd name="connsiteX21" fmla="*/ 405157 w 4310643"/>
                <a:gd name="connsiteY21" fmla="*/ 3800073 h 5135292"/>
                <a:gd name="connsiteX22" fmla="*/ 328280 w 4310643"/>
                <a:gd name="connsiteY22" fmla="*/ 3725275 h 5135292"/>
                <a:gd name="connsiteX23" fmla="*/ 300231 w 4310643"/>
                <a:gd name="connsiteY23" fmla="*/ 3591263 h 5135292"/>
                <a:gd name="connsiteX24" fmla="*/ 287180 w 4310643"/>
                <a:gd name="connsiteY24" fmla="*/ 3591197 h 5135292"/>
                <a:gd name="connsiteX25" fmla="*/ 2007995 w 4310643"/>
                <a:gd name="connsiteY25" fmla="*/ 3082958 h 5135292"/>
                <a:gd name="connsiteX26" fmla="*/ 2109330 w 4310643"/>
                <a:gd name="connsiteY26" fmla="*/ 3184293 h 5135292"/>
                <a:gd name="connsiteX27" fmla="*/ 2007995 w 4310643"/>
                <a:gd name="connsiteY27" fmla="*/ 3285628 h 5135292"/>
                <a:gd name="connsiteX28" fmla="*/ 1906660 w 4310643"/>
                <a:gd name="connsiteY28" fmla="*/ 3184293 h 5135292"/>
                <a:gd name="connsiteX29" fmla="*/ 2007995 w 4310643"/>
                <a:gd name="connsiteY29" fmla="*/ 3082958 h 5135292"/>
                <a:gd name="connsiteX30" fmla="*/ 4168430 w 4310643"/>
                <a:gd name="connsiteY30" fmla="*/ 2641094 h 5135292"/>
                <a:gd name="connsiteX31" fmla="*/ 4164794 w 4310643"/>
                <a:gd name="connsiteY31" fmla="*/ 2649015 h 5135292"/>
                <a:gd name="connsiteX32" fmla="*/ 4157522 w 4310643"/>
                <a:gd name="connsiteY32" fmla="*/ 2716022 h 5135292"/>
                <a:gd name="connsiteX33" fmla="*/ 4071817 w 4310643"/>
                <a:gd name="connsiteY33" fmla="*/ 2824062 h 5135292"/>
                <a:gd name="connsiteX34" fmla="*/ 4023510 w 4310643"/>
                <a:gd name="connsiteY34" fmla="*/ 2885356 h 5135292"/>
                <a:gd name="connsiteX35" fmla="*/ 4019354 w 4310643"/>
                <a:gd name="connsiteY35" fmla="*/ 2914444 h 5135292"/>
                <a:gd name="connsiteX36" fmla="*/ 4037014 w 4310643"/>
                <a:gd name="connsiteY36" fmla="*/ 2914444 h 5135292"/>
                <a:gd name="connsiteX37" fmla="*/ 4203751 w 4310643"/>
                <a:gd name="connsiteY37" fmla="*/ 2789261 h 5135292"/>
                <a:gd name="connsiteX38" fmla="*/ 4212063 w 4310643"/>
                <a:gd name="connsiteY38" fmla="*/ 2700438 h 5135292"/>
                <a:gd name="connsiteX39" fmla="*/ 4176741 w 4310643"/>
                <a:gd name="connsiteY39" fmla="*/ 2641743 h 5135292"/>
                <a:gd name="connsiteX40" fmla="*/ 4168430 w 4310643"/>
                <a:gd name="connsiteY40" fmla="*/ 2641094 h 5135292"/>
                <a:gd name="connsiteX41" fmla="*/ 2165165 w 4310643"/>
                <a:gd name="connsiteY41" fmla="*/ 2587113 h 5135292"/>
                <a:gd name="connsiteX42" fmla="*/ 2266500 w 4310643"/>
                <a:gd name="connsiteY42" fmla="*/ 2688448 h 5135292"/>
                <a:gd name="connsiteX43" fmla="*/ 2165165 w 4310643"/>
                <a:gd name="connsiteY43" fmla="*/ 2789783 h 5135292"/>
                <a:gd name="connsiteX44" fmla="*/ 2063830 w 4310643"/>
                <a:gd name="connsiteY44" fmla="*/ 2688448 h 5135292"/>
                <a:gd name="connsiteX45" fmla="*/ 2165165 w 4310643"/>
                <a:gd name="connsiteY45" fmla="*/ 2587113 h 5135292"/>
                <a:gd name="connsiteX46" fmla="*/ 2326729 w 4310643"/>
                <a:gd name="connsiteY46" fmla="*/ 2088422 h 5135292"/>
                <a:gd name="connsiteX47" fmla="*/ 2428064 w 4310643"/>
                <a:gd name="connsiteY47" fmla="*/ 2189757 h 5135292"/>
                <a:gd name="connsiteX48" fmla="*/ 2326729 w 4310643"/>
                <a:gd name="connsiteY48" fmla="*/ 2291092 h 5135292"/>
                <a:gd name="connsiteX49" fmla="*/ 2225394 w 4310643"/>
                <a:gd name="connsiteY49" fmla="*/ 2189757 h 5135292"/>
                <a:gd name="connsiteX50" fmla="*/ 2326729 w 4310643"/>
                <a:gd name="connsiteY50" fmla="*/ 2088422 h 5135292"/>
                <a:gd name="connsiteX51" fmla="*/ 827193 w 4310643"/>
                <a:gd name="connsiteY51" fmla="*/ 1512371 h 5135292"/>
                <a:gd name="connsiteX52" fmla="*/ 767719 w 4310643"/>
                <a:gd name="connsiteY52" fmla="*/ 1521330 h 5135292"/>
                <a:gd name="connsiteX53" fmla="*/ 673182 w 4310643"/>
                <a:gd name="connsiteY53" fmla="*/ 1749880 h 5135292"/>
                <a:gd name="connsiteX54" fmla="*/ 715256 w 4310643"/>
                <a:gd name="connsiteY54" fmla="*/ 1800265 h 5135292"/>
                <a:gd name="connsiteX55" fmla="*/ 738631 w 4310643"/>
                <a:gd name="connsiteY55" fmla="*/ 1759750 h 5135292"/>
                <a:gd name="connsiteX56" fmla="*/ 778107 w 4310643"/>
                <a:gd name="connsiteY56" fmla="*/ 1700535 h 5135292"/>
                <a:gd name="connsiteX57" fmla="*/ 862775 w 4310643"/>
                <a:gd name="connsiteY57" fmla="*/ 1672485 h 5135292"/>
                <a:gd name="connsiteX58" fmla="*/ 919912 w 4310643"/>
                <a:gd name="connsiteY58" fmla="*/ 1595609 h 5135292"/>
                <a:gd name="connsiteX59" fmla="*/ 883551 w 4310643"/>
                <a:gd name="connsiteY59" fmla="*/ 1529122 h 5135292"/>
                <a:gd name="connsiteX60" fmla="*/ 827193 w 4310643"/>
                <a:gd name="connsiteY60" fmla="*/ 1512371 h 5135292"/>
                <a:gd name="connsiteX61" fmla="*/ 2265238 w 4310643"/>
                <a:gd name="connsiteY61" fmla="*/ 953592 h 5135292"/>
                <a:gd name="connsiteX62" fmla="*/ 2307311 w 4310643"/>
                <a:gd name="connsiteY62" fmla="*/ 996705 h 5135292"/>
                <a:gd name="connsiteX63" fmla="*/ 2319258 w 4310643"/>
                <a:gd name="connsiteY63" fmla="*/ 1044493 h 5135292"/>
                <a:gd name="connsiteX64" fmla="*/ 2321855 w 4310643"/>
                <a:gd name="connsiteY64" fmla="*/ 1046051 h 5135292"/>
                <a:gd name="connsiteX65" fmla="*/ 2344191 w 4310643"/>
                <a:gd name="connsiteY65" fmla="*/ 1114615 h 5135292"/>
                <a:gd name="connsiteX66" fmla="*/ 2709351 w 4310643"/>
                <a:gd name="connsiteY66" fmla="*/ 1385240 h 5135292"/>
                <a:gd name="connsiteX67" fmla="*/ 3036592 w 4310643"/>
                <a:gd name="connsiteY67" fmla="*/ 1290184 h 5135292"/>
                <a:gd name="connsiteX68" fmla="*/ 3071914 w 4310643"/>
                <a:gd name="connsiteY68" fmla="*/ 1260576 h 5135292"/>
                <a:gd name="connsiteX69" fmla="*/ 3135803 w 4310643"/>
                <a:gd name="connsiteY69" fmla="*/ 1248629 h 5135292"/>
                <a:gd name="connsiteX70" fmla="*/ 3166450 w 4310643"/>
                <a:gd name="connsiteY70" fmla="*/ 1310961 h 5135292"/>
                <a:gd name="connsiteX71" fmla="*/ 3164891 w 4310643"/>
                <a:gd name="connsiteY71" fmla="*/ 1320831 h 5135292"/>
                <a:gd name="connsiteX72" fmla="*/ 3155541 w 4310643"/>
                <a:gd name="connsiteY72" fmla="*/ 1349918 h 5135292"/>
                <a:gd name="connsiteX73" fmla="*/ 3094768 w 4310643"/>
                <a:gd name="connsiteY73" fmla="*/ 1401342 h 5135292"/>
                <a:gd name="connsiteX74" fmla="*/ 2879204 w 4310643"/>
                <a:gd name="connsiteY74" fmla="*/ 1502112 h 5135292"/>
                <a:gd name="connsiteX75" fmla="*/ 2621048 w 4310643"/>
                <a:gd name="connsiteY75" fmla="*/ 1499514 h 5135292"/>
                <a:gd name="connsiteX76" fmla="*/ 2433533 w 4310643"/>
                <a:gd name="connsiteY76" fmla="*/ 1413809 h 5135292"/>
                <a:gd name="connsiteX77" fmla="*/ 2272510 w 4310643"/>
                <a:gd name="connsiteY77" fmla="*/ 1233047 h 5135292"/>
                <a:gd name="connsiteX78" fmla="*/ 2270432 w 4310643"/>
                <a:gd name="connsiteY78" fmla="*/ 1223697 h 5135292"/>
                <a:gd name="connsiteX79" fmla="*/ 2225241 w 4310643"/>
                <a:gd name="connsiteY79" fmla="*/ 1125005 h 5135292"/>
                <a:gd name="connsiteX80" fmla="*/ 2198231 w 4310643"/>
                <a:gd name="connsiteY80" fmla="*/ 1025793 h 5135292"/>
                <a:gd name="connsiteX81" fmla="*/ 2265238 w 4310643"/>
                <a:gd name="connsiteY81" fmla="*/ 953592 h 5135292"/>
                <a:gd name="connsiteX82" fmla="*/ 3111653 w 4310643"/>
                <a:gd name="connsiteY82" fmla="*/ 745104 h 5135292"/>
                <a:gd name="connsiteX83" fmla="*/ 3212988 w 4310643"/>
                <a:gd name="connsiteY83" fmla="*/ 846439 h 5135292"/>
                <a:gd name="connsiteX84" fmla="*/ 3111653 w 4310643"/>
                <a:gd name="connsiteY84" fmla="*/ 947774 h 5135292"/>
                <a:gd name="connsiteX85" fmla="*/ 3010318 w 4310643"/>
                <a:gd name="connsiteY85" fmla="*/ 846439 h 5135292"/>
                <a:gd name="connsiteX86" fmla="*/ 3111653 w 4310643"/>
                <a:gd name="connsiteY86" fmla="*/ 745104 h 5135292"/>
                <a:gd name="connsiteX87" fmla="*/ 2548100 w 4310643"/>
                <a:gd name="connsiteY87" fmla="*/ 554743 h 5135292"/>
                <a:gd name="connsiteX88" fmla="*/ 2649435 w 4310643"/>
                <a:gd name="connsiteY88" fmla="*/ 656078 h 5135292"/>
                <a:gd name="connsiteX89" fmla="*/ 2548100 w 4310643"/>
                <a:gd name="connsiteY89" fmla="*/ 757413 h 5135292"/>
                <a:gd name="connsiteX90" fmla="*/ 2446765 w 4310643"/>
                <a:gd name="connsiteY90" fmla="*/ 656078 h 5135292"/>
                <a:gd name="connsiteX91" fmla="*/ 2548100 w 4310643"/>
                <a:gd name="connsiteY91" fmla="*/ 554743 h 5135292"/>
                <a:gd name="connsiteX92" fmla="*/ 2790382 w 4310643"/>
                <a:gd name="connsiteY92" fmla="*/ 99000 h 5135292"/>
                <a:gd name="connsiteX93" fmla="*/ 2589362 w 4310643"/>
                <a:gd name="connsiteY93" fmla="*/ 124062 h 5135292"/>
                <a:gd name="connsiteX94" fmla="*/ 2397692 w 4310643"/>
                <a:gd name="connsiteY94" fmla="*/ 196263 h 5135292"/>
                <a:gd name="connsiteX95" fmla="*/ 2108369 w 4310643"/>
                <a:gd name="connsiteY95" fmla="*/ 432604 h 5135292"/>
                <a:gd name="connsiteX96" fmla="*/ 1904752 w 4310643"/>
                <a:gd name="connsiteY96" fmla="*/ 1133316 h 5135292"/>
                <a:gd name="connsiteX97" fmla="*/ 1942671 w 4310643"/>
                <a:gd name="connsiteY97" fmla="*/ 1333817 h 5135292"/>
                <a:gd name="connsiteX98" fmla="*/ 1808138 w 4310643"/>
                <a:gd name="connsiteY98" fmla="*/ 1644436 h 5135292"/>
                <a:gd name="connsiteX99" fmla="*/ 1583225 w 4310643"/>
                <a:gd name="connsiteY99" fmla="*/ 1664174 h 5135292"/>
                <a:gd name="connsiteX100" fmla="*/ 1273644 w 4310643"/>
                <a:gd name="connsiteY100" fmla="*/ 1584701 h 5135292"/>
                <a:gd name="connsiteX101" fmla="*/ 1117295 w 4310643"/>
                <a:gd name="connsiteY101" fmla="*/ 1554055 h 5135292"/>
                <a:gd name="connsiteX102" fmla="*/ 1035745 w 4310643"/>
                <a:gd name="connsiteY102" fmla="*/ 1573793 h 5135292"/>
                <a:gd name="connsiteX103" fmla="*/ 1038342 w 4310643"/>
                <a:gd name="connsiteY103" fmla="*/ 1617945 h 5135292"/>
                <a:gd name="connsiteX104" fmla="*/ 1019643 w 4310643"/>
                <a:gd name="connsiteY104" fmla="*/ 1704171 h 5135292"/>
                <a:gd name="connsiteX105" fmla="*/ 916795 w 4310643"/>
                <a:gd name="connsiteY105" fmla="*/ 1802343 h 5135292"/>
                <a:gd name="connsiteX106" fmla="*/ 849789 w 4310643"/>
                <a:gd name="connsiteY106" fmla="*/ 1861038 h 5135292"/>
                <a:gd name="connsiteX107" fmla="*/ 982243 w 4310643"/>
                <a:gd name="connsiteY107" fmla="*/ 1954536 h 5135292"/>
                <a:gd name="connsiteX108" fmla="*/ 1187938 w 4310643"/>
                <a:gd name="connsiteY108" fmla="*/ 2078680 h 5135292"/>
                <a:gd name="connsiteX109" fmla="*/ 1391035 w 4310643"/>
                <a:gd name="connsiteY109" fmla="*/ 2226718 h 5135292"/>
                <a:gd name="connsiteX110" fmla="*/ 1421162 w 4310643"/>
                <a:gd name="connsiteY110" fmla="*/ 2666156 h 5135292"/>
                <a:gd name="connsiteX111" fmla="*/ 1270528 w 4310643"/>
                <a:gd name="connsiteY111" fmla="*/ 2980412 h 5135292"/>
                <a:gd name="connsiteX112" fmla="*/ 1077818 w 4310643"/>
                <a:gd name="connsiteY112" fmla="*/ 3329988 h 5135292"/>
                <a:gd name="connsiteX113" fmla="*/ 1039900 w 4310643"/>
                <a:gd name="connsiteY113" fmla="*/ 3375179 h 5135292"/>
                <a:gd name="connsiteX114" fmla="*/ 567738 w 4310643"/>
                <a:gd name="connsiteY114" fmla="*/ 3507114 h 5135292"/>
                <a:gd name="connsiteX115" fmla="*/ 481512 w 4310643"/>
                <a:gd name="connsiteY115" fmla="*/ 3515944 h 5135292"/>
                <a:gd name="connsiteX116" fmla="*/ 447230 w 4310643"/>
                <a:gd name="connsiteY116" fmla="*/ 3655672 h 5135292"/>
                <a:gd name="connsiteX117" fmla="*/ 555271 w 4310643"/>
                <a:gd name="connsiteY117" fmla="*/ 3772544 h 5135292"/>
                <a:gd name="connsiteX118" fmla="*/ 556310 w 4310643"/>
                <a:gd name="connsiteY118" fmla="*/ 3917984 h 5135292"/>
                <a:gd name="connsiteX119" fmla="*/ 470604 w 4310643"/>
                <a:gd name="connsiteY119" fmla="*/ 4041609 h 5135292"/>
                <a:gd name="connsiteX120" fmla="*/ 519951 w 4310643"/>
                <a:gd name="connsiteY120" fmla="*/ 4178739 h 5135292"/>
                <a:gd name="connsiteX121" fmla="*/ 665910 w 4310643"/>
                <a:gd name="connsiteY121" fmla="*/ 4201074 h 5135292"/>
                <a:gd name="connsiteX122" fmla="*/ 895499 w 4310643"/>
                <a:gd name="connsiteY122" fmla="*/ 4179777 h 5135292"/>
                <a:gd name="connsiteX123" fmla="*/ 1419604 w 4310643"/>
                <a:gd name="connsiteY123" fmla="*/ 3923178 h 5135292"/>
                <a:gd name="connsiteX124" fmla="*/ 1638284 w 4310643"/>
                <a:gd name="connsiteY124" fmla="*/ 3836433 h 5135292"/>
                <a:gd name="connsiteX125" fmla="*/ 1963448 w 4310643"/>
                <a:gd name="connsiteY125" fmla="*/ 3924737 h 5135292"/>
                <a:gd name="connsiteX126" fmla="*/ 2102136 w 4310643"/>
                <a:gd name="connsiteY126" fmla="*/ 4099785 h 5135292"/>
                <a:gd name="connsiteX127" fmla="*/ 2186803 w 4310643"/>
                <a:gd name="connsiteY127" fmla="*/ 4329893 h 5135292"/>
                <a:gd name="connsiteX128" fmla="*/ 2241344 w 4310643"/>
                <a:gd name="connsiteY128" fmla="*/ 4446764 h 5135292"/>
                <a:gd name="connsiteX129" fmla="*/ 2394575 w 4310643"/>
                <a:gd name="connsiteY129" fmla="*/ 4674795 h 5135292"/>
                <a:gd name="connsiteX130" fmla="*/ 2490150 w 4310643"/>
                <a:gd name="connsiteY130" fmla="*/ 4771929 h 5135292"/>
                <a:gd name="connsiteX131" fmla="*/ 2599750 w 4310643"/>
                <a:gd name="connsiteY131" fmla="*/ 4859193 h 5135292"/>
                <a:gd name="connsiteX132" fmla="*/ 2737400 w 4310643"/>
                <a:gd name="connsiteY132" fmla="*/ 4869062 h 5135292"/>
                <a:gd name="connsiteX133" fmla="*/ 2776875 w 4310643"/>
                <a:gd name="connsiteY133" fmla="*/ 4715830 h 5135292"/>
                <a:gd name="connsiteX134" fmla="*/ 2903617 w 4310643"/>
                <a:gd name="connsiteY134" fmla="*/ 4627007 h 5135292"/>
                <a:gd name="connsiteX135" fmla="*/ 3019449 w 4310643"/>
                <a:gd name="connsiteY135" fmla="*/ 4641031 h 5135292"/>
                <a:gd name="connsiteX136" fmla="*/ 3101001 w 4310643"/>
                <a:gd name="connsiteY136" fmla="*/ 4621813 h 5135292"/>
                <a:gd name="connsiteX137" fmla="*/ 3171124 w 4310643"/>
                <a:gd name="connsiteY137" fmla="*/ 4457672 h 5135292"/>
                <a:gd name="connsiteX138" fmla="*/ 3162813 w 4310643"/>
                <a:gd name="connsiteY138" fmla="*/ 4401574 h 5135292"/>
                <a:gd name="connsiteX139" fmla="*/ 3106714 w 4310643"/>
                <a:gd name="connsiteY139" fmla="*/ 4373005 h 5135292"/>
                <a:gd name="connsiteX140" fmla="*/ 3040227 w 4310643"/>
                <a:gd name="connsiteY140" fmla="*/ 4345476 h 5135292"/>
                <a:gd name="connsiteX141" fmla="*/ 2920758 w 4310643"/>
                <a:gd name="connsiteY141" fmla="*/ 4265483 h 5135292"/>
                <a:gd name="connsiteX142" fmla="*/ 2841804 w 4310643"/>
                <a:gd name="connsiteY142" fmla="*/ 4178739 h 5135292"/>
                <a:gd name="connsiteX143" fmla="*/ 2750904 w 4310643"/>
                <a:gd name="connsiteY143" fmla="*/ 3850977 h 5135292"/>
                <a:gd name="connsiteX144" fmla="*/ 2765449 w 4310643"/>
                <a:gd name="connsiteY144" fmla="*/ 3753844 h 5135292"/>
                <a:gd name="connsiteX145" fmla="*/ 2809081 w 4310643"/>
                <a:gd name="connsiteY145" fmla="*/ 3552824 h 5135292"/>
                <a:gd name="connsiteX146" fmla="*/ 2885957 w 4310643"/>
                <a:gd name="connsiteY146" fmla="*/ 3162212 h 5135292"/>
                <a:gd name="connsiteX147" fmla="*/ 3183590 w 4310643"/>
                <a:gd name="connsiteY147" fmla="*/ 2834972 h 5135292"/>
                <a:gd name="connsiteX148" fmla="*/ 3435514 w 4310643"/>
                <a:gd name="connsiteY148" fmla="*/ 2837048 h 5135292"/>
                <a:gd name="connsiteX149" fmla="*/ 3855733 w 4310643"/>
                <a:gd name="connsiteY149" fmla="*/ 2896263 h 5135292"/>
                <a:gd name="connsiteX150" fmla="*/ 3891054 w 4310643"/>
                <a:gd name="connsiteY150" fmla="*/ 2876006 h 5135292"/>
                <a:gd name="connsiteX151" fmla="*/ 3991824 w 4310643"/>
                <a:gd name="connsiteY151" fmla="*/ 2736279 h 5135292"/>
                <a:gd name="connsiteX152" fmla="*/ 4031820 w 4310643"/>
                <a:gd name="connsiteY152" fmla="*/ 2596033 h 5135292"/>
                <a:gd name="connsiteX153" fmla="*/ 3987669 w 4310643"/>
                <a:gd name="connsiteY153" fmla="*/ 2546167 h 5135292"/>
                <a:gd name="connsiteX154" fmla="*/ 3664064 w 4310643"/>
                <a:gd name="connsiteY154" fmla="*/ 2400207 h 5135292"/>
                <a:gd name="connsiteX155" fmla="*/ 3424086 w 4310643"/>
                <a:gd name="connsiteY155" fmla="*/ 2296841 h 5135292"/>
                <a:gd name="connsiteX156" fmla="*/ 3243325 w 4310643"/>
                <a:gd name="connsiteY156" fmla="*/ 2183605 h 5135292"/>
                <a:gd name="connsiteX157" fmla="*/ 3183590 w 4310643"/>
                <a:gd name="connsiteY157" fmla="*/ 1962847 h 5135292"/>
                <a:gd name="connsiteX158" fmla="*/ 3301500 w 4310643"/>
                <a:gd name="connsiteY158" fmla="*/ 1762346 h 5135292"/>
                <a:gd name="connsiteX159" fmla="*/ 3558100 w 4310643"/>
                <a:gd name="connsiteY159" fmla="*/ 1457441 h 5135292"/>
                <a:gd name="connsiteX160" fmla="*/ 3656792 w 4310643"/>
                <a:gd name="connsiteY160" fmla="*/ 1152535 h 5135292"/>
                <a:gd name="connsiteX161" fmla="*/ 3661986 w 4310643"/>
                <a:gd name="connsiteY161" fmla="*/ 922427 h 5135292"/>
                <a:gd name="connsiteX162" fmla="*/ 3575760 w 4310643"/>
                <a:gd name="connsiteY162" fmla="*/ 612846 h 5135292"/>
                <a:gd name="connsiteX163" fmla="*/ 3431878 w 4310643"/>
                <a:gd name="connsiteY163" fmla="*/ 384297 h 5135292"/>
                <a:gd name="connsiteX164" fmla="*/ 3131127 w 4310643"/>
                <a:gd name="connsiteY164" fmla="*/ 169253 h 5135292"/>
                <a:gd name="connsiteX165" fmla="*/ 2991401 w 4310643"/>
                <a:gd name="connsiteY165" fmla="*/ 123024 h 5135292"/>
                <a:gd name="connsiteX166" fmla="*/ 2790382 w 4310643"/>
                <a:gd name="connsiteY166" fmla="*/ 99000 h 5135292"/>
                <a:gd name="connsiteX167" fmla="*/ 2752787 w 4310643"/>
                <a:gd name="connsiteY167" fmla="*/ 1282 h 5135292"/>
                <a:gd name="connsiteX168" fmla="*/ 2852713 w 4310643"/>
                <a:gd name="connsiteY168" fmla="*/ 1996 h 5135292"/>
                <a:gd name="connsiteX169" fmla="*/ 3157099 w 4310643"/>
                <a:gd name="connsiteY169" fmla="*/ 74197 h 5135292"/>
                <a:gd name="connsiteX170" fmla="*/ 3468757 w 4310643"/>
                <a:gd name="connsiteY170" fmla="*/ 283527 h 5135292"/>
                <a:gd name="connsiteX171" fmla="*/ 3609003 w 4310643"/>
                <a:gd name="connsiteY171" fmla="*/ 448187 h 5135292"/>
                <a:gd name="connsiteX172" fmla="*/ 3677050 w 4310643"/>
                <a:gd name="connsiteY172" fmla="*/ 574928 h 5135292"/>
                <a:gd name="connsiteX173" fmla="*/ 3772624 w 4310643"/>
                <a:gd name="connsiteY173" fmla="*/ 955670 h 5135292"/>
                <a:gd name="connsiteX174" fmla="*/ 3762755 w 4310643"/>
                <a:gd name="connsiteY174" fmla="*/ 1181104 h 5135292"/>
                <a:gd name="connsiteX175" fmla="*/ 3696788 w 4310643"/>
                <a:gd name="connsiteY175" fmla="*/ 1419522 h 5135292"/>
                <a:gd name="connsiteX176" fmla="*/ 3519662 w 4310643"/>
                <a:gd name="connsiteY176" fmla="*/ 1710923 h 5135292"/>
                <a:gd name="connsiteX177" fmla="*/ 3369547 w 4310643"/>
                <a:gd name="connsiteY177" fmla="*/ 1851689 h 5135292"/>
                <a:gd name="connsiteX178" fmla="*/ 3293710 w 4310643"/>
                <a:gd name="connsiteY178" fmla="*/ 1964405 h 5135292"/>
                <a:gd name="connsiteX179" fmla="*/ 3405387 w 4310643"/>
                <a:gd name="connsiteY179" fmla="*/ 2166463 h 5135292"/>
                <a:gd name="connsiteX180" fmla="*/ 3698346 w 4310643"/>
                <a:gd name="connsiteY180" fmla="*/ 2293205 h 5135292"/>
                <a:gd name="connsiteX181" fmla="*/ 3992343 w 4310643"/>
                <a:gd name="connsiteY181" fmla="*/ 2422023 h 5135292"/>
                <a:gd name="connsiteX182" fmla="*/ 4031300 w 4310643"/>
                <a:gd name="connsiteY182" fmla="*/ 2429295 h 5135292"/>
                <a:gd name="connsiteX183" fmla="*/ 4107657 w 4310643"/>
                <a:gd name="connsiteY183" fmla="*/ 2361250 h 5135292"/>
                <a:gd name="connsiteX184" fmla="*/ 4184013 w 4310643"/>
                <a:gd name="connsiteY184" fmla="*/ 2426179 h 5135292"/>
                <a:gd name="connsiteX185" fmla="*/ 4162197 w 4310643"/>
                <a:gd name="connsiteY185" fmla="*/ 2499419 h 5135292"/>
                <a:gd name="connsiteX186" fmla="*/ 4220374 w 4310643"/>
                <a:gd name="connsiteY186" fmla="*/ 2546687 h 5135292"/>
                <a:gd name="connsiteX187" fmla="*/ 4280627 w 4310643"/>
                <a:gd name="connsiteY187" fmla="*/ 2608499 h 5135292"/>
                <a:gd name="connsiteX188" fmla="*/ 4308677 w 4310643"/>
                <a:gd name="connsiteY188" fmla="*/ 2680181 h 5135292"/>
                <a:gd name="connsiteX189" fmla="*/ 4308677 w 4310643"/>
                <a:gd name="connsiteY189" fmla="*/ 2767445 h 5135292"/>
                <a:gd name="connsiteX190" fmla="*/ 4258812 w 4310643"/>
                <a:gd name="connsiteY190" fmla="*/ 2887953 h 5135292"/>
                <a:gd name="connsiteX191" fmla="*/ 4149212 w 4310643"/>
                <a:gd name="connsiteY191" fmla="*/ 2989242 h 5135292"/>
                <a:gd name="connsiteX192" fmla="*/ 4085841 w 4310643"/>
                <a:gd name="connsiteY192" fmla="*/ 3003786 h 5135292"/>
                <a:gd name="connsiteX193" fmla="*/ 4024548 w 4310643"/>
                <a:gd name="connsiteY193" fmla="*/ 3015733 h 5135292"/>
                <a:gd name="connsiteX194" fmla="*/ 4017796 w 4310643"/>
                <a:gd name="connsiteY194" fmla="*/ 3058326 h 5135292"/>
                <a:gd name="connsiteX195" fmla="*/ 3970007 w 4310643"/>
                <a:gd name="connsiteY195" fmla="*/ 3096245 h 5135292"/>
                <a:gd name="connsiteX196" fmla="*/ 3911832 w 4310643"/>
                <a:gd name="connsiteY196" fmla="*/ 3055729 h 5135292"/>
                <a:gd name="connsiteX197" fmla="*/ 3887938 w 4310643"/>
                <a:gd name="connsiteY197" fmla="*/ 3012097 h 5135292"/>
                <a:gd name="connsiteX198" fmla="*/ 3838593 w 4310643"/>
                <a:gd name="connsiteY198" fmla="*/ 3004825 h 5135292"/>
                <a:gd name="connsiteX199" fmla="*/ 3656792 w 4310643"/>
                <a:gd name="connsiteY199" fmla="*/ 2981450 h 5135292"/>
                <a:gd name="connsiteX200" fmla="*/ 3470835 w 4310643"/>
                <a:gd name="connsiteY200" fmla="*/ 2955998 h 5135292"/>
                <a:gd name="connsiteX201" fmla="*/ 3293190 w 4310643"/>
                <a:gd name="connsiteY201" fmla="*/ 2934702 h 5135292"/>
                <a:gd name="connsiteX202" fmla="*/ 3102040 w 4310643"/>
                <a:gd name="connsiteY202" fmla="*/ 3003267 h 5135292"/>
                <a:gd name="connsiteX203" fmla="*/ 2987245 w 4310643"/>
                <a:gd name="connsiteY203" fmla="*/ 3218311 h 5135292"/>
                <a:gd name="connsiteX204" fmla="*/ 2887515 w 4310643"/>
                <a:gd name="connsiteY204" fmla="*/ 3706575 h 5135292"/>
                <a:gd name="connsiteX205" fmla="*/ 2870893 w 4310643"/>
                <a:gd name="connsiteY205" fmla="*/ 3988626 h 5135292"/>
                <a:gd name="connsiteX206" fmla="*/ 3015813 w 4310643"/>
                <a:gd name="connsiteY206" fmla="*/ 4198996 h 5135292"/>
                <a:gd name="connsiteX207" fmla="*/ 3173202 w 4310643"/>
                <a:gd name="connsiteY207" fmla="*/ 4280027 h 5135292"/>
                <a:gd name="connsiteX208" fmla="*/ 3273451 w 4310643"/>
                <a:gd name="connsiteY208" fmla="*/ 4326256 h 5135292"/>
                <a:gd name="connsiteX209" fmla="*/ 3402270 w 4310643"/>
                <a:gd name="connsiteY209" fmla="*/ 4325218 h 5135292"/>
                <a:gd name="connsiteX210" fmla="*/ 3390323 w 4310643"/>
                <a:gd name="connsiteY210" fmla="*/ 4423909 h 5135292"/>
                <a:gd name="connsiteX211" fmla="*/ 3356561 w 4310643"/>
                <a:gd name="connsiteY211" fmla="*/ 4468062 h 5135292"/>
                <a:gd name="connsiteX212" fmla="*/ 3412140 w 4310643"/>
                <a:gd name="connsiteY212" fmla="*/ 4717908 h 5135292"/>
                <a:gd name="connsiteX213" fmla="*/ 3365911 w 4310643"/>
                <a:gd name="connsiteY213" fmla="*/ 4887241 h 5135292"/>
                <a:gd name="connsiteX214" fmla="*/ 3243844 w 4310643"/>
                <a:gd name="connsiteY214" fmla="*/ 5040474 h 5135292"/>
                <a:gd name="connsiteX215" fmla="*/ 3025683 w 4310643"/>
                <a:gd name="connsiteY215" fmla="*/ 5131375 h 5135292"/>
                <a:gd name="connsiteX216" fmla="*/ 2837130 w 4310643"/>
                <a:gd name="connsiteY216" fmla="*/ 5104364 h 5135292"/>
                <a:gd name="connsiteX217" fmla="*/ 2791421 w 4310643"/>
                <a:gd name="connsiteY217" fmla="*/ 5080990 h 5135292"/>
                <a:gd name="connsiteX218" fmla="*/ 2622606 w 4310643"/>
                <a:gd name="connsiteY218" fmla="*/ 5110078 h 5135292"/>
                <a:gd name="connsiteX219" fmla="*/ 2564429 w 4310643"/>
                <a:gd name="connsiteY219" fmla="*/ 4969312 h 5135292"/>
                <a:gd name="connsiteX220" fmla="*/ 2387822 w 4310643"/>
                <a:gd name="connsiteY220" fmla="*/ 4826988 h 5135292"/>
                <a:gd name="connsiteX221" fmla="*/ 2276664 w 4310643"/>
                <a:gd name="connsiteY221" fmla="*/ 4704922 h 5135292"/>
                <a:gd name="connsiteX222" fmla="*/ 2266795 w 4310643"/>
                <a:gd name="connsiteY222" fmla="*/ 4696610 h 5135292"/>
                <a:gd name="connsiteX223" fmla="*/ 2072529 w 4310643"/>
                <a:gd name="connsiteY223" fmla="*/ 4339242 h 5135292"/>
                <a:gd name="connsiteX224" fmla="*/ 2024221 w 4310643"/>
                <a:gd name="connsiteY224" fmla="*/ 4202113 h 5135292"/>
                <a:gd name="connsiteX225" fmla="*/ 1967084 w 4310643"/>
                <a:gd name="connsiteY225" fmla="*/ 4084721 h 5135292"/>
                <a:gd name="connsiteX226" fmla="*/ 1691785 w 4310643"/>
                <a:gd name="connsiteY226" fmla="*/ 3948631 h 5135292"/>
                <a:gd name="connsiteX227" fmla="*/ 1458561 w 4310643"/>
                <a:gd name="connsiteY227" fmla="*/ 4035895 h 5135292"/>
                <a:gd name="connsiteX228" fmla="*/ 1228453 w 4310643"/>
                <a:gd name="connsiteY228" fmla="*/ 4178219 h 5135292"/>
                <a:gd name="connsiteX229" fmla="*/ 656041 w 4310643"/>
                <a:gd name="connsiteY229" fmla="*/ 4309635 h 5135292"/>
                <a:gd name="connsiteX230" fmla="*/ 560466 w 4310643"/>
                <a:gd name="connsiteY230" fmla="*/ 4309635 h 5135292"/>
                <a:gd name="connsiteX231" fmla="*/ 522547 w 4310643"/>
                <a:gd name="connsiteY231" fmla="*/ 4394302 h 5135292"/>
                <a:gd name="connsiteX232" fmla="*/ 461254 w 4310643"/>
                <a:gd name="connsiteY232" fmla="*/ 4343398 h 5135292"/>
                <a:gd name="connsiteX233" fmla="*/ 407753 w 4310643"/>
                <a:gd name="connsiteY233" fmla="*/ 4292493 h 5135292"/>
                <a:gd name="connsiteX234" fmla="*/ 373471 w 4310643"/>
                <a:gd name="connsiteY234" fmla="*/ 4276911 h 5135292"/>
                <a:gd name="connsiteX235" fmla="*/ 253482 w 4310643"/>
                <a:gd name="connsiteY235" fmla="*/ 4233798 h 5135292"/>
                <a:gd name="connsiteX236" fmla="*/ 0 w 4310643"/>
                <a:gd name="connsiteY236" fmla="*/ 3818253 h 5135292"/>
                <a:gd name="connsiteX237" fmla="*/ 81031 w 4310643"/>
                <a:gd name="connsiteY237" fmla="*/ 3567888 h 5135292"/>
                <a:gd name="connsiteX238" fmla="*/ 264910 w 4310643"/>
                <a:gd name="connsiteY238" fmla="*/ 3413616 h 5135292"/>
                <a:gd name="connsiteX239" fmla="*/ 324644 w 4310643"/>
                <a:gd name="connsiteY239" fmla="*/ 3381931 h 5135292"/>
                <a:gd name="connsiteX240" fmla="*/ 337630 w 4310643"/>
                <a:gd name="connsiteY240" fmla="*/ 3277526 h 5135292"/>
                <a:gd name="connsiteX241" fmla="*/ 422297 w 4310643"/>
                <a:gd name="connsiteY241" fmla="*/ 3256229 h 5135292"/>
                <a:gd name="connsiteX242" fmla="*/ 474240 w 4310643"/>
                <a:gd name="connsiteY242" fmla="*/ 3356479 h 5135292"/>
                <a:gd name="connsiteX243" fmla="*/ 764601 w 4310643"/>
                <a:gd name="connsiteY243" fmla="*/ 3398034 h 5135292"/>
                <a:gd name="connsiteX244" fmla="*/ 1004579 w 4310643"/>
                <a:gd name="connsiteY244" fmla="*/ 3235452 h 5135292"/>
                <a:gd name="connsiteX245" fmla="*/ 1282474 w 4310643"/>
                <a:gd name="connsiteY245" fmla="*/ 2696802 h 5135292"/>
                <a:gd name="connsiteX246" fmla="*/ 1317796 w 4310643"/>
                <a:gd name="connsiteY246" fmla="*/ 2316059 h 5135292"/>
                <a:gd name="connsiteX247" fmla="*/ 1091324 w 4310643"/>
                <a:gd name="connsiteY247" fmla="*/ 2150881 h 5135292"/>
                <a:gd name="connsiteX248" fmla="*/ 961466 w 4310643"/>
                <a:gd name="connsiteY248" fmla="*/ 2079199 h 5135292"/>
                <a:gd name="connsiteX249" fmla="*/ 851866 w 4310643"/>
                <a:gd name="connsiteY249" fmla="*/ 2013232 h 5135292"/>
                <a:gd name="connsiteX250" fmla="*/ 758889 w 4310643"/>
                <a:gd name="connsiteY250" fmla="*/ 2062059 h 5135292"/>
                <a:gd name="connsiteX251" fmla="*/ 740189 w 4310643"/>
                <a:gd name="connsiteY251" fmla="*/ 2002324 h 5135292"/>
                <a:gd name="connsiteX252" fmla="*/ 722528 w 4310643"/>
                <a:gd name="connsiteY252" fmla="*/ 1940511 h 5135292"/>
                <a:gd name="connsiteX253" fmla="*/ 655002 w 4310643"/>
                <a:gd name="connsiteY253" fmla="*/ 1885452 h 5135292"/>
                <a:gd name="connsiteX254" fmla="*/ 553194 w 4310643"/>
                <a:gd name="connsiteY254" fmla="*/ 1742608 h 5135292"/>
                <a:gd name="connsiteX255" fmla="*/ 616045 w 4310643"/>
                <a:gd name="connsiteY255" fmla="*/ 1418484 h 5135292"/>
                <a:gd name="connsiteX256" fmla="*/ 762005 w 4310643"/>
                <a:gd name="connsiteY256" fmla="*/ 1366021 h 5135292"/>
                <a:gd name="connsiteX257" fmla="*/ 920950 w 4310643"/>
                <a:gd name="connsiteY257" fmla="*/ 1387318 h 5135292"/>
                <a:gd name="connsiteX258" fmla="*/ 1086130 w 4310643"/>
                <a:gd name="connsiteY258" fmla="*/ 1310962 h 5135292"/>
                <a:gd name="connsiteX259" fmla="*/ 1062236 w 4310643"/>
                <a:gd name="connsiteY259" fmla="*/ 1425236 h 5135292"/>
                <a:gd name="connsiteX260" fmla="*/ 1152097 w 4310643"/>
                <a:gd name="connsiteY260" fmla="*/ 1451207 h 5135292"/>
                <a:gd name="connsiteX261" fmla="*/ 1263255 w 4310643"/>
                <a:gd name="connsiteY261" fmla="*/ 1478737 h 5135292"/>
                <a:gd name="connsiteX262" fmla="*/ 1474663 w 4310643"/>
                <a:gd name="connsiteY262" fmla="*/ 1537952 h 5135292"/>
                <a:gd name="connsiteX263" fmla="*/ 1752040 w 4310643"/>
                <a:gd name="connsiteY263" fmla="*/ 1567041 h 5135292"/>
                <a:gd name="connsiteX264" fmla="*/ 1854367 w 4310643"/>
                <a:gd name="connsiteY264" fmla="*/ 1380565 h 5135292"/>
                <a:gd name="connsiteX265" fmla="*/ 1808138 w 4310643"/>
                <a:gd name="connsiteY265" fmla="*/ 1149418 h 5135292"/>
                <a:gd name="connsiteX266" fmla="*/ 1811255 w 4310643"/>
                <a:gd name="connsiteY266" fmla="*/ 890741 h 5135292"/>
                <a:gd name="connsiteX267" fmla="*/ 2075645 w 4310643"/>
                <a:gd name="connsiteY267" fmla="*/ 320407 h 5135292"/>
                <a:gd name="connsiteX268" fmla="*/ 2301077 w 4310643"/>
                <a:gd name="connsiteY268" fmla="*/ 132892 h 5135292"/>
                <a:gd name="connsiteX269" fmla="*/ 2653251 w 4310643"/>
                <a:gd name="connsiteY269" fmla="*/ 10306 h 5135292"/>
                <a:gd name="connsiteX270" fmla="*/ 2752787 w 4310643"/>
                <a:gd name="connsiteY270" fmla="*/ 1282 h 5135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</a:cxnLst>
              <a:rect l="l" t="t" r="r" b="b"/>
              <a:pathLst>
                <a:path w="4310643" h="5135292">
                  <a:moveTo>
                    <a:pt x="3275010" y="4527795"/>
                  </a:moveTo>
                  <a:cubicBezTo>
                    <a:pt x="3261505" y="4531431"/>
                    <a:pt x="3232417" y="4609866"/>
                    <a:pt x="3230858" y="4619216"/>
                  </a:cubicBezTo>
                  <a:cubicBezTo>
                    <a:pt x="3225145" y="4651421"/>
                    <a:pt x="3217872" y="4682586"/>
                    <a:pt x="3202290" y="4711674"/>
                  </a:cubicBezTo>
                  <a:cubicBezTo>
                    <a:pt x="3170605" y="4770889"/>
                    <a:pt x="3126973" y="4793225"/>
                    <a:pt x="3061004" y="4782317"/>
                  </a:cubicBezTo>
                  <a:cubicBezTo>
                    <a:pt x="3043863" y="4779719"/>
                    <a:pt x="3026723" y="4774525"/>
                    <a:pt x="3009581" y="4772447"/>
                  </a:cubicBezTo>
                  <a:cubicBezTo>
                    <a:pt x="2960754" y="4766733"/>
                    <a:pt x="2944132" y="4794783"/>
                    <a:pt x="2936341" y="4810366"/>
                  </a:cubicBezTo>
                  <a:cubicBezTo>
                    <a:pt x="2932186" y="4818677"/>
                    <a:pt x="2918681" y="4887241"/>
                    <a:pt x="2912967" y="4911655"/>
                  </a:cubicBezTo>
                  <a:cubicBezTo>
                    <a:pt x="2904655" y="4946976"/>
                    <a:pt x="2863102" y="4991647"/>
                    <a:pt x="2863102" y="4996323"/>
                  </a:cubicBezTo>
                  <a:cubicBezTo>
                    <a:pt x="2925433" y="5012425"/>
                    <a:pt x="3033994" y="5031124"/>
                    <a:pt x="3092690" y="5007231"/>
                  </a:cubicBezTo>
                  <a:cubicBezTo>
                    <a:pt x="3206964" y="4961001"/>
                    <a:pt x="3276049" y="4875295"/>
                    <a:pt x="3303060" y="4755826"/>
                  </a:cubicBezTo>
                  <a:cubicBezTo>
                    <a:pt x="3313448" y="4709078"/>
                    <a:pt x="3319162" y="4631163"/>
                    <a:pt x="3275010" y="4527795"/>
                  </a:cubicBezTo>
                  <a:close/>
                  <a:moveTo>
                    <a:pt x="287180" y="3591197"/>
                  </a:moveTo>
                  <a:cubicBezTo>
                    <a:pt x="283479" y="3593080"/>
                    <a:pt x="280233" y="3596197"/>
                    <a:pt x="276857" y="3598535"/>
                  </a:cubicBezTo>
                  <a:cubicBezTo>
                    <a:pt x="230108" y="3631778"/>
                    <a:pt x="194267" y="3673852"/>
                    <a:pt x="168815" y="3725275"/>
                  </a:cubicBezTo>
                  <a:cubicBezTo>
                    <a:pt x="147519" y="3767868"/>
                    <a:pt x="136610" y="3813059"/>
                    <a:pt x="133494" y="3860327"/>
                  </a:cubicBezTo>
                  <a:cubicBezTo>
                    <a:pt x="130896" y="3904478"/>
                    <a:pt x="132974" y="3948631"/>
                    <a:pt x="149596" y="3990704"/>
                  </a:cubicBezTo>
                  <a:cubicBezTo>
                    <a:pt x="154271" y="4003170"/>
                    <a:pt x="163101" y="4013559"/>
                    <a:pt x="166217" y="4027064"/>
                  </a:cubicBezTo>
                  <a:cubicBezTo>
                    <a:pt x="203098" y="4082124"/>
                    <a:pt x="252963" y="4121082"/>
                    <a:pt x="314256" y="4145494"/>
                  </a:cubicBezTo>
                  <a:cubicBezTo>
                    <a:pt x="326202" y="4150170"/>
                    <a:pt x="322566" y="4142378"/>
                    <a:pt x="321528" y="4136664"/>
                  </a:cubicBezTo>
                  <a:cubicBezTo>
                    <a:pt x="311659" y="4077969"/>
                    <a:pt x="324125" y="4024468"/>
                    <a:pt x="355810" y="3974602"/>
                  </a:cubicBezTo>
                  <a:cubicBezTo>
                    <a:pt x="374510" y="3944475"/>
                    <a:pt x="397365" y="3917464"/>
                    <a:pt x="418141" y="3888896"/>
                  </a:cubicBezTo>
                  <a:cubicBezTo>
                    <a:pt x="450346" y="3844744"/>
                    <a:pt x="447750" y="3833317"/>
                    <a:pt x="405157" y="3800073"/>
                  </a:cubicBezTo>
                  <a:cubicBezTo>
                    <a:pt x="377107" y="3777738"/>
                    <a:pt x="349058" y="3754882"/>
                    <a:pt x="328280" y="3725275"/>
                  </a:cubicBezTo>
                  <a:cubicBezTo>
                    <a:pt x="299711" y="3684760"/>
                    <a:pt x="292439" y="3639569"/>
                    <a:pt x="300231" y="3591263"/>
                  </a:cubicBezTo>
                  <a:cubicBezTo>
                    <a:pt x="295037" y="3588665"/>
                    <a:pt x="290881" y="3589314"/>
                    <a:pt x="287180" y="3591197"/>
                  </a:cubicBezTo>
                  <a:close/>
                  <a:moveTo>
                    <a:pt x="2007995" y="3082958"/>
                  </a:moveTo>
                  <a:cubicBezTo>
                    <a:pt x="2063961" y="3082958"/>
                    <a:pt x="2109330" y="3128327"/>
                    <a:pt x="2109330" y="3184293"/>
                  </a:cubicBezTo>
                  <a:cubicBezTo>
                    <a:pt x="2109330" y="3240259"/>
                    <a:pt x="2063961" y="3285628"/>
                    <a:pt x="2007995" y="3285628"/>
                  </a:cubicBezTo>
                  <a:cubicBezTo>
                    <a:pt x="1952029" y="3285628"/>
                    <a:pt x="1906660" y="3240259"/>
                    <a:pt x="1906660" y="3184293"/>
                  </a:cubicBezTo>
                  <a:cubicBezTo>
                    <a:pt x="1906660" y="3128327"/>
                    <a:pt x="1952029" y="3082958"/>
                    <a:pt x="2007995" y="3082958"/>
                  </a:cubicBezTo>
                  <a:close/>
                  <a:moveTo>
                    <a:pt x="4168430" y="2641094"/>
                  </a:moveTo>
                  <a:cubicBezTo>
                    <a:pt x="4166223" y="2642392"/>
                    <a:pt x="4164794" y="2645119"/>
                    <a:pt x="4164794" y="2649015"/>
                  </a:cubicBezTo>
                  <a:cubicBezTo>
                    <a:pt x="4164794" y="2660443"/>
                    <a:pt x="4160120" y="2705114"/>
                    <a:pt x="4157522" y="2716022"/>
                  </a:cubicBezTo>
                  <a:cubicBezTo>
                    <a:pt x="4153367" y="2732643"/>
                    <a:pt x="4101424" y="2802766"/>
                    <a:pt x="4071817" y="2824062"/>
                  </a:cubicBezTo>
                  <a:cubicBezTo>
                    <a:pt x="4051559" y="2838608"/>
                    <a:pt x="4034936" y="2861982"/>
                    <a:pt x="4023510" y="2885356"/>
                  </a:cubicBezTo>
                  <a:cubicBezTo>
                    <a:pt x="4020912" y="2891069"/>
                    <a:pt x="4015198" y="2909249"/>
                    <a:pt x="4019354" y="2914444"/>
                  </a:cubicBezTo>
                  <a:cubicBezTo>
                    <a:pt x="4022990" y="2919119"/>
                    <a:pt x="4030782" y="2916002"/>
                    <a:pt x="4037014" y="2914444"/>
                  </a:cubicBezTo>
                  <a:cubicBezTo>
                    <a:pt x="4110254" y="2897822"/>
                    <a:pt x="4163756" y="2865617"/>
                    <a:pt x="4203751" y="2789261"/>
                  </a:cubicBezTo>
                  <a:cubicBezTo>
                    <a:pt x="4216218" y="2762251"/>
                    <a:pt x="4218815" y="2727968"/>
                    <a:pt x="4212063" y="2700438"/>
                  </a:cubicBezTo>
                  <a:cubicBezTo>
                    <a:pt x="4209465" y="2687453"/>
                    <a:pt x="4186091" y="2647457"/>
                    <a:pt x="4176741" y="2641743"/>
                  </a:cubicBezTo>
                  <a:cubicBezTo>
                    <a:pt x="4173625" y="2639925"/>
                    <a:pt x="4170638" y="2639795"/>
                    <a:pt x="4168430" y="2641094"/>
                  </a:cubicBezTo>
                  <a:close/>
                  <a:moveTo>
                    <a:pt x="2165165" y="2587113"/>
                  </a:moveTo>
                  <a:cubicBezTo>
                    <a:pt x="2221131" y="2587113"/>
                    <a:pt x="2266500" y="2632482"/>
                    <a:pt x="2266500" y="2688448"/>
                  </a:cubicBezTo>
                  <a:cubicBezTo>
                    <a:pt x="2266500" y="2744414"/>
                    <a:pt x="2221131" y="2789783"/>
                    <a:pt x="2165165" y="2789783"/>
                  </a:cubicBezTo>
                  <a:cubicBezTo>
                    <a:pt x="2109199" y="2789783"/>
                    <a:pt x="2063830" y="2744414"/>
                    <a:pt x="2063830" y="2688448"/>
                  </a:cubicBezTo>
                  <a:cubicBezTo>
                    <a:pt x="2063830" y="2632482"/>
                    <a:pt x="2109199" y="2587113"/>
                    <a:pt x="2165165" y="2587113"/>
                  </a:cubicBezTo>
                  <a:close/>
                  <a:moveTo>
                    <a:pt x="2326729" y="2088422"/>
                  </a:moveTo>
                  <a:cubicBezTo>
                    <a:pt x="2382695" y="2088422"/>
                    <a:pt x="2428064" y="2133791"/>
                    <a:pt x="2428064" y="2189757"/>
                  </a:cubicBezTo>
                  <a:cubicBezTo>
                    <a:pt x="2428064" y="2245723"/>
                    <a:pt x="2382695" y="2291092"/>
                    <a:pt x="2326729" y="2291092"/>
                  </a:cubicBezTo>
                  <a:cubicBezTo>
                    <a:pt x="2270763" y="2291092"/>
                    <a:pt x="2225394" y="2245723"/>
                    <a:pt x="2225394" y="2189757"/>
                  </a:cubicBezTo>
                  <a:cubicBezTo>
                    <a:pt x="2225394" y="2133791"/>
                    <a:pt x="2270763" y="2088422"/>
                    <a:pt x="2326729" y="2088422"/>
                  </a:cubicBezTo>
                  <a:close/>
                  <a:moveTo>
                    <a:pt x="827193" y="1512371"/>
                  </a:moveTo>
                  <a:cubicBezTo>
                    <a:pt x="809143" y="1511721"/>
                    <a:pt x="790574" y="1515357"/>
                    <a:pt x="767719" y="1521330"/>
                  </a:cubicBezTo>
                  <a:cubicBezTo>
                    <a:pt x="663313" y="1548341"/>
                    <a:pt x="623836" y="1674044"/>
                    <a:pt x="673182" y="1749880"/>
                  </a:cubicBezTo>
                  <a:cubicBezTo>
                    <a:pt x="678376" y="1757672"/>
                    <a:pt x="704348" y="1803901"/>
                    <a:pt x="715256" y="1800265"/>
                  </a:cubicBezTo>
                  <a:cubicBezTo>
                    <a:pt x="727203" y="1796110"/>
                    <a:pt x="731878" y="1775332"/>
                    <a:pt x="738631" y="1759750"/>
                  </a:cubicBezTo>
                  <a:cubicBezTo>
                    <a:pt x="744863" y="1745206"/>
                    <a:pt x="778107" y="1700535"/>
                    <a:pt x="778107" y="1700535"/>
                  </a:cubicBezTo>
                  <a:cubicBezTo>
                    <a:pt x="803040" y="1682354"/>
                    <a:pt x="834206" y="1683393"/>
                    <a:pt x="862775" y="1672485"/>
                  </a:cubicBezTo>
                  <a:cubicBezTo>
                    <a:pt x="896018" y="1658980"/>
                    <a:pt x="914718" y="1630412"/>
                    <a:pt x="919912" y="1595609"/>
                  </a:cubicBezTo>
                  <a:cubicBezTo>
                    <a:pt x="923548" y="1572235"/>
                    <a:pt x="910043" y="1543147"/>
                    <a:pt x="883551" y="1529122"/>
                  </a:cubicBezTo>
                  <a:cubicBezTo>
                    <a:pt x="862774" y="1517955"/>
                    <a:pt x="845243" y="1513020"/>
                    <a:pt x="827193" y="1512371"/>
                  </a:cubicBezTo>
                  <a:close/>
                  <a:moveTo>
                    <a:pt x="2265238" y="953592"/>
                  </a:moveTo>
                  <a:cubicBezTo>
                    <a:pt x="2288092" y="958267"/>
                    <a:pt x="2301598" y="973850"/>
                    <a:pt x="2307311" y="996705"/>
                  </a:cubicBezTo>
                  <a:cubicBezTo>
                    <a:pt x="2311467" y="1012807"/>
                    <a:pt x="2313025" y="1028910"/>
                    <a:pt x="2319258" y="1044493"/>
                  </a:cubicBezTo>
                  <a:cubicBezTo>
                    <a:pt x="2320297" y="1045012"/>
                    <a:pt x="2321336" y="1045012"/>
                    <a:pt x="2321855" y="1046051"/>
                  </a:cubicBezTo>
                  <a:cubicBezTo>
                    <a:pt x="2333283" y="1067348"/>
                    <a:pt x="2339515" y="1090722"/>
                    <a:pt x="2344191" y="1114615"/>
                  </a:cubicBezTo>
                  <a:cubicBezTo>
                    <a:pt x="2417950" y="1269926"/>
                    <a:pt x="2538458" y="1363424"/>
                    <a:pt x="2709351" y="1385240"/>
                  </a:cubicBezTo>
                  <a:cubicBezTo>
                    <a:pt x="2830378" y="1400304"/>
                    <a:pt x="2939459" y="1363943"/>
                    <a:pt x="3036592" y="1290184"/>
                  </a:cubicBezTo>
                  <a:cubicBezTo>
                    <a:pt x="3049059" y="1280834"/>
                    <a:pt x="3061005" y="1270965"/>
                    <a:pt x="3071914" y="1260576"/>
                  </a:cubicBezTo>
                  <a:cubicBezTo>
                    <a:pt x="3091132" y="1242915"/>
                    <a:pt x="3115546" y="1238241"/>
                    <a:pt x="3135803" y="1248629"/>
                  </a:cubicBezTo>
                  <a:cubicBezTo>
                    <a:pt x="3156581" y="1259018"/>
                    <a:pt x="3170086" y="1286548"/>
                    <a:pt x="3166450" y="1310961"/>
                  </a:cubicBezTo>
                  <a:cubicBezTo>
                    <a:pt x="3165931" y="1314077"/>
                    <a:pt x="3165411" y="1317713"/>
                    <a:pt x="3164891" y="1320831"/>
                  </a:cubicBezTo>
                  <a:cubicBezTo>
                    <a:pt x="3171644" y="1333817"/>
                    <a:pt x="3162295" y="1342127"/>
                    <a:pt x="3155541" y="1349918"/>
                  </a:cubicBezTo>
                  <a:cubicBezTo>
                    <a:pt x="3137881" y="1370176"/>
                    <a:pt x="3116065" y="1385760"/>
                    <a:pt x="3094768" y="1401342"/>
                  </a:cubicBezTo>
                  <a:cubicBezTo>
                    <a:pt x="3029839" y="1449649"/>
                    <a:pt x="2957639" y="1482893"/>
                    <a:pt x="2879204" y="1502112"/>
                  </a:cubicBezTo>
                  <a:cubicBezTo>
                    <a:pt x="2792979" y="1522889"/>
                    <a:pt x="2706753" y="1521331"/>
                    <a:pt x="2621048" y="1499514"/>
                  </a:cubicBezTo>
                  <a:cubicBezTo>
                    <a:pt x="2553002" y="1482374"/>
                    <a:pt x="2490151" y="1454324"/>
                    <a:pt x="2433533" y="1413809"/>
                  </a:cubicBezTo>
                  <a:cubicBezTo>
                    <a:pt x="2366007" y="1366021"/>
                    <a:pt x="2309389" y="1308364"/>
                    <a:pt x="2272510" y="1233047"/>
                  </a:cubicBezTo>
                  <a:cubicBezTo>
                    <a:pt x="2271470" y="1228891"/>
                    <a:pt x="2268874" y="1226813"/>
                    <a:pt x="2270432" y="1223697"/>
                  </a:cubicBezTo>
                  <a:cubicBezTo>
                    <a:pt x="2254849" y="1190972"/>
                    <a:pt x="2237189" y="1159288"/>
                    <a:pt x="2225241" y="1125005"/>
                  </a:cubicBezTo>
                  <a:cubicBezTo>
                    <a:pt x="2213814" y="1092281"/>
                    <a:pt x="2204983" y="1059556"/>
                    <a:pt x="2198231" y="1025793"/>
                  </a:cubicBezTo>
                  <a:cubicBezTo>
                    <a:pt x="2189400" y="982161"/>
                    <a:pt x="2223683" y="945282"/>
                    <a:pt x="2265238" y="953592"/>
                  </a:cubicBezTo>
                  <a:close/>
                  <a:moveTo>
                    <a:pt x="3111653" y="745104"/>
                  </a:moveTo>
                  <a:cubicBezTo>
                    <a:pt x="3167619" y="745104"/>
                    <a:pt x="3212988" y="790473"/>
                    <a:pt x="3212988" y="846439"/>
                  </a:cubicBezTo>
                  <a:cubicBezTo>
                    <a:pt x="3212988" y="902405"/>
                    <a:pt x="3167619" y="947774"/>
                    <a:pt x="3111653" y="947774"/>
                  </a:cubicBezTo>
                  <a:cubicBezTo>
                    <a:pt x="3055687" y="947774"/>
                    <a:pt x="3010318" y="902405"/>
                    <a:pt x="3010318" y="846439"/>
                  </a:cubicBezTo>
                  <a:cubicBezTo>
                    <a:pt x="3010318" y="790473"/>
                    <a:pt x="3055687" y="745104"/>
                    <a:pt x="3111653" y="745104"/>
                  </a:cubicBezTo>
                  <a:close/>
                  <a:moveTo>
                    <a:pt x="2548100" y="554743"/>
                  </a:moveTo>
                  <a:cubicBezTo>
                    <a:pt x="2604066" y="554743"/>
                    <a:pt x="2649435" y="600112"/>
                    <a:pt x="2649435" y="656078"/>
                  </a:cubicBezTo>
                  <a:cubicBezTo>
                    <a:pt x="2649435" y="712044"/>
                    <a:pt x="2604066" y="757413"/>
                    <a:pt x="2548100" y="757413"/>
                  </a:cubicBezTo>
                  <a:cubicBezTo>
                    <a:pt x="2492134" y="757413"/>
                    <a:pt x="2446765" y="712044"/>
                    <a:pt x="2446765" y="656078"/>
                  </a:cubicBezTo>
                  <a:cubicBezTo>
                    <a:pt x="2446765" y="600112"/>
                    <a:pt x="2492134" y="554743"/>
                    <a:pt x="2548100" y="554743"/>
                  </a:cubicBezTo>
                  <a:close/>
                  <a:moveTo>
                    <a:pt x="2790382" y="99000"/>
                  </a:moveTo>
                  <a:cubicBezTo>
                    <a:pt x="2722336" y="99519"/>
                    <a:pt x="2654291" y="108220"/>
                    <a:pt x="2589362" y="124062"/>
                  </a:cubicBezTo>
                  <a:cubicBezTo>
                    <a:pt x="2522875" y="140164"/>
                    <a:pt x="2458465" y="164577"/>
                    <a:pt x="2397692" y="196263"/>
                  </a:cubicBezTo>
                  <a:cubicBezTo>
                    <a:pt x="2284975" y="254439"/>
                    <a:pt x="2187323" y="333912"/>
                    <a:pt x="2108369" y="432604"/>
                  </a:cubicBezTo>
                  <a:cubicBezTo>
                    <a:pt x="1949423" y="631027"/>
                    <a:pt x="1881898" y="881393"/>
                    <a:pt x="1904752" y="1133316"/>
                  </a:cubicBezTo>
                  <a:cubicBezTo>
                    <a:pt x="1910985" y="1200842"/>
                    <a:pt x="1923451" y="1268368"/>
                    <a:pt x="1942671" y="1333817"/>
                  </a:cubicBezTo>
                  <a:cubicBezTo>
                    <a:pt x="1977992" y="1455363"/>
                    <a:pt x="1916180" y="1583663"/>
                    <a:pt x="1808138" y="1644436"/>
                  </a:cubicBezTo>
                  <a:cubicBezTo>
                    <a:pt x="1735418" y="1685471"/>
                    <a:pt x="1661658" y="1685471"/>
                    <a:pt x="1583225" y="1664174"/>
                  </a:cubicBezTo>
                  <a:cubicBezTo>
                    <a:pt x="1480377" y="1636125"/>
                    <a:pt x="1377530" y="1608076"/>
                    <a:pt x="1273644" y="1584701"/>
                  </a:cubicBezTo>
                  <a:cubicBezTo>
                    <a:pt x="1221701" y="1573274"/>
                    <a:pt x="1169238" y="1563924"/>
                    <a:pt x="1117295" y="1554055"/>
                  </a:cubicBezTo>
                  <a:cubicBezTo>
                    <a:pt x="1090285" y="1548860"/>
                    <a:pt x="1036264" y="1528084"/>
                    <a:pt x="1035745" y="1573793"/>
                  </a:cubicBezTo>
                  <a:cubicBezTo>
                    <a:pt x="1035745" y="1588857"/>
                    <a:pt x="1038862" y="1603401"/>
                    <a:pt x="1038342" y="1617945"/>
                  </a:cubicBezTo>
                  <a:cubicBezTo>
                    <a:pt x="1037303" y="1648072"/>
                    <a:pt x="1033148" y="1676641"/>
                    <a:pt x="1019643" y="1704171"/>
                  </a:cubicBezTo>
                  <a:cubicBezTo>
                    <a:pt x="998345" y="1748322"/>
                    <a:pt x="958869" y="1778968"/>
                    <a:pt x="916795" y="1802343"/>
                  </a:cubicBezTo>
                  <a:cubicBezTo>
                    <a:pt x="892901" y="1815329"/>
                    <a:pt x="846672" y="1825197"/>
                    <a:pt x="849789" y="1861038"/>
                  </a:cubicBezTo>
                  <a:cubicBezTo>
                    <a:pt x="853944" y="1910384"/>
                    <a:pt x="947961" y="1933759"/>
                    <a:pt x="982243" y="1954536"/>
                  </a:cubicBezTo>
                  <a:cubicBezTo>
                    <a:pt x="1050808" y="1996090"/>
                    <a:pt x="1119373" y="2037645"/>
                    <a:pt x="1187938" y="2078680"/>
                  </a:cubicBezTo>
                  <a:cubicBezTo>
                    <a:pt x="1258580" y="2121274"/>
                    <a:pt x="1345845" y="2155556"/>
                    <a:pt x="1391035" y="2226718"/>
                  </a:cubicBezTo>
                  <a:cubicBezTo>
                    <a:pt x="1475703" y="2359172"/>
                    <a:pt x="1490247" y="2522793"/>
                    <a:pt x="1421162" y="2666156"/>
                  </a:cubicBezTo>
                  <a:cubicBezTo>
                    <a:pt x="1370777" y="2771081"/>
                    <a:pt x="1321432" y="2876006"/>
                    <a:pt x="1270528" y="2980412"/>
                  </a:cubicBezTo>
                  <a:cubicBezTo>
                    <a:pt x="1212871" y="3098842"/>
                    <a:pt x="1156253" y="3223505"/>
                    <a:pt x="1077818" y="3329988"/>
                  </a:cubicBezTo>
                  <a:cubicBezTo>
                    <a:pt x="1066392" y="3346091"/>
                    <a:pt x="1053406" y="3361155"/>
                    <a:pt x="1039900" y="3375179"/>
                  </a:cubicBezTo>
                  <a:cubicBezTo>
                    <a:pt x="913678" y="3506075"/>
                    <a:pt x="742267" y="3538280"/>
                    <a:pt x="567738" y="3507114"/>
                  </a:cubicBezTo>
                  <a:cubicBezTo>
                    <a:pt x="535013" y="3500881"/>
                    <a:pt x="503848" y="3482181"/>
                    <a:pt x="481512" y="3515944"/>
                  </a:cubicBezTo>
                  <a:cubicBezTo>
                    <a:pt x="458138" y="3551786"/>
                    <a:pt x="407233" y="3617233"/>
                    <a:pt x="447230" y="3655672"/>
                  </a:cubicBezTo>
                  <a:cubicBezTo>
                    <a:pt x="486706" y="3693590"/>
                    <a:pt x="531377" y="3722159"/>
                    <a:pt x="555271" y="3772544"/>
                  </a:cubicBezTo>
                  <a:cubicBezTo>
                    <a:pt x="577088" y="3818773"/>
                    <a:pt x="579166" y="3872274"/>
                    <a:pt x="556310" y="3917984"/>
                  </a:cubicBezTo>
                  <a:cubicBezTo>
                    <a:pt x="533455" y="3963175"/>
                    <a:pt x="498134" y="3999534"/>
                    <a:pt x="470604" y="4041609"/>
                  </a:cubicBezTo>
                  <a:cubicBezTo>
                    <a:pt x="433725" y="4098227"/>
                    <a:pt x="462294" y="4153805"/>
                    <a:pt x="519951" y="4178739"/>
                  </a:cubicBezTo>
                  <a:cubicBezTo>
                    <a:pt x="565140" y="4198477"/>
                    <a:pt x="617603" y="4198996"/>
                    <a:pt x="665910" y="4201074"/>
                  </a:cubicBezTo>
                  <a:cubicBezTo>
                    <a:pt x="743305" y="4204710"/>
                    <a:pt x="820182" y="4196399"/>
                    <a:pt x="895499" y="4179777"/>
                  </a:cubicBezTo>
                  <a:cubicBezTo>
                    <a:pt x="1086649" y="4137184"/>
                    <a:pt x="1264814" y="4041609"/>
                    <a:pt x="1419604" y="3923178"/>
                  </a:cubicBezTo>
                  <a:cubicBezTo>
                    <a:pt x="1484533" y="3873313"/>
                    <a:pt x="1557772" y="3844744"/>
                    <a:pt x="1638284" y="3836433"/>
                  </a:cubicBezTo>
                  <a:cubicBezTo>
                    <a:pt x="1757754" y="3823967"/>
                    <a:pt x="1866834" y="3852535"/>
                    <a:pt x="1963448" y="3924737"/>
                  </a:cubicBezTo>
                  <a:cubicBezTo>
                    <a:pt x="2024740" y="3970447"/>
                    <a:pt x="2070969" y="4030700"/>
                    <a:pt x="2102136" y="4099785"/>
                  </a:cubicBezTo>
                  <a:cubicBezTo>
                    <a:pt x="2135898" y="4174583"/>
                    <a:pt x="2155637" y="4254056"/>
                    <a:pt x="2186803" y="4329893"/>
                  </a:cubicBezTo>
                  <a:cubicBezTo>
                    <a:pt x="2203425" y="4369888"/>
                    <a:pt x="2221605" y="4408847"/>
                    <a:pt x="2241344" y="4446764"/>
                  </a:cubicBezTo>
                  <a:cubicBezTo>
                    <a:pt x="2283937" y="4527795"/>
                    <a:pt x="2334841" y="4605191"/>
                    <a:pt x="2394575" y="4674795"/>
                  </a:cubicBezTo>
                  <a:cubicBezTo>
                    <a:pt x="2423663" y="4709078"/>
                    <a:pt x="2454829" y="4744398"/>
                    <a:pt x="2490150" y="4771929"/>
                  </a:cubicBezTo>
                  <a:cubicBezTo>
                    <a:pt x="2527030" y="4801017"/>
                    <a:pt x="2558715" y="4835818"/>
                    <a:pt x="2599750" y="4859193"/>
                  </a:cubicBezTo>
                  <a:cubicBezTo>
                    <a:pt x="2626241" y="4874776"/>
                    <a:pt x="2725452" y="4916849"/>
                    <a:pt x="2737400" y="4869062"/>
                  </a:cubicBezTo>
                  <a:cubicBezTo>
                    <a:pt x="2749866" y="4818677"/>
                    <a:pt x="2750385" y="4761539"/>
                    <a:pt x="2776875" y="4715830"/>
                  </a:cubicBezTo>
                  <a:cubicBezTo>
                    <a:pt x="2803886" y="4669081"/>
                    <a:pt x="2850116" y="4635837"/>
                    <a:pt x="2903617" y="4627007"/>
                  </a:cubicBezTo>
                  <a:cubicBezTo>
                    <a:pt x="2945690" y="4620254"/>
                    <a:pt x="2978415" y="4637915"/>
                    <a:pt x="3019449" y="4641031"/>
                  </a:cubicBezTo>
                  <a:cubicBezTo>
                    <a:pt x="3050616" y="4643629"/>
                    <a:pt x="3099442" y="4649343"/>
                    <a:pt x="3101001" y="4621813"/>
                  </a:cubicBezTo>
                  <a:cubicBezTo>
                    <a:pt x="3106195" y="4534549"/>
                    <a:pt x="3163332" y="4474814"/>
                    <a:pt x="3171124" y="4457672"/>
                  </a:cubicBezTo>
                  <a:cubicBezTo>
                    <a:pt x="3176318" y="4445726"/>
                    <a:pt x="3170605" y="4414559"/>
                    <a:pt x="3162813" y="4401574"/>
                  </a:cubicBezTo>
                  <a:cubicBezTo>
                    <a:pt x="3153983" y="4387030"/>
                    <a:pt x="3121778" y="4378200"/>
                    <a:pt x="3106714" y="4373005"/>
                  </a:cubicBezTo>
                  <a:cubicBezTo>
                    <a:pt x="3083860" y="4365214"/>
                    <a:pt x="3061524" y="4356384"/>
                    <a:pt x="3040227" y="4345476"/>
                  </a:cubicBezTo>
                  <a:cubicBezTo>
                    <a:pt x="2997115" y="4324179"/>
                    <a:pt x="2956600" y="4297169"/>
                    <a:pt x="2920758" y="4265483"/>
                  </a:cubicBezTo>
                  <a:cubicBezTo>
                    <a:pt x="2891671" y="4239512"/>
                    <a:pt x="2864660" y="4210424"/>
                    <a:pt x="2841804" y="4178739"/>
                  </a:cubicBezTo>
                  <a:cubicBezTo>
                    <a:pt x="2773240" y="4084201"/>
                    <a:pt x="2741036" y="3966810"/>
                    <a:pt x="2750904" y="3850977"/>
                  </a:cubicBezTo>
                  <a:cubicBezTo>
                    <a:pt x="2754021" y="3818773"/>
                    <a:pt x="2759735" y="3786048"/>
                    <a:pt x="2765449" y="3753844"/>
                  </a:cubicBezTo>
                  <a:cubicBezTo>
                    <a:pt x="2777395" y="3686318"/>
                    <a:pt x="2795056" y="3619831"/>
                    <a:pt x="2809081" y="3552824"/>
                  </a:cubicBezTo>
                  <a:cubicBezTo>
                    <a:pt x="2836610" y="3422966"/>
                    <a:pt x="2858426" y="3292070"/>
                    <a:pt x="2885957" y="3162212"/>
                  </a:cubicBezTo>
                  <a:cubicBezTo>
                    <a:pt x="2918681" y="3009499"/>
                    <a:pt x="3033994" y="2880681"/>
                    <a:pt x="3183590" y="2834972"/>
                  </a:cubicBezTo>
                  <a:cubicBezTo>
                    <a:pt x="3264621" y="2810038"/>
                    <a:pt x="3353444" y="2821986"/>
                    <a:pt x="3435514" y="2837048"/>
                  </a:cubicBezTo>
                  <a:cubicBezTo>
                    <a:pt x="3573682" y="2863540"/>
                    <a:pt x="3716007" y="2877565"/>
                    <a:pt x="3855733" y="2896263"/>
                  </a:cubicBezTo>
                  <a:cubicBezTo>
                    <a:pt x="3874952" y="2898861"/>
                    <a:pt x="3885860" y="2896263"/>
                    <a:pt x="3891054" y="2876006"/>
                  </a:cubicBezTo>
                  <a:cubicBezTo>
                    <a:pt x="3906638" y="2816272"/>
                    <a:pt x="3942997" y="2770043"/>
                    <a:pt x="3991824" y="2736279"/>
                  </a:cubicBezTo>
                  <a:cubicBezTo>
                    <a:pt x="4039092" y="2703036"/>
                    <a:pt x="4042728" y="2649535"/>
                    <a:pt x="4031820" y="2596033"/>
                  </a:cubicBezTo>
                  <a:cubicBezTo>
                    <a:pt x="4026106" y="2570061"/>
                    <a:pt x="4011562" y="2557075"/>
                    <a:pt x="3987669" y="2546167"/>
                  </a:cubicBezTo>
                  <a:cubicBezTo>
                    <a:pt x="3880146" y="2496822"/>
                    <a:pt x="3772624" y="2447995"/>
                    <a:pt x="3664064" y="2400207"/>
                  </a:cubicBezTo>
                  <a:cubicBezTo>
                    <a:pt x="3585110" y="2365406"/>
                    <a:pt x="3505117" y="2326968"/>
                    <a:pt x="3424086" y="2296841"/>
                  </a:cubicBezTo>
                  <a:cubicBezTo>
                    <a:pt x="3353963" y="2270869"/>
                    <a:pt x="3293190" y="2241782"/>
                    <a:pt x="3243325" y="2183605"/>
                  </a:cubicBezTo>
                  <a:cubicBezTo>
                    <a:pt x="3191382" y="2123352"/>
                    <a:pt x="3174240" y="2040242"/>
                    <a:pt x="3183590" y="1962847"/>
                  </a:cubicBezTo>
                  <a:cubicBezTo>
                    <a:pt x="3193979" y="1878700"/>
                    <a:pt x="3234495" y="1812731"/>
                    <a:pt x="3301500" y="1762346"/>
                  </a:cubicBezTo>
                  <a:cubicBezTo>
                    <a:pt x="3410062" y="1680277"/>
                    <a:pt x="3495249" y="1577949"/>
                    <a:pt x="3558100" y="1457441"/>
                  </a:cubicBezTo>
                  <a:cubicBezTo>
                    <a:pt x="3608485" y="1361347"/>
                    <a:pt x="3641208" y="1259538"/>
                    <a:pt x="3656792" y="1152535"/>
                  </a:cubicBezTo>
                  <a:cubicBezTo>
                    <a:pt x="3668219" y="1076178"/>
                    <a:pt x="3670296" y="999303"/>
                    <a:pt x="3661986" y="922427"/>
                  </a:cubicBezTo>
                  <a:cubicBezTo>
                    <a:pt x="3650039" y="815424"/>
                    <a:pt x="3621471" y="710500"/>
                    <a:pt x="3575760" y="612846"/>
                  </a:cubicBezTo>
                  <a:cubicBezTo>
                    <a:pt x="3536803" y="530257"/>
                    <a:pt x="3493690" y="452342"/>
                    <a:pt x="3431878" y="384297"/>
                  </a:cubicBezTo>
                  <a:cubicBezTo>
                    <a:pt x="3348769" y="291839"/>
                    <a:pt x="3244883" y="219118"/>
                    <a:pt x="3131127" y="169253"/>
                  </a:cubicBezTo>
                  <a:cubicBezTo>
                    <a:pt x="3085937" y="149514"/>
                    <a:pt x="3038669" y="135490"/>
                    <a:pt x="2991401" y="123024"/>
                  </a:cubicBezTo>
                  <a:cubicBezTo>
                    <a:pt x="2926472" y="106142"/>
                    <a:pt x="2858427" y="98480"/>
                    <a:pt x="2790382" y="99000"/>
                  </a:cubicBezTo>
                  <a:close/>
                  <a:moveTo>
                    <a:pt x="2752787" y="1282"/>
                  </a:moveTo>
                  <a:cubicBezTo>
                    <a:pt x="2785966" y="-471"/>
                    <a:pt x="2819210" y="-601"/>
                    <a:pt x="2852713" y="1996"/>
                  </a:cubicBezTo>
                  <a:cubicBezTo>
                    <a:pt x="2957118" y="10306"/>
                    <a:pt x="3059966" y="33681"/>
                    <a:pt x="3157099" y="74197"/>
                  </a:cubicBezTo>
                  <a:cubicBezTo>
                    <a:pt x="3273971" y="122504"/>
                    <a:pt x="3379935" y="194185"/>
                    <a:pt x="3468757" y="283527"/>
                  </a:cubicBezTo>
                  <a:cubicBezTo>
                    <a:pt x="3502001" y="316771"/>
                    <a:pt x="3563294" y="380142"/>
                    <a:pt x="3609003" y="448187"/>
                  </a:cubicBezTo>
                  <a:cubicBezTo>
                    <a:pt x="3636014" y="488183"/>
                    <a:pt x="3656792" y="531295"/>
                    <a:pt x="3677050" y="574928"/>
                  </a:cubicBezTo>
                  <a:cubicBezTo>
                    <a:pt x="3733147" y="695956"/>
                    <a:pt x="3762236" y="823216"/>
                    <a:pt x="3772624" y="955670"/>
                  </a:cubicBezTo>
                  <a:cubicBezTo>
                    <a:pt x="3778858" y="1031508"/>
                    <a:pt x="3774182" y="1106305"/>
                    <a:pt x="3762755" y="1181104"/>
                  </a:cubicBezTo>
                  <a:cubicBezTo>
                    <a:pt x="3750289" y="1262654"/>
                    <a:pt x="3727433" y="1342127"/>
                    <a:pt x="3696788" y="1419522"/>
                  </a:cubicBezTo>
                  <a:cubicBezTo>
                    <a:pt x="3654194" y="1526526"/>
                    <a:pt x="3594979" y="1623659"/>
                    <a:pt x="3519662" y="1710923"/>
                  </a:cubicBezTo>
                  <a:cubicBezTo>
                    <a:pt x="3474471" y="1763386"/>
                    <a:pt x="3424606" y="1810653"/>
                    <a:pt x="3369547" y="1851689"/>
                  </a:cubicBezTo>
                  <a:cubicBezTo>
                    <a:pt x="3331108" y="1880258"/>
                    <a:pt x="3303060" y="1916098"/>
                    <a:pt x="3293710" y="1964405"/>
                  </a:cubicBezTo>
                  <a:cubicBezTo>
                    <a:pt x="3277087" y="2052189"/>
                    <a:pt x="3320720" y="2136336"/>
                    <a:pt x="3405387" y="2166463"/>
                  </a:cubicBezTo>
                  <a:cubicBezTo>
                    <a:pt x="3504599" y="2201785"/>
                    <a:pt x="3601732" y="2250612"/>
                    <a:pt x="3698346" y="2293205"/>
                  </a:cubicBezTo>
                  <a:cubicBezTo>
                    <a:pt x="3795998" y="2336318"/>
                    <a:pt x="3894172" y="2379950"/>
                    <a:pt x="3992343" y="2422023"/>
                  </a:cubicBezTo>
                  <a:cubicBezTo>
                    <a:pt x="4003771" y="2426699"/>
                    <a:pt x="4019874" y="2438126"/>
                    <a:pt x="4031300" y="2429295"/>
                  </a:cubicBezTo>
                  <a:cubicBezTo>
                    <a:pt x="4044806" y="2419427"/>
                    <a:pt x="4085321" y="2369042"/>
                    <a:pt x="4107657" y="2361250"/>
                  </a:cubicBezTo>
                  <a:cubicBezTo>
                    <a:pt x="4143498" y="2348784"/>
                    <a:pt x="4188169" y="2383586"/>
                    <a:pt x="4184013" y="2426179"/>
                  </a:cubicBezTo>
                  <a:cubicBezTo>
                    <a:pt x="4181416" y="2453709"/>
                    <a:pt x="4154406" y="2476044"/>
                    <a:pt x="4162197" y="2499419"/>
                  </a:cubicBezTo>
                  <a:cubicBezTo>
                    <a:pt x="4168950" y="2520196"/>
                    <a:pt x="4204271" y="2533701"/>
                    <a:pt x="4220374" y="2546687"/>
                  </a:cubicBezTo>
                  <a:cubicBezTo>
                    <a:pt x="4242710" y="2564867"/>
                    <a:pt x="4265564" y="2584086"/>
                    <a:pt x="4280627" y="2608499"/>
                  </a:cubicBezTo>
                  <a:cubicBezTo>
                    <a:pt x="4302443" y="2643821"/>
                    <a:pt x="4307119" y="2659923"/>
                    <a:pt x="4308677" y="2680181"/>
                  </a:cubicBezTo>
                  <a:cubicBezTo>
                    <a:pt x="4310755" y="2706152"/>
                    <a:pt x="4311793" y="2754459"/>
                    <a:pt x="4308677" y="2767445"/>
                  </a:cubicBezTo>
                  <a:cubicBezTo>
                    <a:pt x="4302443" y="2806922"/>
                    <a:pt x="4282705" y="2855229"/>
                    <a:pt x="4258812" y="2887953"/>
                  </a:cubicBezTo>
                  <a:cubicBezTo>
                    <a:pt x="4230762" y="2927430"/>
                    <a:pt x="4194403" y="2970542"/>
                    <a:pt x="4149212" y="2989242"/>
                  </a:cubicBezTo>
                  <a:cubicBezTo>
                    <a:pt x="4131551" y="2995995"/>
                    <a:pt x="4104541" y="3002228"/>
                    <a:pt x="4085841" y="3003786"/>
                  </a:cubicBezTo>
                  <a:cubicBezTo>
                    <a:pt x="4060909" y="3005863"/>
                    <a:pt x="4032860" y="3006903"/>
                    <a:pt x="4024548" y="3015733"/>
                  </a:cubicBezTo>
                  <a:cubicBezTo>
                    <a:pt x="4016238" y="3024563"/>
                    <a:pt x="4021432" y="3044302"/>
                    <a:pt x="4017796" y="3058326"/>
                  </a:cubicBezTo>
                  <a:cubicBezTo>
                    <a:pt x="4011043" y="3082740"/>
                    <a:pt x="3992863" y="3095725"/>
                    <a:pt x="3970007" y="3096245"/>
                  </a:cubicBezTo>
                  <a:cubicBezTo>
                    <a:pt x="3951828" y="3096764"/>
                    <a:pt x="3921701" y="3071832"/>
                    <a:pt x="3911832" y="3055729"/>
                  </a:cubicBezTo>
                  <a:cubicBezTo>
                    <a:pt x="3902482" y="3040146"/>
                    <a:pt x="3903520" y="3021966"/>
                    <a:pt x="3887938" y="3012097"/>
                  </a:cubicBezTo>
                  <a:cubicBezTo>
                    <a:pt x="3875472" y="3003786"/>
                    <a:pt x="3852617" y="3006383"/>
                    <a:pt x="3838593" y="3004825"/>
                  </a:cubicBezTo>
                  <a:cubicBezTo>
                    <a:pt x="3777818" y="2998591"/>
                    <a:pt x="3717045" y="2990281"/>
                    <a:pt x="3656792" y="2981450"/>
                  </a:cubicBezTo>
                  <a:cubicBezTo>
                    <a:pt x="3594459" y="2973659"/>
                    <a:pt x="3533167" y="2960674"/>
                    <a:pt x="3470835" y="2955998"/>
                  </a:cubicBezTo>
                  <a:cubicBezTo>
                    <a:pt x="3411620" y="2951844"/>
                    <a:pt x="3353444" y="2934182"/>
                    <a:pt x="3293190" y="2934702"/>
                  </a:cubicBezTo>
                  <a:cubicBezTo>
                    <a:pt x="3222548" y="2935221"/>
                    <a:pt x="3156580" y="2958076"/>
                    <a:pt x="3102040" y="3003267"/>
                  </a:cubicBezTo>
                  <a:cubicBezTo>
                    <a:pt x="3034513" y="3059365"/>
                    <a:pt x="3001270" y="3133124"/>
                    <a:pt x="2987245" y="3218311"/>
                  </a:cubicBezTo>
                  <a:cubicBezTo>
                    <a:pt x="2960236" y="3382451"/>
                    <a:pt x="2918161" y="3542954"/>
                    <a:pt x="2887515" y="3706575"/>
                  </a:cubicBezTo>
                  <a:cubicBezTo>
                    <a:pt x="2870373" y="3800073"/>
                    <a:pt x="2842844" y="3895128"/>
                    <a:pt x="2870893" y="3988626"/>
                  </a:cubicBezTo>
                  <a:cubicBezTo>
                    <a:pt x="2895307" y="4070697"/>
                    <a:pt x="2948808" y="4146014"/>
                    <a:pt x="3015813" y="4198996"/>
                  </a:cubicBezTo>
                  <a:cubicBezTo>
                    <a:pt x="3061524" y="4234836"/>
                    <a:pt x="3122817" y="4251458"/>
                    <a:pt x="3173202" y="4280027"/>
                  </a:cubicBezTo>
                  <a:cubicBezTo>
                    <a:pt x="3197096" y="4293533"/>
                    <a:pt x="3247999" y="4315868"/>
                    <a:pt x="3273451" y="4326256"/>
                  </a:cubicBezTo>
                  <a:cubicBezTo>
                    <a:pt x="3300982" y="4337684"/>
                    <a:pt x="3364352" y="4275871"/>
                    <a:pt x="3402270" y="4325218"/>
                  </a:cubicBezTo>
                  <a:cubicBezTo>
                    <a:pt x="3417854" y="4345476"/>
                    <a:pt x="3411101" y="4397938"/>
                    <a:pt x="3390323" y="4423909"/>
                  </a:cubicBezTo>
                  <a:cubicBezTo>
                    <a:pt x="3380973" y="4435337"/>
                    <a:pt x="3349289" y="4451440"/>
                    <a:pt x="3356561" y="4468062"/>
                  </a:cubicBezTo>
                  <a:cubicBezTo>
                    <a:pt x="3388245" y="4541821"/>
                    <a:pt x="3417854" y="4637395"/>
                    <a:pt x="3412140" y="4717908"/>
                  </a:cubicBezTo>
                  <a:cubicBezTo>
                    <a:pt x="3407984" y="4777123"/>
                    <a:pt x="3392921" y="4833740"/>
                    <a:pt x="3365911" y="4887241"/>
                  </a:cubicBezTo>
                  <a:cubicBezTo>
                    <a:pt x="3335784" y="4946976"/>
                    <a:pt x="3296306" y="4998919"/>
                    <a:pt x="3243844" y="5040474"/>
                  </a:cubicBezTo>
                  <a:cubicBezTo>
                    <a:pt x="3179954" y="5090859"/>
                    <a:pt x="3107234" y="5122543"/>
                    <a:pt x="3025683" y="5131375"/>
                  </a:cubicBezTo>
                  <a:cubicBezTo>
                    <a:pt x="2948288" y="5139685"/>
                    <a:pt x="2908811" y="5136569"/>
                    <a:pt x="2837130" y="5104364"/>
                  </a:cubicBezTo>
                  <a:cubicBezTo>
                    <a:pt x="2796095" y="5086184"/>
                    <a:pt x="2830896" y="5101767"/>
                    <a:pt x="2791421" y="5080990"/>
                  </a:cubicBezTo>
                  <a:cubicBezTo>
                    <a:pt x="2736880" y="5052420"/>
                    <a:pt x="2679743" y="5130855"/>
                    <a:pt x="2622606" y="5110078"/>
                  </a:cubicBezTo>
                  <a:cubicBezTo>
                    <a:pt x="2560273" y="5087742"/>
                    <a:pt x="2628319" y="5004633"/>
                    <a:pt x="2564429" y="4969312"/>
                  </a:cubicBezTo>
                  <a:cubicBezTo>
                    <a:pt x="2540535" y="4956326"/>
                    <a:pt x="2407041" y="4846206"/>
                    <a:pt x="2387822" y="4826988"/>
                  </a:cubicBezTo>
                  <a:cubicBezTo>
                    <a:pt x="2348865" y="4788550"/>
                    <a:pt x="2310947" y="4748554"/>
                    <a:pt x="2276664" y="4704922"/>
                  </a:cubicBezTo>
                  <a:cubicBezTo>
                    <a:pt x="2273548" y="4701805"/>
                    <a:pt x="2270951" y="4698688"/>
                    <a:pt x="2266795" y="4696610"/>
                  </a:cubicBezTo>
                  <a:cubicBezTo>
                    <a:pt x="2185245" y="4588570"/>
                    <a:pt x="2122394" y="4465464"/>
                    <a:pt x="2072529" y="4339242"/>
                  </a:cubicBezTo>
                  <a:cubicBezTo>
                    <a:pt x="2054867" y="4294051"/>
                    <a:pt x="2038765" y="4248342"/>
                    <a:pt x="2024221" y="4202113"/>
                  </a:cubicBezTo>
                  <a:cubicBezTo>
                    <a:pt x="2011236" y="4159519"/>
                    <a:pt x="1997730" y="4119004"/>
                    <a:pt x="1967084" y="4084721"/>
                  </a:cubicBezTo>
                  <a:cubicBezTo>
                    <a:pt x="1894882" y="4004210"/>
                    <a:pt x="1802424" y="3949669"/>
                    <a:pt x="1691785" y="3948631"/>
                  </a:cubicBezTo>
                  <a:cubicBezTo>
                    <a:pt x="1602443" y="3947591"/>
                    <a:pt x="1528166" y="3982913"/>
                    <a:pt x="1458561" y="4035895"/>
                  </a:cubicBezTo>
                  <a:cubicBezTo>
                    <a:pt x="1386880" y="4090435"/>
                    <a:pt x="1308446" y="4136664"/>
                    <a:pt x="1228453" y="4178219"/>
                  </a:cubicBezTo>
                  <a:cubicBezTo>
                    <a:pt x="1052366" y="4269639"/>
                    <a:pt x="856022" y="4325218"/>
                    <a:pt x="656041" y="4309635"/>
                  </a:cubicBezTo>
                  <a:cubicBezTo>
                    <a:pt x="638381" y="4308596"/>
                    <a:pt x="556310" y="4282105"/>
                    <a:pt x="560466" y="4309635"/>
                  </a:cubicBezTo>
                  <a:cubicBezTo>
                    <a:pt x="562024" y="4322620"/>
                    <a:pt x="572412" y="4392743"/>
                    <a:pt x="522547" y="4394302"/>
                  </a:cubicBezTo>
                  <a:cubicBezTo>
                    <a:pt x="483590" y="4395341"/>
                    <a:pt x="491382" y="4379758"/>
                    <a:pt x="461254" y="4343398"/>
                  </a:cubicBezTo>
                  <a:cubicBezTo>
                    <a:pt x="448788" y="4328334"/>
                    <a:pt x="423336" y="4303921"/>
                    <a:pt x="407753" y="4292493"/>
                  </a:cubicBezTo>
                  <a:cubicBezTo>
                    <a:pt x="392689" y="4281585"/>
                    <a:pt x="391651" y="4281066"/>
                    <a:pt x="373471" y="4276911"/>
                  </a:cubicBezTo>
                  <a:cubicBezTo>
                    <a:pt x="331916" y="4267561"/>
                    <a:pt x="291401" y="4253017"/>
                    <a:pt x="253482" y="4233798"/>
                  </a:cubicBezTo>
                  <a:cubicBezTo>
                    <a:pt x="93498" y="4152247"/>
                    <a:pt x="1039" y="3998496"/>
                    <a:pt x="0" y="3818253"/>
                  </a:cubicBezTo>
                  <a:cubicBezTo>
                    <a:pt x="520" y="3726314"/>
                    <a:pt x="28049" y="3643205"/>
                    <a:pt x="81031" y="3567888"/>
                  </a:cubicBezTo>
                  <a:cubicBezTo>
                    <a:pt x="127780" y="3500881"/>
                    <a:pt x="190112" y="3446341"/>
                    <a:pt x="264910" y="3413616"/>
                  </a:cubicBezTo>
                  <a:cubicBezTo>
                    <a:pt x="281013" y="3406345"/>
                    <a:pt x="320489" y="3401670"/>
                    <a:pt x="324644" y="3381931"/>
                  </a:cubicBezTo>
                  <a:cubicBezTo>
                    <a:pt x="328280" y="3364271"/>
                    <a:pt x="324125" y="3294148"/>
                    <a:pt x="337630" y="3277526"/>
                  </a:cubicBezTo>
                  <a:cubicBezTo>
                    <a:pt x="358408" y="3252073"/>
                    <a:pt x="391651" y="3242725"/>
                    <a:pt x="422297" y="3256229"/>
                  </a:cubicBezTo>
                  <a:cubicBezTo>
                    <a:pt x="442555" y="3265059"/>
                    <a:pt x="458658" y="3341416"/>
                    <a:pt x="474240" y="3356479"/>
                  </a:cubicBezTo>
                  <a:cubicBezTo>
                    <a:pt x="540208" y="3419850"/>
                    <a:pt x="682532" y="3415694"/>
                    <a:pt x="764601" y="3398034"/>
                  </a:cubicBezTo>
                  <a:cubicBezTo>
                    <a:pt x="862775" y="3377257"/>
                    <a:pt x="950038" y="3320119"/>
                    <a:pt x="1004579" y="3235452"/>
                  </a:cubicBezTo>
                  <a:cubicBezTo>
                    <a:pt x="1114179" y="3065078"/>
                    <a:pt x="1196249" y="2879642"/>
                    <a:pt x="1282474" y="2696802"/>
                  </a:cubicBezTo>
                  <a:cubicBezTo>
                    <a:pt x="1339611" y="2575256"/>
                    <a:pt x="1398308" y="2442801"/>
                    <a:pt x="1317796" y="2316059"/>
                  </a:cubicBezTo>
                  <a:cubicBezTo>
                    <a:pt x="1264814" y="2232432"/>
                    <a:pt x="1175472" y="2195551"/>
                    <a:pt x="1091324" y="2150881"/>
                  </a:cubicBezTo>
                  <a:cubicBezTo>
                    <a:pt x="1047692" y="2127506"/>
                    <a:pt x="1004579" y="2103612"/>
                    <a:pt x="961466" y="2079199"/>
                  </a:cubicBezTo>
                  <a:cubicBezTo>
                    <a:pt x="933416" y="2063097"/>
                    <a:pt x="883033" y="2017387"/>
                    <a:pt x="851866" y="2013232"/>
                  </a:cubicBezTo>
                  <a:cubicBezTo>
                    <a:pt x="814468" y="2008038"/>
                    <a:pt x="797326" y="2081797"/>
                    <a:pt x="758889" y="2062059"/>
                  </a:cubicBezTo>
                  <a:cubicBezTo>
                    <a:pt x="727203" y="2045955"/>
                    <a:pt x="748499" y="2022062"/>
                    <a:pt x="740189" y="2002324"/>
                  </a:cubicBezTo>
                  <a:cubicBezTo>
                    <a:pt x="731358" y="1981546"/>
                    <a:pt x="737072" y="1960250"/>
                    <a:pt x="722528" y="1940511"/>
                  </a:cubicBezTo>
                  <a:cubicBezTo>
                    <a:pt x="706426" y="1918176"/>
                    <a:pt x="675779" y="1904151"/>
                    <a:pt x="655002" y="1885452"/>
                  </a:cubicBezTo>
                  <a:cubicBezTo>
                    <a:pt x="611370" y="1845975"/>
                    <a:pt x="576048" y="1796629"/>
                    <a:pt x="553194" y="1742608"/>
                  </a:cubicBezTo>
                  <a:cubicBezTo>
                    <a:pt x="505406" y="1629892"/>
                    <a:pt x="520469" y="1501073"/>
                    <a:pt x="616045" y="1418484"/>
                  </a:cubicBezTo>
                  <a:cubicBezTo>
                    <a:pt x="664352" y="1376410"/>
                    <a:pt x="714218" y="1368099"/>
                    <a:pt x="762005" y="1366021"/>
                  </a:cubicBezTo>
                  <a:cubicBezTo>
                    <a:pt x="814986" y="1363943"/>
                    <a:pt x="867449" y="1402382"/>
                    <a:pt x="920950" y="1387318"/>
                  </a:cubicBezTo>
                  <a:cubicBezTo>
                    <a:pt x="965102" y="1374332"/>
                    <a:pt x="1039381" y="1264213"/>
                    <a:pt x="1086130" y="1310962"/>
                  </a:cubicBezTo>
                  <a:cubicBezTo>
                    <a:pt x="1121451" y="1346803"/>
                    <a:pt x="1086130" y="1395109"/>
                    <a:pt x="1062236" y="1425236"/>
                  </a:cubicBezTo>
                  <a:cubicBezTo>
                    <a:pt x="1062756" y="1424716"/>
                    <a:pt x="1145345" y="1449649"/>
                    <a:pt x="1152097" y="1451207"/>
                  </a:cubicBezTo>
                  <a:cubicBezTo>
                    <a:pt x="1188976" y="1460038"/>
                    <a:pt x="1226376" y="1469387"/>
                    <a:pt x="1263255" y="1478737"/>
                  </a:cubicBezTo>
                  <a:cubicBezTo>
                    <a:pt x="1333898" y="1496918"/>
                    <a:pt x="1405580" y="1516656"/>
                    <a:pt x="1474663" y="1537952"/>
                  </a:cubicBezTo>
                  <a:cubicBezTo>
                    <a:pt x="1558292" y="1563405"/>
                    <a:pt x="1667372" y="1607556"/>
                    <a:pt x="1752040" y="1567041"/>
                  </a:cubicBezTo>
                  <a:cubicBezTo>
                    <a:pt x="1821643" y="1533798"/>
                    <a:pt x="1856965" y="1455363"/>
                    <a:pt x="1854367" y="1380565"/>
                  </a:cubicBezTo>
                  <a:cubicBezTo>
                    <a:pt x="1851251" y="1301092"/>
                    <a:pt x="1816449" y="1227853"/>
                    <a:pt x="1808138" y="1149418"/>
                  </a:cubicBezTo>
                  <a:cubicBezTo>
                    <a:pt x="1798788" y="1063192"/>
                    <a:pt x="1799308" y="976448"/>
                    <a:pt x="1811255" y="890741"/>
                  </a:cubicBezTo>
                  <a:cubicBezTo>
                    <a:pt x="1841381" y="673620"/>
                    <a:pt x="1928646" y="482988"/>
                    <a:pt x="2075645" y="320407"/>
                  </a:cubicBezTo>
                  <a:cubicBezTo>
                    <a:pt x="2141093" y="248206"/>
                    <a:pt x="2217449" y="183797"/>
                    <a:pt x="2301077" y="132892"/>
                  </a:cubicBezTo>
                  <a:cubicBezTo>
                    <a:pt x="2409119" y="66405"/>
                    <a:pt x="2527030" y="25370"/>
                    <a:pt x="2653251" y="10306"/>
                  </a:cubicBezTo>
                  <a:cubicBezTo>
                    <a:pt x="2686495" y="6411"/>
                    <a:pt x="2719609" y="3035"/>
                    <a:pt x="2752787" y="1282"/>
                  </a:cubicBezTo>
                  <a:close/>
                </a:path>
              </a:pathLst>
            </a:custGeom>
            <a:solidFill>
              <a:schemeClr val="bg1"/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48" name="Group 2347">
            <a:extLst>
              <a:ext uri="{FF2B5EF4-FFF2-40B4-BE49-F238E27FC236}">
                <a16:creationId xmlns:a16="http://schemas.microsoft.com/office/drawing/2014/main" id="{D42D7862-4471-4DA4-B199-030CF21C9356}"/>
              </a:ext>
            </a:extLst>
          </p:cNvPr>
          <p:cNvGrpSpPr/>
          <p:nvPr/>
        </p:nvGrpSpPr>
        <p:grpSpPr>
          <a:xfrm>
            <a:off x="3793980" y="1876790"/>
            <a:ext cx="1788612" cy="2124754"/>
            <a:chOff x="3217954" y="1995302"/>
            <a:chExt cx="4477492" cy="5318969"/>
          </a:xfrm>
        </p:grpSpPr>
        <p:sp>
          <p:nvSpPr>
            <p:cNvPr id="2349" name="Freeform: Shape 2348">
              <a:extLst>
                <a:ext uri="{FF2B5EF4-FFF2-40B4-BE49-F238E27FC236}">
                  <a16:creationId xmlns:a16="http://schemas.microsoft.com/office/drawing/2014/main" id="{20D89306-D44C-478D-A1E4-9158E4BFB126}"/>
                </a:ext>
              </a:extLst>
            </p:cNvPr>
            <p:cNvSpPr/>
            <p:nvPr/>
          </p:nvSpPr>
          <p:spPr>
            <a:xfrm>
              <a:off x="3217954" y="1995302"/>
              <a:ext cx="4477492" cy="5318969"/>
            </a:xfrm>
            <a:custGeom>
              <a:avLst/>
              <a:gdLst>
                <a:gd name="connsiteX0" fmla="*/ 4019848 w 4040287"/>
                <a:gd name="connsiteY0" fmla="*/ 2427481 h 4799599"/>
                <a:gd name="connsiteX1" fmla="*/ 3927980 w 4040287"/>
                <a:gd name="connsiteY1" fmla="*/ 2319208 h 4799599"/>
                <a:gd name="connsiteX2" fmla="*/ 3170075 w 4040287"/>
                <a:gd name="connsiteY2" fmla="*/ 1966269 h 4799599"/>
                <a:gd name="connsiteX3" fmla="*/ 3141953 w 4040287"/>
                <a:gd name="connsiteY3" fmla="*/ 1948927 h 4799599"/>
                <a:gd name="connsiteX4" fmla="*/ 3123673 w 4040287"/>
                <a:gd name="connsiteY4" fmla="*/ 1864559 h 4799599"/>
                <a:gd name="connsiteX5" fmla="*/ 3160232 w 4040287"/>
                <a:gd name="connsiteY5" fmla="*/ 1822844 h 4799599"/>
                <a:gd name="connsiteX6" fmla="*/ 3320063 w 4040287"/>
                <a:gd name="connsiteY6" fmla="*/ 1669106 h 4799599"/>
                <a:gd name="connsiteX7" fmla="*/ 3474268 w 4040287"/>
                <a:gd name="connsiteY7" fmla="*/ 1415065 h 4799599"/>
                <a:gd name="connsiteX8" fmla="*/ 3556762 w 4040287"/>
                <a:gd name="connsiteY8" fmla="*/ 1052283 h 4799599"/>
                <a:gd name="connsiteX9" fmla="*/ 3543638 w 4040287"/>
                <a:gd name="connsiteY9" fmla="*/ 837145 h 4799599"/>
                <a:gd name="connsiteX10" fmla="*/ 3492548 w 4040287"/>
                <a:gd name="connsiteY10" fmla="*/ 645442 h 4799599"/>
                <a:gd name="connsiteX11" fmla="*/ 3476612 w 4040287"/>
                <a:gd name="connsiteY11" fmla="*/ 606539 h 4799599"/>
                <a:gd name="connsiteX12" fmla="*/ 3426929 w 4040287"/>
                <a:gd name="connsiteY12" fmla="*/ 504360 h 4799599"/>
                <a:gd name="connsiteX13" fmla="*/ 3420836 w 4040287"/>
                <a:gd name="connsiteY13" fmla="*/ 489830 h 4799599"/>
                <a:gd name="connsiteX14" fmla="*/ 3316313 w 4040287"/>
                <a:gd name="connsiteY14" fmla="*/ 339842 h 4799599"/>
                <a:gd name="connsiteX15" fmla="*/ 2642775 w 4040287"/>
                <a:gd name="connsiteY15" fmla="*/ 495 h 4799599"/>
                <a:gd name="connsiteX16" fmla="*/ 2484820 w 4040287"/>
                <a:gd name="connsiteY16" fmla="*/ 7057 h 4799599"/>
                <a:gd name="connsiteX17" fmla="*/ 2196563 w 4040287"/>
                <a:gd name="connsiteY17" fmla="*/ 89082 h 4799599"/>
                <a:gd name="connsiteX18" fmla="*/ 1868934 w 4040287"/>
                <a:gd name="connsiteY18" fmla="*/ 336561 h 4799599"/>
                <a:gd name="connsiteX19" fmla="*/ 1814563 w 4040287"/>
                <a:gd name="connsiteY19" fmla="*/ 406868 h 4799599"/>
                <a:gd name="connsiteX20" fmla="*/ 1807064 w 4040287"/>
                <a:gd name="connsiteY20" fmla="*/ 415773 h 4799599"/>
                <a:gd name="connsiteX21" fmla="*/ 1636453 w 4040287"/>
                <a:gd name="connsiteY21" fmla="*/ 1220550 h 4799599"/>
                <a:gd name="connsiteX22" fmla="*/ 1570365 w 4040287"/>
                <a:gd name="connsiteY22" fmla="*/ 1426314 h 4799599"/>
                <a:gd name="connsiteX23" fmla="*/ 926825 w 4040287"/>
                <a:gd name="connsiteY23" fmla="*/ 1268359 h 4799599"/>
                <a:gd name="connsiteX24" fmla="*/ 642317 w 4040287"/>
                <a:gd name="connsiteY24" fmla="*/ 1276795 h 4799599"/>
                <a:gd name="connsiteX25" fmla="*/ 483424 w 4040287"/>
                <a:gd name="connsiteY25" fmla="*/ 1465217 h 4799599"/>
                <a:gd name="connsiteX26" fmla="*/ 632005 w 4040287"/>
                <a:gd name="connsiteY26" fmla="*/ 1869715 h 4799599"/>
                <a:gd name="connsiteX27" fmla="*/ 945104 w 4040287"/>
                <a:gd name="connsiteY27" fmla="*/ 2059543 h 4799599"/>
                <a:gd name="connsiteX28" fmla="*/ 1184616 w 4040287"/>
                <a:gd name="connsiteY28" fmla="*/ 2228747 h 4799599"/>
                <a:gd name="connsiteX29" fmla="*/ 1148994 w 4040287"/>
                <a:gd name="connsiteY29" fmla="*/ 2520286 h 4799599"/>
                <a:gd name="connsiteX30" fmla="*/ 767463 w 4040287"/>
                <a:gd name="connsiteY30" fmla="*/ 3065865 h 4799599"/>
                <a:gd name="connsiteX31" fmla="*/ 330156 w 4040287"/>
                <a:gd name="connsiteY31" fmla="*/ 3075239 h 4799599"/>
                <a:gd name="connsiteX32" fmla="*/ 1589 w 4040287"/>
                <a:gd name="connsiteY32" fmla="*/ 3503172 h 4799599"/>
                <a:gd name="connsiteX33" fmla="*/ 267817 w 4040287"/>
                <a:gd name="connsiteY33" fmla="*/ 3981726 h 4799599"/>
                <a:gd name="connsiteX34" fmla="*/ 593102 w 4040287"/>
                <a:gd name="connsiteY34" fmla="*/ 4056720 h 4799599"/>
                <a:gd name="connsiteX35" fmla="*/ 1448969 w 4040287"/>
                <a:gd name="connsiteY35" fmla="*/ 3782993 h 4799599"/>
                <a:gd name="connsiteX36" fmla="*/ 1798627 w 4040287"/>
                <a:gd name="connsiteY36" fmla="*/ 3844863 h 4799599"/>
                <a:gd name="connsiteX37" fmla="*/ 1914399 w 4040287"/>
                <a:gd name="connsiteY37" fmla="*/ 4130308 h 4799599"/>
                <a:gd name="connsiteX38" fmla="*/ 1979081 w 4040287"/>
                <a:gd name="connsiteY38" fmla="*/ 4255454 h 4799599"/>
                <a:gd name="connsiteX39" fmla="*/ 2260776 w 4040287"/>
                <a:gd name="connsiteY39" fmla="*/ 4583082 h 4799599"/>
                <a:gd name="connsiteX40" fmla="*/ 2419669 w 4040287"/>
                <a:gd name="connsiteY40" fmla="*/ 4685261 h 4799599"/>
                <a:gd name="connsiteX41" fmla="*/ 2585124 w 4040287"/>
                <a:gd name="connsiteY41" fmla="*/ 4766349 h 4799599"/>
                <a:gd name="connsiteX42" fmla="*/ 2706051 w 4040287"/>
                <a:gd name="connsiteY42" fmla="*/ 4798221 h 4799599"/>
                <a:gd name="connsiteX43" fmla="*/ 2819948 w 4040287"/>
                <a:gd name="connsiteY43" fmla="*/ 4798221 h 4799599"/>
                <a:gd name="connsiteX44" fmla="*/ 2968998 w 4040287"/>
                <a:gd name="connsiteY44" fmla="*/ 4750881 h 4799599"/>
                <a:gd name="connsiteX45" fmla="*/ 3187417 w 4040287"/>
                <a:gd name="connsiteY45" fmla="*/ 4518869 h 4799599"/>
                <a:gd name="connsiteX46" fmla="*/ 3226789 w 4040287"/>
                <a:gd name="connsiteY46" fmla="*/ 4250766 h 4799599"/>
                <a:gd name="connsiteX47" fmla="*/ 3193979 w 4040287"/>
                <a:gd name="connsiteY47" fmla="*/ 4128902 h 4799599"/>
                <a:gd name="connsiteX48" fmla="*/ 3112424 w 4040287"/>
                <a:gd name="connsiteY48" fmla="*/ 3990632 h 4799599"/>
                <a:gd name="connsiteX49" fmla="*/ 3030399 w 4040287"/>
                <a:gd name="connsiteY49" fmla="*/ 3914701 h 4799599"/>
                <a:gd name="connsiteX50" fmla="*/ 2885099 w 4040287"/>
                <a:gd name="connsiteY50" fmla="*/ 3835957 h 4799599"/>
                <a:gd name="connsiteX51" fmla="*/ 2800731 w 4040287"/>
                <a:gd name="connsiteY51" fmla="*/ 3775493 h 4799599"/>
                <a:gd name="connsiteX52" fmla="*/ 2762297 w 4040287"/>
                <a:gd name="connsiteY52" fmla="*/ 3712686 h 4799599"/>
                <a:gd name="connsiteX53" fmla="*/ 2732768 w 4040287"/>
                <a:gd name="connsiteY53" fmla="*/ 3565980 h 4799599"/>
                <a:gd name="connsiteX54" fmla="*/ 2774014 w 4040287"/>
                <a:gd name="connsiteY54" fmla="*/ 3356935 h 4799599"/>
                <a:gd name="connsiteX55" fmla="*/ 2874318 w 4040287"/>
                <a:gd name="connsiteY55" fmla="*/ 2917752 h 4799599"/>
                <a:gd name="connsiteX56" fmla="*/ 3074458 w 4040287"/>
                <a:gd name="connsiteY56" fmla="*/ 2816980 h 4799599"/>
                <a:gd name="connsiteX57" fmla="*/ 3544575 w 4040287"/>
                <a:gd name="connsiteY57" fmla="*/ 2882599 h 4799599"/>
                <a:gd name="connsiteX58" fmla="*/ 3779399 w 4040287"/>
                <a:gd name="connsiteY58" fmla="*/ 2884005 h 4799599"/>
                <a:gd name="connsiteX59" fmla="*/ 3962665 w 4040287"/>
                <a:gd name="connsiteY59" fmla="*/ 2763546 h 4799599"/>
                <a:gd name="connsiteX60" fmla="*/ 4042346 w 4040287"/>
                <a:gd name="connsiteY60" fmla="*/ 2554033 h 4799599"/>
                <a:gd name="connsiteX61" fmla="*/ 4019848 w 4040287"/>
                <a:gd name="connsiteY61" fmla="*/ 2427481 h 4799599"/>
                <a:gd name="connsiteX62" fmla="*/ 474050 w 4040287"/>
                <a:gd name="connsiteY62" fmla="*/ 1547710 h 4799599"/>
                <a:gd name="connsiteX63" fmla="*/ 472644 w 4040287"/>
                <a:gd name="connsiteY63" fmla="*/ 1552397 h 4799599"/>
                <a:gd name="connsiteX64" fmla="*/ 474050 w 4040287"/>
                <a:gd name="connsiteY64" fmla="*/ 1547710 h 4799599"/>
                <a:gd name="connsiteX65" fmla="*/ 347029 w 4040287"/>
                <a:gd name="connsiteY65" fmla="*/ 3103831 h 4799599"/>
                <a:gd name="connsiteX66" fmla="*/ 346092 w 4040287"/>
                <a:gd name="connsiteY66" fmla="*/ 3101956 h 4799599"/>
                <a:gd name="connsiteX67" fmla="*/ 347029 w 4040287"/>
                <a:gd name="connsiteY67" fmla="*/ 3103831 h 4799599"/>
                <a:gd name="connsiteX68" fmla="*/ 637161 w 4040287"/>
                <a:gd name="connsiteY68" fmla="*/ 4055782 h 4799599"/>
                <a:gd name="connsiteX69" fmla="*/ 637161 w 4040287"/>
                <a:gd name="connsiteY69" fmla="*/ 4055782 h 4799599"/>
                <a:gd name="connsiteX70" fmla="*/ 637630 w 4040287"/>
                <a:gd name="connsiteY70" fmla="*/ 4055782 h 4799599"/>
                <a:gd name="connsiteX71" fmla="*/ 637630 w 4040287"/>
                <a:gd name="connsiteY71" fmla="*/ 4056251 h 4799599"/>
                <a:gd name="connsiteX72" fmla="*/ 637161 w 4040287"/>
                <a:gd name="connsiteY72" fmla="*/ 4055782 h 4799599"/>
                <a:gd name="connsiteX73" fmla="*/ 637161 w 4040287"/>
                <a:gd name="connsiteY73" fmla="*/ 4055782 h 4799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4040287" h="4799599">
                  <a:moveTo>
                    <a:pt x="4019848" y="2427481"/>
                  </a:moveTo>
                  <a:cubicBezTo>
                    <a:pt x="3998287" y="2383891"/>
                    <a:pt x="3966884" y="2348269"/>
                    <a:pt x="3927980" y="2319208"/>
                  </a:cubicBezTo>
                  <a:cubicBezTo>
                    <a:pt x="3880641" y="2290617"/>
                    <a:pt x="3201010" y="1978456"/>
                    <a:pt x="3170075" y="1966269"/>
                  </a:cubicBezTo>
                  <a:cubicBezTo>
                    <a:pt x="3158826" y="1962988"/>
                    <a:pt x="3149920" y="1957364"/>
                    <a:pt x="3141953" y="1948927"/>
                  </a:cubicBezTo>
                  <a:cubicBezTo>
                    <a:pt x="3118986" y="1924085"/>
                    <a:pt x="3114767" y="1895962"/>
                    <a:pt x="3123673" y="1864559"/>
                  </a:cubicBezTo>
                  <a:cubicBezTo>
                    <a:pt x="3132109" y="1847217"/>
                    <a:pt x="3145233" y="1834561"/>
                    <a:pt x="3160232" y="1822844"/>
                  </a:cubicBezTo>
                  <a:cubicBezTo>
                    <a:pt x="3219758" y="1777847"/>
                    <a:pt x="3272723" y="1726289"/>
                    <a:pt x="3320063" y="1669106"/>
                  </a:cubicBezTo>
                  <a:cubicBezTo>
                    <a:pt x="3383807" y="1591769"/>
                    <a:pt x="3435365" y="1507401"/>
                    <a:pt x="3474268" y="1415065"/>
                  </a:cubicBezTo>
                  <a:cubicBezTo>
                    <a:pt x="3523483" y="1298825"/>
                    <a:pt x="3550668" y="1177897"/>
                    <a:pt x="3556762" y="1052283"/>
                  </a:cubicBezTo>
                  <a:cubicBezTo>
                    <a:pt x="3560511" y="980570"/>
                    <a:pt x="3555824" y="908389"/>
                    <a:pt x="3543638" y="837145"/>
                  </a:cubicBezTo>
                  <a:cubicBezTo>
                    <a:pt x="3532389" y="771525"/>
                    <a:pt x="3516921" y="707312"/>
                    <a:pt x="3492548" y="645442"/>
                  </a:cubicBezTo>
                  <a:cubicBezTo>
                    <a:pt x="3488330" y="631849"/>
                    <a:pt x="3484580" y="618256"/>
                    <a:pt x="3476612" y="606539"/>
                  </a:cubicBezTo>
                  <a:cubicBezTo>
                    <a:pt x="3461145" y="571854"/>
                    <a:pt x="3446146" y="537169"/>
                    <a:pt x="3426929" y="504360"/>
                  </a:cubicBezTo>
                  <a:cubicBezTo>
                    <a:pt x="3426929" y="498735"/>
                    <a:pt x="3423648" y="494517"/>
                    <a:pt x="3420836" y="489830"/>
                  </a:cubicBezTo>
                  <a:cubicBezTo>
                    <a:pt x="3390838" y="436397"/>
                    <a:pt x="3356153" y="386245"/>
                    <a:pt x="3316313" y="339842"/>
                  </a:cubicBezTo>
                  <a:cubicBezTo>
                    <a:pt x="3154139" y="149077"/>
                    <a:pt x="2900098" y="7995"/>
                    <a:pt x="2642775" y="495"/>
                  </a:cubicBezTo>
                  <a:cubicBezTo>
                    <a:pt x="2589811" y="-911"/>
                    <a:pt x="2537315" y="495"/>
                    <a:pt x="2484820" y="7057"/>
                  </a:cubicBezTo>
                  <a:cubicBezTo>
                    <a:pt x="2384047" y="19244"/>
                    <a:pt x="2287961" y="45960"/>
                    <a:pt x="2196563" y="89082"/>
                  </a:cubicBezTo>
                  <a:cubicBezTo>
                    <a:pt x="2070011" y="148139"/>
                    <a:pt x="1960332" y="231101"/>
                    <a:pt x="1868934" y="336561"/>
                  </a:cubicBezTo>
                  <a:cubicBezTo>
                    <a:pt x="1849716" y="359059"/>
                    <a:pt x="1830031" y="381089"/>
                    <a:pt x="1814563" y="406868"/>
                  </a:cubicBezTo>
                  <a:cubicBezTo>
                    <a:pt x="1812220" y="409680"/>
                    <a:pt x="1808939" y="412492"/>
                    <a:pt x="1807064" y="415773"/>
                  </a:cubicBezTo>
                  <a:cubicBezTo>
                    <a:pt x="1651920" y="638880"/>
                    <a:pt x="1568490" y="951510"/>
                    <a:pt x="1636453" y="1220550"/>
                  </a:cubicBezTo>
                  <a:cubicBezTo>
                    <a:pt x="1650983" y="1277733"/>
                    <a:pt x="1705353" y="1466155"/>
                    <a:pt x="1570365" y="1426314"/>
                  </a:cubicBezTo>
                  <a:cubicBezTo>
                    <a:pt x="1358507" y="1363507"/>
                    <a:pt x="1145244" y="1303043"/>
                    <a:pt x="926825" y="1268359"/>
                  </a:cubicBezTo>
                  <a:cubicBezTo>
                    <a:pt x="829802" y="1252891"/>
                    <a:pt x="730903" y="1225706"/>
                    <a:pt x="642317" y="1276795"/>
                  </a:cubicBezTo>
                  <a:cubicBezTo>
                    <a:pt x="569667" y="1318511"/>
                    <a:pt x="509672" y="1384599"/>
                    <a:pt x="483424" y="1465217"/>
                  </a:cubicBezTo>
                  <a:cubicBezTo>
                    <a:pt x="434678" y="1613798"/>
                    <a:pt x="508266" y="1782534"/>
                    <a:pt x="632005" y="1869715"/>
                  </a:cubicBezTo>
                  <a:cubicBezTo>
                    <a:pt x="731841" y="1940021"/>
                    <a:pt x="838238" y="2000485"/>
                    <a:pt x="945104" y="2059543"/>
                  </a:cubicBezTo>
                  <a:cubicBezTo>
                    <a:pt x="1023848" y="2103133"/>
                    <a:pt x="1133057" y="2146723"/>
                    <a:pt x="1184616" y="2228747"/>
                  </a:cubicBezTo>
                  <a:cubicBezTo>
                    <a:pt x="1244611" y="2324833"/>
                    <a:pt x="1182272" y="2425606"/>
                    <a:pt x="1148994" y="2520286"/>
                  </a:cubicBezTo>
                  <a:cubicBezTo>
                    <a:pt x="1081968" y="2711520"/>
                    <a:pt x="986351" y="3001183"/>
                    <a:pt x="767463" y="3065865"/>
                  </a:cubicBezTo>
                  <a:cubicBezTo>
                    <a:pt x="618882" y="3109455"/>
                    <a:pt x="478268" y="3025087"/>
                    <a:pt x="330156" y="3075239"/>
                  </a:cubicBezTo>
                  <a:cubicBezTo>
                    <a:pt x="148296" y="3136640"/>
                    <a:pt x="17057" y="3312407"/>
                    <a:pt x="1589" y="3503172"/>
                  </a:cubicBezTo>
                  <a:cubicBezTo>
                    <a:pt x="-14347" y="3698156"/>
                    <a:pt x="90644" y="3895952"/>
                    <a:pt x="267817" y="3981726"/>
                  </a:cubicBezTo>
                  <a:cubicBezTo>
                    <a:pt x="310939" y="4002350"/>
                    <a:pt x="585134" y="4056251"/>
                    <a:pt x="593102" y="4056720"/>
                  </a:cubicBezTo>
                  <a:cubicBezTo>
                    <a:pt x="901046" y="4083905"/>
                    <a:pt x="1209457" y="3974227"/>
                    <a:pt x="1448969" y="3782993"/>
                  </a:cubicBezTo>
                  <a:cubicBezTo>
                    <a:pt x="1558647" y="3695344"/>
                    <a:pt x="1723165" y="3729091"/>
                    <a:pt x="1798627" y="3844863"/>
                  </a:cubicBezTo>
                  <a:cubicBezTo>
                    <a:pt x="1853935" y="3929230"/>
                    <a:pt x="1869402" y="4039846"/>
                    <a:pt x="1914399" y="4130308"/>
                  </a:cubicBezTo>
                  <a:cubicBezTo>
                    <a:pt x="1932678" y="4173898"/>
                    <a:pt x="1955645" y="4214676"/>
                    <a:pt x="1979081" y="4255454"/>
                  </a:cubicBezTo>
                  <a:cubicBezTo>
                    <a:pt x="1985174" y="4266234"/>
                    <a:pt x="2161878" y="4504339"/>
                    <a:pt x="2260776" y="4583082"/>
                  </a:cubicBezTo>
                  <a:cubicBezTo>
                    <a:pt x="2262651" y="4586363"/>
                    <a:pt x="2397171" y="4675418"/>
                    <a:pt x="2419669" y="4685261"/>
                  </a:cubicBezTo>
                  <a:cubicBezTo>
                    <a:pt x="2421544" y="4686668"/>
                    <a:pt x="2530285" y="4743382"/>
                    <a:pt x="2585124" y="4766349"/>
                  </a:cubicBezTo>
                  <a:cubicBezTo>
                    <a:pt x="2624027" y="4782285"/>
                    <a:pt x="2663867" y="4794002"/>
                    <a:pt x="2706051" y="4798221"/>
                  </a:cubicBezTo>
                  <a:cubicBezTo>
                    <a:pt x="2712145" y="4805251"/>
                    <a:pt x="2789013" y="4803845"/>
                    <a:pt x="2819948" y="4798221"/>
                  </a:cubicBezTo>
                  <a:cubicBezTo>
                    <a:pt x="2871975" y="4789315"/>
                    <a:pt x="2922127" y="4775254"/>
                    <a:pt x="2968998" y="4750881"/>
                  </a:cubicBezTo>
                  <a:cubicBezTo>
                    <a:pt x="3068365" y="4698854"/>
                    <a:pt x="3141015" y="4621048"/>
                    <a:pt x="3187417" y="4518869"/>
                  </a:cubicBezTo>
                  <a:cubicBezTo>
                    <a:pt x="3226320" y="4433095"/>
                    <a:pt x="3238975" y="4343571"/>
                    <a:pt x="3226789" y="4250766"/>
                  </a:cubicBezTo>
                  <a:cubicBezTo>
                    <a:pt x="3221633" y="4208583"/>
                    <a:pt x="3211322" y="4167804"/>
                    <a:pt x="3193979" y="4128902"/>
                  </a:cubicBezTo>
                  <a:cubicBezTo>
                    <a:pt x="3190230" y="4112497"/>
                    <a:pt x="3125079" y="3991569"/>
                    <a:pt x="3112424" y="3990632"/>
                  </a:cubicBezTo>
                  <a:cubicBezTo>
                    <a:pt x="3087113" y="3962978"/>
                    <a:pt x="3061803" y="3936261"/>
                    <a:pt x="3030399" y="3914701"/>
                  </a:cubicBezTo>
                  <a:cubicBezTo>
                    <a:pt x="3018213" y="3906732"/>
                    <a:pt x="2916971" y="3851893"/>
                    <a:pt x="2885099" y="3835957"/>
                  </a:cubicBezTo>
                  <a:cubicBezTo>
                    <a:pt x="2874318" y="3830801"/>
                    <a:pt x="2815261" y="3793304"/>
                    <a:pt x="2800731" y="3775493"/>
                  </a:cubicBezTo>
                  <a:cubicBezTo>
                    <a:pt x="2788544" y="3760963"/>
                    <a:pt x="2764640" y="3717842"/>
                    <a:pt x="2762297" y="3712686"/>
                  </a:cubicBezTo>
                  <a:cubicBezTo>
                    <a:pt x="2738861" y="3666284"/>
                    <a:pt x="2723393" y="3619413"/>
                    <a:pt x="2732768" y="3565980"/>
                  </a:cubicBezTo>
                  <a:cubicBezTo>
                    <a:pt x="2744954" y="3496142"/>
                    <a:pt x="2758547" y="3426304"/>
                    <a:pt x="2774014" y="3356935"/>
                  </a:cubicBezTo>
                  <a:cubicBezTo>
                    <a:pt x="2798856" y="3246319"/>
                    <a:pt x="2856039" y="2951031"/>
                    <a:pt x="2874318" y="2917752"/>
                  </a:cubicBezTo>
                  <a:cubicBezTo>
                    <a:pt x="2913221" y="2847446"/>
                    <a:pt x="2996183" y="2803856"/>
                    <a:pt x="3074458" y="2816980"/>
                  </a:cubicBezTo>
                  <a:cubicBezTo>
                    <a:pt x="3152264" y="2830103"/>
                    <a:pt x="3465832" y="2873225"/>
                    <a:pt x="3544575" y="2882599"/>
                  </a:cubicBezTo>
                  <a:cubicBezTo>
                    <a:pt x="3568479" y="2885411"/>
                    <a:pt x="3724560" y="2894317"/>
                    <a:pt x="3779399" y="2884005"/>
                  </a:cubicBezTo>
                  <a:cubicBezTo>
                    <a:pt x="3854393" y="2869944"/>
                    <a:pt x="3913451" y="2821198"/>
                    <a:pt x="3962665" y="2763546"/>
                  </a:cubicBezTo>
                  <a:cubicBezTo>
                    <a:pt x="4014223" y="2703551"/>
                    <a:pt x="4040471" y="2633245"/>
                    <a:pt x="4042346" y="2554033"/>
                  </a:cubicBezTo>
                  <a:cubicBezTo>
                    <a:pt x="4042346" y="2546533"/>
                    <a:pt x="4039534" y="2460291"/>
                    <a:pt x="4019848" y="2427481"/>
                  </a:cubicBezTo>
                  <a:close/>
                  <a:moveTo>
                    <a:pt x="474050" y="1547710"/>
                  </a:moveTo>
                  <a:cubicBezTo>
                    <a:pt x="474050" y="1549116"/>
                    <a:pt x="473581" y="1550991"/>
                    <a:pt x="472644" y="1552397"/>
                  </a:cubicBezTo>
                  <a:cubicBezTo>
                    <a:pt x="473112" y="1550522"/>
                    <a:pt x="473581" y="1549116"/>
                    <a:pt x="474050" y="1547710"/>
                  </a:cubicBezTo>
                  <a:close/>
                  <a:moveTo>
                    <a:pt x="347029" y="3103831"/>
                  </a:moveTo>
                  <a:cubicBezTo>
                    <a:pt x="346561" y="3103362"/>
                    <a:pt x="346092" y="3102893"/>
                    <a:pt x="346092" y="3101956"/>
                  </a:cubicBezTo>
                  <a:cubicBezTo>
                    <a:pt x="346092" y="3102893"/>
                    <a:pt x="346561" y="3103362"/>
                    <a:pt x="347029" y="3103831"/>
                  </a:cubicBezTo>
                  <a:close/>
                  <a:moveTo>
                    <a:pt x="637161" y="4055782"/>
                  </a:moveTo>
                  <a:cubicBezTo>
                    <a:pt x="637161" y="4055782"/>
                    <a:pt x="637161" y="4055782"/>
                    <a:pt x="637161" y="4055782"/>
                  </a:cubicBezTo>
                  <a:cubicBezTo>
                    <a:pt x="637161" y="4055782"/>
                    <a:pt x="637630" y="4055782"/>
                    <a:pt x="637630" y="4055782"/>
                  </a:cubicBezTo>
                  <a:cubicBezTo>
                    <a:pt x="637630" y="4055782"/>
                    <a:pt x="637630" y="4055782"/>
                    <a:pt x="637630" y="4056251"/>
                  </a:cubicBezTo>
                  <a:cubicBezTo>
                    <a:pt x="637630" y="4055782"/>
                    <a:pt x="637161" y="4055782"/>
                    <a:pt x="637161" y="4055782"/>
                  </a:cubicBezTo>
                  <a:cubicBezTo>
                    <a:pt x="637161" y="4055782"/>
                    <a:pt x="637161" y="4055782"/>
                    <a:pt x="637161" y="4055782"/>
                  </a:cubicBezTo>
                  <a:close/>
                </a:path>
              </a:pathLst>
            </a:custGeom>
            <a:solidFill>
              <a:schemeClr val="accent2"/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0" name="Freeform: Shape 2349">
              <a:extLst>
                <a:ext uri="{FF2B5EF4-FFF2-40B4-BE49-F238E27FC236}">
                  <a16:creationId xmlns:a16="http://schemas.microsoft.com/office/drawing/2014/main" id="{334238B9-4BA6-4E9E-8D1B-C2E1D6B3B617}"/>
                </a:ext>
              </a:extLst>
            </p:cNvPr>
            <p:cNvSpPr/>
            <p:nvPr/>
          </p:nvSpPr>
          <p:spPr>
            <a:xfrm>
              <a:off x="5229962" y="2728627"/>
              <a:ext cx="1306329" cy="2730885"/>
            </a:xfrm>
            <a:custGeom>
              <a:avLst/>
              <a:gdLst>
                <a:gd name="connsiteX0" fmla="*/ 101335 w 1306329"/>
                <a:gd name="connsiteY0" fmla="*/ 2528215 h 2730885"/>
                <a:gd name="connsiteX1" fmla="*/ 202670 w 1306329"/>
                <a:gd name="connsiteY1" fmla="*/ 2629550 h 2730885"/>
                <a:gd name="connsiteX2" fmla="*/ 101335 w 1306329"/>
                <a:gd name="connsiteY2" fmla="*/ 2730885 h 2730885"/>
                <a:gd name="connsiteX3" fmla="*/ 0 w 1306329"/>
                <a:gd name="connsiteY3" fmla="*/ 2629550 h 2730885"/>
                <a:gd name="connsiteX4" fmla="*/ 101335 w 1306329"/>
                <a:gd name="connsiteY4" fmla="*/ 2528215 h 2730885"/>
                <a:gd name="connsiteX5" fmla="*/ 258505 w 1306329"/>
                <a:gd name="connsiteY5" fmla="*/ 2032370 h 2730885"/>
                <a:gd name="connsiteX6" fmla="*/ 359840 w 1306329"/>
                <a:gd name="connsiteY6" fmla="*/ 2133705 h 2730885"/>
                <a:gd name="connsiteX7" fmla="*/ 258505 w 1306329"/>
                <a:gd name="connsiteY7" fmla="*/ 2235040 h 2730885"/>
                <a:gd name="connsiteX8" fmla="*/ 157170 w 1306329"/>
                <a:gd name="connsiteY8" fmla="*/ 2133705 h 2730885"/>
                <a:gd name="connsiteX9" fmla="*/ 258505 w 1306329"/>
                <a:gd name="connsiteY9" fmla="*/ 2032370 h 2730885"/>
                <a:gd name="connsiteX10" fmla="*/ 420069 w 1306329"/>
                <a:gd name="connsiteY10" fmla="*/ 1533679 h 2730885"/>
                <a:gd name="connsiteX11" fmla="*/ 521404 w 1306329"/>
                <a:gd name="connsiteY11" fmla="*/ 1635014 h 2730885"/>
                <a:gd name="connsiteX12" fmla="*/ 420069 w 1306329"/>
                <a:gd name="connsiteY12" fmla="*/ 1736349 h 2730885"/>
                <a:gd name="connsiteX13" fmla="*/ 318734 w 1306329"/>
                <a:gd name="connsiteY13" fmla="*/ 1635014 h 2730885"/>
                <a:gd name="connsiteX14" fmla="*/ 420069 w 1306329"/>
                <a:gd name="connsiteY14" fmla="*/ 1533679 h 2730885"/>
                <a:gd name="connsiteX15" fmla="*/ 358577 w 1306329"/>
                <a:gd name="connsiteY15" fmla="*/ 398849 h 2730885"/>
                <a:gd name="connsiteX16" fmla="*/ 400650 w 1306329"/>
                <a:gd name="connsiteY16" fmla="*/ 441962 h 2730885"/>
                <a:gd name="connsiteX17" fmla="*/ 412598 w 1306329"/>
                <a:gd name="connsiteY17" fmla="*/ 489750 h 2730885"/>
                <a:gd name="connsiteX18" fmla="*/ 415195 w 1306329"/>
                <a:gd name="connsiteY18" fmla="*/ 491308 h 2730885"/>
                <a:gd name="connsiteX19" fmla="*/ 437531 w 1306329"/>
                <a:gd name="connsiteY19" fmla="*/ 559872 h 2730885"/>
                <a:gd name="connsiteX20" fmla="*/ 802691 w 1306329"/>
                <a:gd name="connsiteY20" fmla="*/ 830497 h 2730885"/>
                <a:gd name="connsiteX21" fmla="*/ 1129932 w 1306329"/>
                <a:gd name="connsiteY21" fmla="*/ 735441 h 2730885"/>
                <a:gd name="connsiteX22" fmla="*/ 1165254 w 1306329"/>
                <a:gd name="connsiteY22" fmla="*/ 705833 h 2730885"/>
                <a:gd name="connsiteX23" fmla="*/ 1229143 w 1306329"/>
                <a:gd name="connsiteY23" fmla="*/ 693886 h 2730885"/>
                <a:gd name="connsiteX24" fmla="*/ 1259790 w 1306329"/>
                <a:gd name="connsiteY24" fmla="*/ 756218 h 2730885"/>
                <a:gd name="connsiteX25" fmla="*/ 1258231 w 1306329"/>
                <a:gd name="connsiteY25" fmla="*/ 766088 h 2730885"/>
                <a:gd name="connsiteX26" fmla="*/ 1248881 w 1306329"/>
                <a:gd name="connsiteY26" fmla="*/ 795175 h 2730885"/>
                <a:gd name="connsiteX27" fmla="*/ 1188108 w 1306329"/>
                <a:gd name="connsiteY27" fmla="*/ 846599 h 2730885"/>
                <a:gd name="connsiteX28" fmla="*/ 972544 w 1306329"/>
                <a:gd name="connsiteY28" fmla="*/ 947369 h 2730885"/>
                <a:gd name="connsiteX29" fmla="*/ 714388 w 1306329"/>
                <a:gd name="connsiteY29" fmla="*/ 944771 h 2730885"/>
                <a:gd name="connsiteX30" fmla="*/ 526872 w 1306329"/>
                <a:gd name="connsiteY30" fmla="*/ 859066 h 2730885"/>
                <a:gd name="connsiteX31" fmla="*/ 365849 w 1306329"/>
                <a:gd name="connsiteY31" fmla="*/ 678304 h 2730885"/>
                <a:gd name="connsiteX32" fmla="*/ 363771 w 1306329"/>
                <a:gd name="connsiteY32" fmla="*/ 668954 h 2730885"/>
                <a:gd name="connsiteX33" fmla="*/ 318581 w 1306329"/>
                <a:gd name="connsiteY33" fmla="*/ 570262 h 2730885"/>
                <a:gd name="connsiteX34" fmla="*/ 291570 w 1306329"/>
                <a:gd name="connsiteY34" fmla="*/ 471050 h 2730885"/>
                <a:gd name="connsiteX35" fmla="*/ 358577 w 1306329"/>
                <a:gd name="connsiteY35" fmla="*/ 398849 h 2730885"/>
                <a:gd name="connsiteX36" fmla="*/ 1204994 w 1306329"/>
                <a:gd name="connsiteY36" fmla="*/ 190361 h 2730885"/>
                <a:gd name="connsiteX37" fmla="*/ 1306329 w 1306329"/>
                <a:gd name="connsiteY37" fmla="*/ 291696 h 2730885"/>
                <a:gd name="connsiteX38" fmla="*/ 1204994 w 1306329"/>
                <a:gd name="connsiteY38" fmla="*/ 393031 h 2730885"/>
                <a:gd name="connsiteX39" fmla="*/ 1103659 w 1306329"/>
                <a:gd name="connsiteY39" fmla="*/ 291696 h 2730885"/>
                <a:gd name="connsiteX40" fmla="*/ 1204994 w 1306329"/>
                <a:gd name="connsiteY40" fmla="*/ 190361 h 2730885"/>
                <a:gd name="connsiteX41" fmla="*/ 641441 w 1306329"/>
                <a:gd name="connsiteY41" fmla="*/ 0 h 2730885"/>
                <a:gd name="connsiteX42" fmla="*/ 742776 w 1306329"/>
                <a:gd name="connsiteY42" fmla="*/ 101335 h 2730885"/>
                <a:gd name="connsiteX43" fmla="*/ 641441 w 1306329"/>
                <a:gd name="connsiteY43" fmla="*/ 202670 h 2730885"/>
                <a:gd name="connsiteX44" fmla="*/ 540106 w 1306329"/>
                <a:gd name="connsiteY44" fmla="*/ 101335 h 2730885"/>
                <a:gd name="connsiteX45" fmla="*/ 641441 w 1306329"/>
                <a:gd name="connsiteY45" fmla="*/ 0 h 273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306329" h="2730885">
                  <a:moveTo>
                    <a:pt x="101335" y="2528215"/>
                  </a:moveTo>
                  <a:cubicBezTo>
                    <a:pt x="157301" y="2528215"/>
                    <a:pt x="202670" y="2573584"/>
                    <a:pt x="202670" y="2629550"/>
                  </a:cubicBezTo>
                  <a:cubicBezTo>
                    <a:pt x="202670" y="2685516"/>
                    <a:pt x="157301" y="2730885"/>
                    <a:pt x="101335" y="2730885"/>
                  </a:cubicBezTo>
                  <a:cubicBezTo>
                    <a:pt x="45369" y="2730885"/>
                    <a:pt x="0" y="2685516"/>
                    <a:pt x="0" y="2629550"/>
                  </a:cubicBezTo>
                  <a:cubicBezTo>
                    <a:pt x="0" y="2573584"/>
                    <a:pt x="45369" y="2528215"/>
                    <a:pt x="101335" y="2528215"/>
                  </a:cubicBezTo>
                  <a:close/>
                  <a:moveTo>
                    <a:pt x="258505" y="2032370"/>
                  </a:moveTo>
                  <a:cubicBezTo>
                    <a:pt x="314471" y="2032370"/>
                    <a:pt x="359840" y="2077739"/>
                    <a:pt x="359840" y="2133705"/>
                  </a:cubicBezTo>
                  <a:cubicBezTo>
                    <a:pt x="359840" y="2189671"/>
                    <a:pt x="314471" y="2235040"/>
                    <a:pt x="258505" y="2235040"/>
                  </a:cubicBezTo>
                  <a:cubicBezTo>
                    <a:pt x="202539" y="2235040"/>
                    <a:pt x="157170" y="2189671"/>
                    <a:pt x="157170" y="2133705"/>
                  </a:cubicBezTo>
                  <a:cubicBezTo>
                    <a:pt x="157170" y="2077739"/>
                    <a:pt x="202539" y="2032370"/>
                    <a:pt x="258505" y="2032370"/>
                  </a:cubicBezTo>
                  <a:close/>
                  <a:moveTo>
                    <a:pt x="420069" y="1533679"/>
                  </a:moveTo>
                  <a:cubicBezTo>
                    <a:pt x="476035" y="1533679"/>
                    <a:pt x="521404" y="1579048"/>
                    <a:pt x="521404" y="1635014"/>
                  </a:cubicBezTo>
                  <a:cubicBezTo>
                    <a:pt x="521404" y="1690980"/>
                    <a:pt x="476035" y="1736349"/>
                    <a:pt x="420069" y="1736349"/>
                  </a:cubicBezTo>
                  <a:cubicBezTo>
                    <a:pt x="364103" y="1736349"/>
                    <a:pt x="318734" y="1690980"/>
                    <a:pt x="318734" y="1635014"/>
                  </a:cubicBezTo>
                  <a:cubicBezTo>
                    <a:pt x="318734" y="1579048"/>
                    <a:pt x="364103" y="1533679"/>
                    <a:pt x="420069" y="1533679"/>
                  </a:cubicBezTo>
                  <a:close/>
                  <a:moveTo>
                    <a:pt x="358577" y="398849"/>
                  </a:moveTo>
                  <a:cubicBezTo>
                    <a:pt x="381432" y="403524"/>
                    <a:pt x="394938" y="419107"/>
                    <a:pt x="400650" y="441962"/>
                  </a:cubicBezTo>
                  <a:cubicBezTo>
                    <a:pt x="404806" y="458064"/>
                    <a:pt x="406364" y="474167"/>
                    <a:pt x="412598" y="489750"/>
                  </a:cubicBezTo>
                  <a:cubicBezTo>
                    <a:pt x="413636" y="490269"/>
                    <a:pt x="414676" y="490269"/>
                    <a:pt x="415195" y="491308"/>
                  </a:cubicBezTo>
                  <a:cubicBezTo>
                    <a:pt x="426622" y="512605"/>
                    <a:pt x="432855" y="535979"/>
                    <a:pt x="437531" y="559872"/>
                  </a:cubicBezTo>
                  <a:cubicBezTo>
                    <a:pt x="511290" y="715183"/>
                    <a:pt x="631798" y="808681"/>
                    <a:pt x="802691" y="830497"/>
                  </a:cubicBezTo>
                  <a:cubicBezTo>
                    <a:pt x="923718" y="845561"/>
                    <a:pt x="1032799" y="809200"/>
                    <a:pt x="1129932" y="735441"/>
                  </a:cubicBezTo>
                  <a:cubicBezTo>
                    <a:pt x="1142399" y="726091"/>
                    <a:pt x="1154345" y="716222"/>
                    <a:pt x="1165254" y="705833"/>
                  </a:cubicBezTo>
                  <a:cubicBezTo>
                    <a:pt x="1184472" y="688172"/>
                    <a:pt x="1208886" y="683498"/>
                    <a:pt x="1229143" y="693886"/>
                  </a:cubicBezTo>
                  <a:cubicBezTo>
                    <a:pt x="1249921" y="704275"/>
                    <a:pt x="1263426" y="731805"/>
                    <a:pt x="1259790" y="756218"/>
                  </a:cubicBezTo>
                  <a:cubicBezTo>
                    <a:pt x="1259271" y="759334"/>
                    <a:pt x="1258751" y="762970"/>
                    <a:pt x="1258231" y="766088"/>
                  </a:cubicBezTo>
                  <a:cubicBezTo>
                    <a:pt x="1264984" y="779074"/>
                    <a:pt x="1255635" y="787384"/>
                    <a:pt x="1248881" y="795175"/>
                  </a:cubicBezTo>
                  <a:cubicBezTo>
                    <a:pt x="1231221" y="815433"/>
                    <a:pt x="1209405" y="831017"/>
                    <a:pt x="1188108" y="846599"/>
                  </a:cubicBezTo>
                  <a:cubicBezTo>
                    <a:pt x="1123179" y="894906"/>
                    <a:pt x="1050979" y="928150"/>
                    <a:pt x="972544" y="947369"/>
                  </a:cubicBezTo>
                  <a:cubicBezTo>
                    <a:pt x="886319" y="968146"/>
                    <a:pt x="800093" y="966588"/>
                    <a:pt x="714388" y="944771"/>
                  </a:cubicBezTo>
                  <a:cubicBezTo>
                    <a:pt x="646342" y="927631"/>
                    <a:pt x="583491" y="899581"/>
                    <a:pt x="526872" y="859066"/>
                  </a:cubicBezTo>
                  <a:cubicBezTo>
                    <a:pt x="459347" y="811278"/>
                    <a:pt x="402728" y="753621"/>
                    <a:pt x="365849" y="678304"/>
                  </a:cubicBezTo>
                  <a:cubicBezTo>
                    <a:pt x="364810" y="674148"/>
                    <a:pt x="362213" y="672070"/>
                    <a:pt x="363771" y="668954"/>
                  </a:cubicBezTo>
                  <a:cubicBezTo>
                    <a:pt x="348189" y="636229"/>
                    <a:pt x="330528" y="604545"/>
                    <a:pt x="318581" y="570262"/>
                  </a:cubicBezTo>
                  <a:cubicBezTo>
                    <a:pt x="307154" y="537538"/>
                    <a:pt x="298323" y="504813"/>
                    <a:pt x="291570" y="471050"/>
                  </a:cubicBezTo>
                  <a:cubicBezTo>
                    <a:pt x="282740" y="427418"/>
                    <a:pt x="317022" y="390539"/>
                    <a:pt x="358577" y="398849"/>
                  </a:cubicBezTo>
                  <a:close/>
                  <a:moveTo>
                    <a:pt x="1204994" y="190361"/>
                  </a:moveTo>
                  <a:cubicBezTo>
                    <a:pt x="1260960" y="190361"/>
                    <a:pt x="1306329" y="235730"/>
                    <a:pt x="1306329" y="291696"/>
                  </a:cubicBezTo>
                  <a:cubicBezTo>
                    <a:pt x="1306329" y="347662"/>
                    <a:pt x="1260960" y="393031"/>
                    <a:pt x="1204994" y="393031"/>
                  </a:cubicBezTo>
                  <a:cubicBezTo>
                    <a:pt x="1149028" y="393031"/>
                    <a:pt x="1103659" y="347662"/>
                    <a:pt x="1103659" y="291696"/>
                  </a:cubicBezTo>
                  <a:cubicBezTo>
                    <a:pt x="1103659" y="235730"/>
                    <a:pt x="1149028" y="190361"/>
                    <a:pt x="1204994" y="190361"/>
                  </a:cubicBezTo>
                  <a:close/>
                  <a:moveTo>
                    <a:pt x="641441" y="0"/>
                  </a:moveTo>
                  <a:cubicBezTo>
                    <a:pt x="697407" y="0"/>
                    <a:pt x="742776" y="45369"/>
                    <a:pt x="742776" y="101335"/>
                  </a:cubicBezTo>
                  <a:cubicBezTo>
                    <a:pt x="742776" y="157301"/>
                    <a:pt x="697407" y="202670"/>
                    <a:pt x="641441" y="202670"/>
                  </a:cubicBezTo>
                  <a:cubicBezTo>
                    <a:pt x="585475" y="202670"/>
                    <a:pt x="540106" y="157301"/>
                    <a:pt x="540106" y="101335"/>
                  </a:cubicBezTo>
                  <a:cubicBezTo>
                    <a:pt x="540106" y="45369"/>
                    <a:pt x="585475" y="0"/>
                    <a:pt x="641441" y="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1" name="Freeform: Shape 2350">
              <a:extLst>
                <a:ext uri="{FF2B5EF4-FFF2-40B4-BE49-F238E27FC236}">
                  <a16:creationId xmlns:a16="http://schemas.microsoft.com/office/drawing/2014/main" id="{47A22D0E-97CC-45BD-9D7D-C91A6842FF52}"/>
                </a:ext>
              </a:extLst>
            </p:cNvPr>
            <p:cNvSpPr/>
            <p:nvPr/>
          </p:nvSpPr>
          <p:spPr>
            <a:xfrm>
              <a:off x="3305940" y="2109170"/>
              <a:ext cx="4310643" cy="5135292"/>
            </a:xfrm>
            <a:custGeom>
              <a:avLst/>
              <a:gdLst>
                <a:gd name="connsiteX0" fmla="*/ 3275010 w 4310643"/>
                <a:gd name="connsiteY0" fmla="*/ 4527795 h 5135292"/>
                <a:gd name="connsiteX1" fmla="*/ 3230858 w 4310643"/>
                <a:gd name="connsiteY1" fmla="*/ 4619216 h 5135292"/>
                <a:gd name="connsiteX2" fmla="*/ 3202290 w 4310643"/>
                <a:gd name="connsiteY2" fmla="*/ 4711674 h 5135292"/>
                <a:gd name="connsiteX3" fmla="*/ 3061004 w 4310643"/>
                <a:gd name="connsiteY3" fmla="*/ 4782317 h 5135292"/>
                <a:gd name="connsiteX4" fmla="*/ 3009581 w 4310643"/>
                <a:gd name="connsiteY4" fmla="*/ 4772447 h 5135292"/>
                <a:gd name="connsiteX5" fmla="*/ 2936341 w 4310643"/>
                <a:gd name="connsiteY5" fmla="*/ 4810366 h 5135292"/>
                <a:gd name="connsiteX6" fmla="*/ 2912967 w 4310643"/>
                <a:gd name="connsiteY6" fmla="*/ 4911655 h 5135292"/>
                <a:gd name="connsiteX7" fmla="*/ 2863102 w 4310643"/>
                <a:gd name="connsiteY7" fmla="*/ 4996323 h 5135292"/>
                <a:gd name="connsiteX8" fmla="*/ 3092690 w 4310643"/>
                <a:gd name="connsiteY8" fmla="*/ 5007231 h 5135292"/>
                <a:gd name="connsiteX9" fmla="*/ 3303060 w 4310643"/>
                <a:gd name="connsiteY9" fmla="*/ 4755826 h 5135292"/>
                <a:gd name="connsiteX10" fmla="*/ 3275010 w 4310643"/>
                <a:gd name="connsiteY10" fmla="*/ 4527795 h 5135292"/>
                <a:gd name="connsiteX11" fmla="*/ 287180 w 4310643"/>
                <a:gd name="connsiteY11" fmla="*/ 3591197 h 5135292"/>
                <a:gd name="connsiteX12" fmla="*/ 276857 w 4310643"/>
                <a:gd name="connsiteY12" fmla="*/ 3598535 h 5135292"/>
                <a:gd name="connsiteX13" fmla="*/ 168815 w 4310643"/>
                <a:gd name="connsiteY13" fmla="*/ 3725275 h 5135292"/>
                <a:gd name="connsiteX14" fmla="*/ 133494 w 4310643"/>
                <a:gd name="connsiteY14" fmla="*/ 3860327 h 5135292"/>
                <a:gd name="connsiteX15" fmla="*/ 149596 w 4310643"/>
                <a:gd name="connsiteY15" fmla="*/ 3990704 h 5135292"/>
                <a:gd name="connsiteX16" fmla="*/ 166217 w 4310643"/>
                <a:gd name="connsiteY16" fmla="*/ 4027064 h 5135292"/>
                <a:gd name="connsiteX17" fmla="*/ 314256 w 4310643"/>
                <a:gd name="connsiteY17" fmla="*/ 4145494 h 5135292"/>
                <a:gd name="connsiteX18" fmla="*/ 321528 w 4310643"/>
                <a:gd name="connsiteY18" fmla="*/ 4136664 h 5135292"/>
                <a:gd name="connsiteX19" fmla="*/ 355810 w 4310643"/>
                <a:gd name="connsiteY19" fmla="*/ 3974602 h 5135292"/>
                <a:gd name="connsiteX20" fmla="*/ 418141 w 4310643"/>
                <a:gd name="connsiteY20" fmla="*/ 3888896 h 5135292"/>
                <a:gd name="connsiteX21" fmla="*/ 405157 w 4310643"/>
                <a:gd name="connsiteY21" fmla="*/ 3800073 h 5135292"/>
                <a:gd name="connsiteX22" fmla="*/ 328280 w 4310643"/>
                <a:gd name="connsiteY22" fmla="*/ 3725275 h 5135292"/>
                <a:gd name="connsiteX23" fmla="*/ 300231 w 4310643"/>
                <a:gd name="connsiteY23" fmla="*/ 3591263 h 5135292"/>
                <a:gd name="connsiteX24" fmla="*/ 287180 w 4310643"/>
                <a:gd name="connsiteY24" fmla="*/ 3591197 h 5135292"/>
                <a:gd name="connsiteX25" fmla="*/ 2007995 w 4310643"/>
                <a:gd name="connsiteY25" fmla="*/ 3082958 h 5135292"/>
                <a:gd name="connsiteX26" fmla="*/ 2109330 w 4310643"/>
                <a:gd name="connsiteY26" fmla="*/ 3184293 h 5135292"/>
                <a:gd name="connsiteX27" fmla="*/ 2007995 w 4310643"/>
                <a:gd name="connsiteY27" fmla="*/ 3285628 h 5135292"/>
                <a:gd name="connsiteX28" fmla="*/ 1906660 w 4310643"/>
                <a:gd name="connsiteY28" fmla="*/ 3184293 h 5135292"/>
                <a:gd name="connsiteX29" fmla="*/ 2007995 w 4310643"/>
                <a:gd name="connsiteY29" fmla="*/ 3082958 h 5135292"/>
                <a:gd name="connsiteX30" fmla="*/ 4168430 w 4310643"/>
                <a:gd name="connsiteY30" fmla="*/ 2641094 h 5135292"/>
                <a:gd name="connsiteX31" fmla="*/ 4164794 w 4310643"/>
                <a:gd name="connsiteY31" fmla="*/ 2649015 h 5135292"/>
                <a:gd name="connsiteX32" fmla="*/ 4157522 w 4310643"/>
                <a:gd name="connsiteY32" fmla="*/ 2716022 h 5135292"/>
                <a:gd name="connsiteX33" fmla="*/ 4071817 w 4310643"/>
                <a:gd name="connsiteY33" fmla="*/ 2824062 h 5135292"/>
                <a:gd name="connsiteX34" fmla="*/ 4023510 w 4310643"/>
                <a:gd name="connsiteY34" fmla="*/ 2885356 h 5135292"/>
                <a:gd name="connsiteX35" fmla="*/ 4019354 w 4310643"/>
                <a:gd name="connsiteY35" fmla="*/ 2914444 h 5135292"/>
                <a:gd name="connsiteX36" fmla="*/ 4037014 w 4310643"/>
                <a:gd name="connsiteY36" fmla="*/ 2914444 h 5135292"/>
                <a:gd name="connsiteX37" fmla="*/ 4203751 w 4310643"/>
                <a:gd name="connsiteY37" fmla="*/ 2789261 h 5135292"/>
                <a:gd name="connsiteX38" fmla="*/ 4212063 w 4310643"/>
                <a:gd name="connsiteY38" fmla="*/ 2700438 h 5135292"/>
                <a:gd name="connsiteX39" fmla="*/ 4176741 w 4310643"/>
                <a:gd name="connsiteY39" fmla="*/ 2641743 h 5135292"/>
                <a:gd name="connsiteX40" fmla="*/ 4168430 w 4310643"/>
                <a:gd name="connsiteY40" fmla="*/ 2641094 h 5135292"/>
                <a:gd name="connsiteX41" fmla="*/ 2165165 w 4310643"/>
                <a:gd name="connsiteY41" fmla="*/ 2587113 h 5135292"/>
                <a:gd name="connsiteX42" fmla="*/ 2266500 w 4310643"/>
                <a:gd name="connsiteY42" fmla="*/ 2688448 h 5135292"/>
                <a:gd name="connsiteX43" fmla="*/ 2165165 w 4310643"/>
                <a:gd name="connsiteY43" fmla="*/ 2789783 h 5135292"/>
                <a:gd name="connsiteX44" fmla="*/ 2063830 w 4310643"/>
                <a:gd name="connsiteY44" fmla="*/ 2688448 h 5135292"/>
                <a:gd name="connsiteX45" fmla="*/ 2165165 w 4310643"/>
                <a:gd name="connsiteY45" fmla="*/ 2587113 h 5135292"/>
                <a:gd name="connsiteX46" fmla="*/ 2326729 w 4310643"/>
                <a:gd name="connsiteY46" fmla="*/ 2088422 h 5135292"/>
                <a:gd name="connsiteX47" fmla="*/ 2428064 w 4310643"/>
                <a:gd name="connsiteY47" fmla="*/ 2189757 h 5135292"/>
                <a:gd name="connsiteX48" fmla="*/ 2326729 w 4310643"/>
                <a:gd name="connsiteY48" fmla="*/ 2291092 h 5135292"/>
                <a:gd name="connsiteX49" fmla="*/ 2225394 w 4310643"/>
                <a:gd name="connsiteY49" fmla="*/ 2189757 h 5135292"/>
                <a:gd name="connsiteX50" fmla="*/ 2326729 w 4310643"/>
                <a:gd name="connsiteY50" fmla="*/ 2088422 h 5135292"/>
                <a:gd name="connsiteX51" fmla="*/ 827193 w 4310643"/>
                <a:gd name="connsiteY51" fmla="*/ 1512371 h 5135292"/>
                <a:gd name="connsiteX52" fmla="*/ 767719 w 4310643"/>
                <a:gd name="connsiteY52" fmla="*/ 1521330 h 5135292"/>
                <a:gd name="connsiteX53" fmla="*/ 673182 w 4310643"/>
                <a:gd name="connsiteY53" fmla="*/ 1749880 h 5135292"/>
                <a:gd name="connsiteX54" fmla="*/ 715256 w 4310643"/>
                <a:gd name="connsiteY54" fmla="*/ 1800265 h 5135292"/>
                <a:gd name="connsiteX55" fmla="*/ 738631 w 4310643"/>
                <a:gd name="connsiteY55" fmla="*/ 1759750 h 5135292"/>
                <a:gd name="connsiteX56" fmla="*/ 778107 w 4310643"/>
                <a:gd name="connsiteY56" fmla="*/ 1700535 h 5135292"/>
                <a:gd name="connsiteX57" fmla="*/ 862775 w 4310643"/>
                <a:gd name="connsiteY57" fmla="*/ 1672485 h 5135292"/>
                <a:gd name="connsiteX58" fmla="*/ 919912 w 4310643"/>
                <a:gd name="connsiteY58" fmla="*/ 1595609 h 5135292"/>
                <a:gd name="connsiteX59" fmla="*/ 883551 w 4310643"/>
                <a:gd name="connsiteY59" fmla="*/ 1529122 h 5135292"/>
                <a:gd name="connsiteX60" fmla="*/ 827193 w 4310643"/>
                <a:gd name="connsiteY60" fmla="*/ 1512371 h 5135292"/>
                <a:gd name="connsiteX61" fmla="*/ 2265238 w 4310643"/>
                <a:gd name="connsiteY61" fmla="*/ 953592 h 5135292"/>
                <a:gd name="connsiteX62" fmla="*/ 2307311 w 4310643"/>
                <a:gd name="connsiteY62" fmla="*/ 996705 h 5135292"/>
                <a:gd name="connsiteX63" fmla="*/ 2319258 w 4310643"/>
                <a:gd name="connsiteY63" fmla="*/ 1044493 h 5135292"/>
                <a:gd name="connsiteX64" fmla="*/ 2321855 w 4310643"/>
                <a:gd name="connsiteY64" fmla="*/ 1046051 h 5135292"/>
                <a:gd name="connsiteX65" fmla="*/ 2344191 w 4310643"/>
                <a:gd name="connsiteY65" fmla="*/ 1114615 h 5135292"/>
                <a:gd name="connsiteX66" fmla="*/ 2709351 w 4310643"/>
                <a:gd name="connsiteY66" fmla="*/ 1385240 h 5135292"/>
                <a:gd name="connsiteX67" fmla="*/ 3036592 w 4310643"/>
                <a:gd name="connsiteY67" fmla="*/ 1290184 h 5135292"/>
                <a:gd name="connsiteX68" fmla="*/ 3071914 w 4310643"/>
                <a:gd name="connsiteY68" fmla="*/ 1260576 h 5135292"/>
                <a:gd name="connsiteX69" fmla="*/ 3135803 w 4310643"/>
                <a:gd name="connsiteY69" fmla="*/ 1248629 h 5135292"/>
                <a:gd name="connsiteX70" fmla="*/ 3166450 w 4310643"/>
                <a:gd name="connsiteY70" fmla="*/ 1310961 h 5135292"/>
                <a:gd name="connsiteX71" fmla="*/ 3164891 w 4310643"/>
                <a:gd name="connsiteY71" fmla="*/ 1320831 h 5135292"/>
                <a:gd name="connsiteX72" fmla="*/ 3155541 w 4310643"/>
                <a:gd name="connsiteY72" fmla="*/ 1349918 h 5135292"/>
                <a:gd name="connsiteX73" fmla="*/ 3094768 w 4310643"/>
                <a:gd name="connsiteY73" fmla="*/ 1401342 h 5135292"/>
                <a:gd name="connsiteX74" fmla="*/ 2879204 w 4310643"/>
                <a:gd name="connsiteY74" fmla="*/ 1502112 h 5135292"/>
                <a:gd name="connsiteX75" fmla="*/ 2621048 w 4310643"/>
                <a:gd name="connsiteY75" fmla="*/ 1499514 h 5135292"/>
                <a:gd name="connsiteX76" fmla="*/ 2433533 w 4310643"/>
                <a:gd name="connsiteY76" fmla="*/ 1413809 h 5135292"/>
                <a:gd name="connsiteX77" fmla="*/ 2272510 w 4310643"/>
                <a:gd name="connsiteY77" fmla="*/ 1233047 h 5135292"/>
                <a:gd name="connsiteX78" fmla="*/ 2270432 w 4310643"/>
                <a:gd name="connsiteY78" fmla="*/ 1223697 h 5135292"/>
                <a:gd name="connsiteX79" fmla="*/ 2225241 w 4310643"/>
                <a:gd name="connsiteY79" fmla="*/ 1125005 h 5135292"/>
                <a:gd name="connsiteX80" fmla="*/ 2198231 w 4310643"/>
                <a:gd name="connsiteY80" fmla="*/ 1025793 h 5135292"/>
                <a:gd name="connsiteX81" fmla="*/ 2265238 w 4310643"/>
                <a:gd name="connsiteY81" fmla="*/ 953592 h 5135292"/>
                <a:gd name="connsiteX82" fmla="*/ 3111653 w 4310643"/>
                <a:gd name="connsiteY82" fmla="*/ 745104 h 5135292"/>
                <a:gd name="connsiteX83" fmla="*/ 3212988 w 4310643"/>
                <a:gd name="connsiteY83" fmla="*/ 846439 h 5135292"/>
                <a:gd name="connsiteX84" fmla="*/ 3111653 w 4310643"/>
                <a:gd name="connsiteY84" fmla="*/ 947774 h 5135292"/>
                <a:gd name="connsiteX85" fmla="*/ 3010318 w 4310643"/>
                <a:gd name="connsiteY85" fmla="*/ 846439 h 5135292"/>
                <a:gd name="connsiteX86" fmla="*/ 3111653 w 4310643"/>
                <a:gd name="connsiteY86" fmla="*/ 745104 h 5135292"/>
                <a:gd name="connsiteX87" fmla="*/ 2548100 w 4310643"/>
                <a:gd name="connsiteY87" fmla="*/ 554743 h 5135292"/>
                <a:gd name="connsiteX88" fmla="*/ 2649435 w 4310643"/>
                <a:gd name="connsiteY88" fmla="*/ 656078 h 5135292"/>
                <a:gd name="connsiteX89" fmla="*/ 2548100 w 4310643"/>
                <a:gd name="connsiteY89" fmla="*/ 757413 h 5135292"/>
                <a:gd name="connsiteX90" fmla="*/ 2446765 w 4310643"/>
                <a:gd name="connsiteY90" fmla="*/ 656078 h 5135292"/>
                <a:gd name="connsiteX91" fmla="*/ 2548100 w 4310643"/>
                <a:gd name="connsiteY91" fmla="*/ 554743 h 5135292"/>
                <a:gd name="connsiteX92" fmla="*/ 2790382 w 4310643"/>
                <a:gd name="connsiteY92" fmla="*/ 99000 h 5135292"/>
                <a:gd name="connsiteX93" fmla="*/ 2589362 w 4310643"/>
                <a:gd name="connsiteY93" fmla="*/ 124062 h 5135292"/>
                <a:gd name="connsiteX94" fmla="*/ 2397692 w 4310643"/>
                <a:gd name="connsiteY94" fmla="*/ 196263 h 5135292"/>
                <a:gd name="connsiteX95" fmla="*/ 2108369 w 4310643"/>
                <a:gd name="connsiteY95" fmla="*/ 432604 h 5135292"/>
                <a:gd name="connsiteX96" fmla="*/ 1904752 w 4310643"/>
                <a:gd name="connsiteY96" fmla="*/ 1133316 h 5135292"/>
                <a:gd name="connsiteX97" fmla="*/ 1942671 w 4310643"/>
                <a:gd name="connsiteY97" fmla="*/ 1333817 h 5135292"/>
                <a:gd name="connsiteX98" fmla="*/ 1808138 w 4310643"/>
                <a:gd name="connsiteY98" fmla="*/ 1644436 h 5135292"/>
                <a:gd name="connsiteX99" fmla="*/ 1583225 w 4310643"/>
                <a:gd name="connsiteY99" fmla="*/ 1664174 h 5135292"/>
                <a:gd name="connsiteX100" fmla="*/ 1273644 w 4310643"/>
                <a:gd name="connsiteY100" fmla="*/ 1584701 h 5135292"/>
                <a:gd name="connsiteX101" fmla="*/ 1117295 w 4310643"/>
                <a:gd name="connsiteY101" fmla="*/ 1554055 h 5135292"/>
                <a:gd name="connsiteX102" fmla="*/ 1035745 w 4310643"/>
                <a:gd name="connsiteY102" fmla="*/ 1573793 h 5135292"/>
                <a:gd name="connsiteX103" fmla="*/ 1038342 w 4310643"/>
                <a:gd name="connsiteY103" fmla="*/ 1617945 h 5135292"/>
                <a:gd name="connsiteX104" fmla="*/ 1019643 w 4310643"/>
                <a:gd name="connsiteY104" fmla="*/ 1704171 h 5135292"/>
                <a:gd name="connsiteX105" fmla="*/ 916795 w 4310643"/>
                <a:gd name="connsiteY105" fmla="*/ 1802343 h 5135292"/>
                <a:gd name="connsiteX106" fmla="*/ 849789 w 4310643"/>
                <a:gd name="connsiteY106" fmla="*/ 1861038 h 5135292"/>
                <a:gd name="connsiteX107" fmla="*/ 982243 w 4310643"/>
                <a:gd name="connsiteY107" fmla="*/ 1954536 h 5135292"/>
                <a:gd name="connsiteX108" fmla="*/ 1187938 w 4310643"/>
                <a:gd name="connsiteY108" fmla="*/ 2078680 h 5135292"/>
                <a:gd name="connsiteX109" fmla="*/ 1391035 w 4310643"/>
                <a:gd name="connsiteY109" fmla="*/ 2226718 h 5135292"/>
                <a:gd name="connsiteX110" fmla="*/ 1421162 w 4310643"/>
                <a:gd name="connsiteY110" fmla="*/ 2666156 h 5135292"/>
                <a:gd name="connsiteX111" fmla="*/ 1270528 w 4310643"/>
                <a:gd name="connsiteY111" fmla="*/ 2980412 h 5135292"/>
                <a:gd name="connsiteX112" fmla="*/ 1077818 w 4310643"/>
                <a:gd name="connsiteY112" fmla="*/ 3329988 h 5135292"/>
                <a:gd name="connsiteX113" fmla="*/ 1039900 w 4310643"/>
                <a:gd name="connsiteY113" fmla="*/ 3375179 h 5135292"/>
                <a:gd name="connsiteX114" fmla="*/ 567738 w 4310643"/>
                <a:gd name="connsiteY114" fmla="*/ 3507114 h 5135292"/>
                <a:gd name="connsiteX115" fmla="*/ 481512 w 4310643"/>
                <a:gd name="connsiteY115" fmla="*/ 3515944 h 5135292"/>
                <a:gd name="connsiteX116" fmla="*/ 447230 w 4310643"/>
                <a:gd name="connsiteY116" fmla="*/ 3655672 h 5135292"/>
                <a:gd name="connsiteX117" fmla="*/ 555271 w 4310643"/>
                <a:gd name="connsiteY117" fmla="*/ 3772544 h 5135292"/>
                <a:gd name="connsiteX118" fmla="*/ 556310 w 4310643"/>
                <a:gd name="connsiteY118" fmla="*/ 3917984 h 5135292"/>
                <a:gd name="connsiteX119" fmla="*/ 470604 w 4310643"/>
                <a:gd name="connsiteY119" fmla="*/ 4041609 h 5135292"/>
                <a:gd name="connsiteX120" fmla="*/ 519951 w 4310643"/>
                <a:gd name="connsiteY120" fmla="*/ 4178739 h 5135292"/>
                <a:gd name="connsiteX121" fmla="*/ 665910 w 4310643"/>
                <a:gd name="connsiteY121" fmla="*/ 4201074 h 5135292"/>
                <a:gd name="connsiteX122" fmla="*/ 895499 w 4310643"/>
                <a:gd name="connsiteY122" fmla="*/ 4179777 h 5135292"/>
                <a:gd name="connsiteX123" fmla="*/ 1419604 w 4310643"/>
                <a:gd name="connsiteY123" fmla="*/ 3923178 h 5135292"/>
                <a:gd name="connsiteX124" fmla="*/ 1638284 w 4310643"/>
                <a:gd name="connsiteY124" fmla="*/ 3836433 h 5135292"/>
                <a:gd name="connsiteX125" fmla="*/ 1963448 w 4310643"/>
                <a:gd name="connsiteY125" fmla="*/ 3924737 h 5135292"/>
                <a:gd name="connsiteX126" fmla="*/ 2102136 w 4310643"/>
                <a:gd name="connsiteY126" fmla="*/ 4099785 h 5135292"/>
                <a:gd name="connsiteX127" fmla="*/ 2186803 w 4310643"/>
                <a:gd name="connsiteY127" fmla="*/ 4329893 h 5135292"/>
                <a:gd name="connsiteX128" fmla="*/ 2241344 w 4310643"/>
                <a:gd name="connsiteY128" fmla="*/ 4446764 h 5135292"/>
                <a:gd name="connsiteX129" fmla="*/ 2394575 w 4310643"/>
                <a:gd name="connsiteY129" fmla="*/ 4674795 h 5135292"/>
                <a:gd name="connsiteX130" fmla="*/ 2490150 w 4310643"/>
                <a:gd name="connsiteY130" fmla="*/ 4771929 h 5135292"/>
                <a:gd name="connsiteX131" fmla="*/ 2599750 w 4310643"/>
                <a:gd name="connsiteY131" fmla="*/ 4859193 h 5135292"/>
                <a:gd name="connsiteX132" fmla="*/ 2737400 w 4310643"/>
                <a:gd name="connsiteY132" fmla="*/ 4869062 h 5135292"/>
                <a:gd name="connsiteX133" fmla="*/ 2776875 w 4310643"/>
                <a:gd name="connsiteY133" fmla="*/ 4715830 h 5135292"/>
                <a:gd name="connsiteX134" fmla="*/ 2903617 w 4310643"/>
                <a:gd name="connsiteY134" fmla="*/ 4627007 h 5135292"/>
                <a:gd name="connsiteX135" fmla="*/ 3019449 w 4310643"/>
                <a:gd name="connsiteY135" fmla="*/ 4641031 h 5135292"/>
                <a:gd name="connsiteX136" fmla="*/ 3101001 w 4310643"/>
                <a:gd name="connsiteY136" fmla="*/ 4621813 h 5135292"/>
                <a:gd name="connsiteX137" fmla="*/ 3171124 w 4310643"/>
                <a:gd name="connsiteY137" fmla="*/ 4457672 h 5135292"/>
                <a:gd name="connsiteX138" fmla="*/ 3162813 w 4310643"/>
                <a:gd name="connsiteY138" fmla="*/ 4401574 h 5135292"/>
                <a:gd name="connsiteX139" fmla="*/ 3106714 w 4310643"/>
                <a:gd name="connsiteY139" fmla="*/ 4373005 h 5135292"/>
                <a:gd name="connsiteX140" fmla="*/ 3040227 w 4310643"/>
                <a:gd name="connsiteY140" fmla="*/ 4345476 h 5135292"/>
                <a:gd name="connsiteX141" fmla="*/ 2920758 w 4310643"/>
                <a:gd name="connsiteY141" fmla="*/ 4265483 h 5135292"/>
                <a:gd name="connsiteX142" fmla="*/ 2841804 w 4310643"/>
                <a:gd name="connsiteY142" fmla="*/ 4178739 h 5135292"/>
                <a:gd name="connsiteX143" fmla="*/ 2750904 w 4310643"/>
                <a:gd name="connsiteY143" fmla="*/ 3850977 h 5135292"/>
                <a:gd name="connsiteX144" fmla="*/ 2765449 w 4310643"/>
                <a:gd name="connsiteY144" fmla="*/ 3753844 h 5135292"/>
                <a:gd name="connsiteX145" fmla="*/ 2809081 w 4310643"/>
                <a:gd name="connsiteY145" fmla="*/ 3552824 h 5135292"/>
                <a:gd name="connsiteX146" fmla="*/ 2885957 w 4310643"/>
                <a:gd name="connsiteY146" fmla="*/ 3162212 h 5135292"/>
                <a:gd name="connsiteX147" fmla="*/ 3183590 w 4310643"/>
                <a:gd name="connsiteY147" fmla="*/ 2834972 h 5135292"/>
                <a:gd name="connsiteX148" fmla="*/ 3435514 w 4310643"/>
                <a:gd name="connsiteY148" fmla="*/ 2837048 h 5135292"/>
                <a:gd name="connsiteX149" fmla="*/ 3855733 w 4310643"/>
                <a:gd name="connsiteY149" fmla="*/ 2896263 h 5135292"/>
                <a:gd name="connsiteX150" fmla="*/ 3891054 w 4310643"/>
                <a:gd name="connsiteY150" fmla="*/ 2876006 h 5135292"/>
                <a:gd name="connsiteX151" fmla="*/ 3991824 w 4310643"/>
                <a:gd name="connsiteY151" fmla="*/ 2736279 h 5135292"/>
                <a:gd name="connsiteX152" fmla="*/ 4031820 w 4310643"/>
                <a:gd name="connsiteY152" fmla="*/ 2596033 h 5135292"/>
                <a:gd name="connsiteX153" fmla="*/ 3987669 w 4310643"/>
                <a:gd name="connsiteY153" fmla="*/ 2546167 h 5135292"/>
                <a:gd name="connsiteX154" fmla="*/ 3664064 w 4310643"/>
                <a:gd name="connsiteY154" fmla="*/ 2400207 h 5135292"/>
                <a:gd name="connsiteX155" fmla="*/ 3424086 w 4310643"/>
                <a:gd name="connsiteY155" fmla="*/ 2296841 h 5135292"/>
                <a:gd name="connsiteX156" fmla="*/ 3243325 w 4310643"/>
                <a:gd name="connsiteY156" fmla="*/ 2183605 h 5135292"/>
                <a:gd name="connsiteX157" fmla="*/ 3183590 w 4310643"/>
                <a:gd name="connsiteY157" fmla="*/ 1962847 h 5135292"/>
                <a:gd name="connsiteX158" fmla="*/ 3301500 w 4310643"/>
                <a:gd name="connsiteY158" fmla="*/ 1762346 h 5135292"/>
                <a:gd name="connsiteX159" fmla="*/ 3558100 w 4310643"/>
                <a:gd name="connsiteY159" fmla="*/ 1457441 h 5135292"/>
                <a:gd name="connsiteX160" fmla="*/ 3656792 w 4310643"/>
                <a:gd name="connsiteY160" fmla="*/ 1152535 h 5135292"/>
                <a:gd name="connsiteX161" fmla="*/ 3661986 w 4310643"/>
                <a:gd name="connsiteY161" fmla="*/ 922427 h 5135292"/>
                <a:gd name="connsiteX162" fmla="*/ 3575760 w 4310643"/>
                <a:gd name="connsiteY162" fmla="*/ 612846 h 5135292"/>
                <a:gd name="connsiteX163" fmla="*/ 3431878 w 4310643"/>
                <a:gd name="connsiteY163" fmla="*/ 384297 h 5135292"/>
                <a:gd name="connsiteX164" fmla="*/ 3131127 w 4310643"/>
                <a:gd name="connsiteY164" fmla="*/ 169253 h 5135292"/>
                <a:gd name="connsiteX165" fmla="*/ 2991401 w 4310643"/>
                <a:gd name="connsiteY165" fmla="*/ 123024 h 5135292"/>
                <a:gd name="connsiteX166" fmla="*/ 2790382 w 4310643"/>
                <a:gd name="connsiteY166" fmla="*/ 99000 h 5135292"/>
                <a:gd name="connsiteX167" fmla="*/ 2752787 w 4310643"/>
                <a:gd name="connsiteY167" fmla="*/ 1282 h 5135292"/>
                <a:gd name="connsiteX168" fmla="*/ 2852713 w 4310643"/>
                <a:gd name="connsiteY168" fmla="*/ 1996 h 5135292"/>
                <a:gd name="connsiteX169" fmla="*/ 3157099 w 4310643"/>
                <a:gd name="connsiteY169" fmla="*/ 74197 h 5135292"/>
                <a:gd name="connsiteX170" fmla="*/ 3468757 w 4310643"/>
                <a:gd name="connsiteY170" fmla="*/ 283527 h 5135292"/>
                <a:gd name="connsiteX171" fmla="*/ 3609003 w 4310643"/>
                <a:gd name="connsiteY171" fmla="*/ 448187 h 5135292"/>
                <a:gd name="connsiteX172" fmla="*/ 3677050 w 4310643"/>
                <a:gd name="connsiteY172" fmla="*/ 574928 h 5135292"/>
                <a:gd name="connsiteX173" fmla="*/ 3772624 w 4310643"/>
                <a:gd name="connsiteY173" fmla="*/ 955670 h 5135292"/>
                <a:gd name="connsiteX174" fmla="*/ 3762755 w 4310643"/>
                <a:gd name="connsiteY174" fmla="*/ 1181104 h 5135292"/>
                <a:gd name="connsiteX175" fmla="*/ 3696788 w 4310643"/>
                <a:gd name="connsiteY175" fmla="*/ 1419522 h 5135292"/>
                <a:gd name="connsiteX176" fmla="*/ 3519662 w 4310643"/>
                <a:gd name="connsiteY176" fmla="*/ 1710923 h 5135292"/>
                <a:gd name="connsiteX177" fmla="*/ 3369547 w 4310643"/>
                <a:gd name="connsiteY177" fmla="*/ 1851689 h 5135292"/>
                <a:gd name="connsiteX178" fmla="*/ 3293710 w 4310643"/>
                <a:gd name="connsiteY178" fmla="*/ 1964405 h 5135292"/>
                <a:gd name="connsiteX179" fmla="*/ 3405387 w 4310643"/>
                <a:gd name="connsiteY179" fmla="*/ 2166463 h 5135292"/>
                <a:gd name="connsiteX180" fmla="*/ 3698346 w 4310643"/>
                <a:gd name="connsiteY180" fmla="*/ 2293205 h 5135292"/>
                <a:gd name="connsiteX181" fmla="*/ 3992343 w 4310643"/>
                <a:gd name="connsiteY181" fmla="*/ 2422023 h 5135292"/>
                <a:gd name="connsiteX182" fmla="*/ 4031300 w 4310643"/>
                <a:gd name="connsiteY182" fmla="*/ 2429295 h 5135292"/>
                <a:gd name="connsiteX183" fmla="*/ 4107657 w 4310643"/>
                <a:gd name="connsiteY183" fmla="*/ 2361250 h 5135292"/>
                <a:gd name="connsiteX184" fmla="*/ 4184013 w 4310643"/>
                <a:gd name="connsiteY184" fmla="*/ 2426179 h 5135292"/>
                <a:gd name="connsiteX185" fmla="*/ 4162197 w 4310643"/>
                <a:gd name="connsiteY185" fmla="*/ 2499419 h 5135292"/>
                <a:gd name="connsiteX186" fmla="*/ 4220374 w 4310643"/>
                <a:gd name="connsiteY186" fmla="*/ 2546687 h 5135292"/>
                <a:gd name="connsiteX187" fmla="*/ 4280627 w 4310643"/>
                <a:gd name="connsiteY187" fmla="*/ 2608499 h 5135292"/>
                <a:gd name="connsiteX188" fmla="*/ 4308677 w 4310643"/>
                <a:gd name="connsiteY188" fmla="*/ 2680181 h 5135292"/>
                <a:gd name="connsiteX189" fmla="*/ 4308677 w 4310643"/>
                <a:gd name="connsiteY189" fmla="*/ 2767445 h 5135292"/>
                <a:gd name="connsiteX190" fmla="*/ 4258812 w 4310643"/>
                <a:gd name="connsiteY190" fmla="*/ 2887953 h 5135292"/>
                <a:gd name="connsiteX191" fmla="*/ 4149212 w 4310643"/>
                <a:gd name="connsiteY191" fmla="*/ 2989242 h 5135292"/>
                <a:gd name="connsiteX192" fmla="*/ 4085841 w 4310643"/>
                <a:gd name="connsiteY192" fmla="*/ 3003786 h 5135292"/>
                <a:gd name="connsiteX193" fmla="*/ 4024548 w 4310643"/>
                <a:gd name="connsiteY193" fmla="*/ 3015733 h 5135292"/>
                <a:gd name="connsiteX194" fmla="*/ 4017796 w 4310643"/>
                <a:gd name="connsiteY194" fmla="*/ 3058326 h 5135292"/>
                <a:gd name="connsiteX195" fmla="*/ 3970007 w 4310643"/>
                <a:gd name="connsiteY195" fmla="*/ 3096245 h 5135292"/>
                <a:gd name="connsiteX196" fmla="*/ 3911832 w 4310643"/>
                <a:gd name="connsiteY196" fmla="*/ 3055729 h 5135292"/>
                <a:gd name="connsiteX197" fmla="*/ 3887938 w 4310643"/>
                <a:gd name="connsiteY197" fmla="*/ 3012097 h 5135292"/>
                <a:gd name="connsiteX198" fmla="*/ 3838593 w 4310643"/>
                <a:gd name="connsiteY198" fmla="*/ 3004825 h 5135292"/>
                <a:gd name="connsiteX199" fmla="*/ 3656792 w 4310643"/>
                <a:gd name="connsiteY199" fmla="*/ 2981450 h 5135292"/>
                <a:gd name="connsiteX200" fmla="*/ 3470835 w 4310643"/>
                <a:gd name="connsiteY200" fmla="*/ 2955998 h 5135292"/>
                <a:gd name="connsiteX201" fmla="*/ 3293190 w 4310643"/>
                <a:gd name="connsiteY201" fmla="*/ 2934702 h 5135292"/>
                <a:gd name="connsiteX202" fmla="*/ 3102040 w 4310643"/>
                <a:gd name="connsiteY202" fmla="*/ 3003267 h 5135292"/>
                <a:gd name="connsiteX203" fmla="*/ 2987245 w 4310643"/>
                <a:gd name="connsiteY203" fmla="*/ 3218311 h 5135292"/>
                <a:gd name="connsiteX204" fmla="*/ 2887515 w 4310643"/>
                <a:gd name="connsiteY204" fmla="*/ 3706575 h 5135292"/>
                <a:gd name="connsiteX205" fmla="*/ 2870893 w 4310643"/>
                <a:gd name="connsiteY205" fmla="*/ 3988626 h 5135292"/>
                <a:gd name="connsiteX206" fmla="*/ 3015813 w 4310643"/>
                <a:gd name="connsiteY206" fmla="*/ 4198996 h 5135292"/>
                <a:gd name="connsiteX207" fmla="*/ 3173202 w 4310643"/>
                <a:gd name="connsiteY207" fmla="*/ 4280027 h 5135292"/>
                <a:gd name="connsiteX208" fmla="*/ 3273451 w 4310643"/>
                <a:gd name="connsiteY208" fmla="*/ 4326256 h 5135292"/>
                <a:gd name="connsiteX209" fmla="*/ 3402270 w 4310643"/>
                <a:gd name="connsiteY209" fmla="*/ 4325218 h 5135292"/>
                <a:gd name="connsiteX210" fmla="*/ 3390323 w 4310643"/>
                <a:gd name="connsiteY210" fmla="*/ 4423909 h 5135292"/>
                <a:gd name="connsiteX211" fmla="*/ 3356561 w 4310643"/>
                <a:gd name="connsiteY211" fmla="*/ 4468062 h 5135292"/>
                <a:gd name="connsiteX212" fmla="*/ 3412140 w 4310643"/>
                <a:gd name="connsiteY212" fmla="*/ 4717908 h 5135292"/>
                <a:gd name="connsiteX213" fmla="*/ 3365911 w 4310643"/>
                <a:gd name="connsiteY213" fmla="*/ 4887241 h 5135292"/>
                <a:gd name="connsiteX214" fmla="*/ 3243844 w 4310643"/>
                <a:gd name="connsiteY214" fmla="*/ 5040474 h 5135292"/>
                <a:gd name="connsiteX215" fmla="*/ 3025683 w 4310643"/>
                <a:gd name="connsiteY215" fmla="*/ 5131375 h 5135292"/>
                <a:gd name="connsiteX216" fmla="*/ 2837130 w 4310643"/>
                <a:gd name="connsiteY216" fmla="*/ 5104364 h 5135292"/>
                <a:gd name="connsiteX217" fmla="*/ 2791421 w 4310643"/>
                <a:gd name="connsiteY217" fmla="*/ 5080990 h 5135292"/>
                <a:gd name="connsiteX218" fmla="*/ 2622606 w 4310643"/>
                <a:gd name="connsiteY218" fmla="*/ 5110078 h 5135292"/>
                <a:gd name="connsiteX219" fmla="*/ 2564429 w 4310643"/>
                <a:gd name="connsiteY219" fmla="*/ 4969312 h 5135292"/>
                <a:gd name="connsiteX220" fmla="*/ 2387822 w 4310643"/>
                <a:gd name="connsiteY220" fmla="*/ 4826988 h 5135292"/>
                <a:gd name="connsiteX221" fmla="*/ 2276664 w 4310643"/>
                <a:gd name="connsiteY221" fmla="*/ 4704922 h 5135292"/>
                <a:gd name="connsiteX222" fmla="*/ 2266795 w 4310643"/>
                <a:gd name="connsiteY222" fmla="*/ 4696610 h 5135292"/>
                <a:gd name="connsiteX223" fmla="*/ 2072529 w 4310643"/>
                <a:gd name="connsiteY223" fmla="*/ 4339242 h 5135292"/>
                <a:gd name="connsiteX224" fmla="*/ 2024221 w 4310643"/>
                <a:gd name="connsiteY224" fmla="*/ 4202113 h 5135292"/>
                <a:gd name="connsiteX225" fmla="*/ 1967084 w 4310643"/>
                <a:gd name="connsiteY225" fmla="*/ 4084721 h 5135292"/>
                <a:gd name="connsiteX226" fmla="*/ 1691785 w 4310643"/>
                <a:gd name="connsiteY226" fmla="*/ 3948631 h 5135292"/>
                <a:gd name="connsiteX227" fmla="*/ 1458561 w 4310643"/>
                <a:gd name="connsiteY227" fmla="*/ 4035895 h 5135292"/>
                <a:gd name="connsiteX228" fmla="*/ 1228453 w 4310643"/>
                <a:gd name="connsiteY228" fmla="*/ 4178219 h 5135292"/>
                <a:gd name="connsiteX229" fmla="*/ 656041 w 4310643"/>
                <a:gd name="connsiteY229" fmla="*/ 4309635 h 5135292"/>
                <a:gd name="connsiteX230" fmla="*/ 560466 w 4310643"/>
                <a:gd name="connsiteY230" fmla="*/ 4309635 h 5135292"/>
                <a:gd name="connsiteX231" fmla="*/ 522547 w 4310643"/>
                <a:gd name="connsiteY231" fmla="*/ 4394302 h 5135292"/>
                <a:gd name="connsiteX232" fmla="*/ 461254 w 4310643"/>
                <a:gd name="connsiteY232" fmla="*/ 4343398 h 5135292"/>
                <a:gd name="connsiteX233" fmla="*/ 407753 w 4310643"/>
                <a:gd name="connsiteY233" fmla="*/ 4292493 h 5135292"/>
                <a:gd name="connsiteX234" fmla="*/ 373471 w 4310643"/>
                <a:gd name="connsiteY234" fmla="*/ 4276911 h 5135292"/>
                <a:gd name="connsiteX235" fmla="*/ 253482 w 4310643"/>
                <a:gd name="connsiteY235" fmla="*/ 4233798 h 5135292"/>
                <a:gd name="connsiteX236" fmla="*/ 0 w 4310643"/>
                <a:gd name="connsiteY236" fmla="*/ 3818253 h 5135292"/>
                <a:gd name="connsiteX237" fmla="*/ 81031 w 4310643"/>
                <a:gd name="connsiteY237" fmla="*/ 3567888 h 5135292"/>
                <a:gd name="connsiteX238" fmla="*/ 264910 w 4310643"/>
                <a:gd name="connsiteY238" fmla="*/ 3413616 h 5135292"/>
                <a:gd name="connsiteX239" fmla="*/ 324644 w 4310643"/>
                <a:gd name="connsiteY239" fmla="*/ 3381931 h 5135292"/>
                <a:gd name="connsiteX240" fmla="*/ 337630 w 4310643"/>
                <a:gd name="connsiteY240" fmla="*/ 3277526 h 5135292"/>
                <a:gd name="connsiteX241" fmla="*/ 422297 w 4310643"/>
                <a:gd name="connsiteY241" fmla="*/ 3256229 h 5135292"/>
                <a:gd name="connsiteX242" fmla="*/ 474240 w 4310643"/>
                <a:gd name="connsiteY242" fmla="*/ 3356479 h 5135292"/>
                <a:gd name="connsiteX243" fmla="*/ 764601 w 4310643"/>
                <a:gd name="connsiteY243" fmla="*/ 3398034 h 5135292"/>
                <a:gd name="connsiteX244" fmla="*/ 1004579 w 4310643"/>
                <a:gd name="connsiteY244" fmla="*/ 3235452 h 5135292"/>
                <a:gd name="connsiteX245" fmla="*/ 1282474 w 4310643"/>
                <a:gd name="connsiteY245" fmla="*/ 2696802 h 5135292"/>
                <a:gd name="connsiteX246" fmla="*/ 1317796 w 4310643"/>
                <a:gd name="connsiteY246" fmla="*/ 2316059 h 5135292"/>
                <a:gd name="connsiteX247" fmla="*/ 1091324 w 4310643"/>
                <a:gd name="connsiteY247" fmla="*/ 2150881 h 5135292"/>
                <a:gd name="connsiteX248" fmla="*/ 961466 w 4310643"/>
                <a:gd name="connsiteY248" fmla="*/ 2079199 h 5135292"/>
                <a:gd name="connsiteX249" fmla="*/ 851866 w 4310643"/>
                <a:gd name="connsiteY249" fmla="*/ 2013232 h 5135292"/>
                <a:gd name="connsiteX250" fmla="*/ 758889 w 4310643"/>
                <a:gd name="connsiteY250" fmla="*/ 2062059 h 5135292"/>
                <a:gd name="connsiteX251" fmla="*/ 740189 w 4310643"/>
                <a:gd name="connsiteY251" fmla="*/ 2002324 h 5135292"/>
                <a:gd name="connsiteX252" fmla="*/ 722528 w 4310643"/>
                <a:gd name="connsiteY252" fmla="*/ 1940511 h 5135292"/>
                <a:gd name="connsiteX253" fmla="*/ 655002 w 4310643"/>
                <a:gd name="connsiteY253" fmla="*/ 1885452 h 5135292"/>
                <a:gd name="connsiteX254" fmla="*/ 553194 w 4310643"/>
                <a:gd name="connsiteY254" fmla="*/ 1742608 h 5135292"/>
                <a:gd name="connsiteX255" fmla="*/ 616045 w 4310643"/>
                <a:gd name="connsiteY255" fmla="*/ 1418484 h 5135292"/>
                <a:gd name="connsiteX256" fmla="*/ 762005 w 4310643"/>
                <a:gd name="connsiteY256" fmla="*/ 1366021 h 5135292"/>
                <a:gd name="connsiteX257" fmla="*/ 920950 w 4310643"/>
                <a:gd name="connsiteY257" fmla="*/ 1387318 h 5135292"/>
                <a:gd name="connsiteX258" fmla="*/ 1086130 w 4310643"/>
                <a:gd name="connsiteY258" fmla="*/ 1310962 h 5135292"/>
                <a:gd name="connsiteX259" fmla="*/ 1062236 w 4310643"/>
                <a:gd name="connsiteY259" fmla="*/ 1425236 h 5135292"/>
                <a:gd name="connsiteX260" fmla="*/ 1152097 w 4310643"/>
                <a:gd name="connsiteY260" fmla="*/ 1451207 h 5135292"/>
                <a:gd name="connsiteX261" fmla="*/ 1263255 w 4310643"/>
                <a:gd name="connsiteY261" fmla="*/ 1478737 h 5135292"/>
                <a:gd name="connsiteX262" fmla="*/ 1474663 w 4310643"/>
                <a:gd name="connsiteY262" fmla="*/ 1537952 h 5135292"/>
                <a:gd name="connsiteX263" fmla="*/ 1752040 w 4310643"/>
                <a:gd name="connsiteY263" fmla="*/ 1567041 h 5135292"/>
                <a:gd name="connsiteX264" fmla="*/ 1854367 w 4310643"/>
                <a:gd name="connsiteY264" fmla="*/ 1380565 h 5135292"/>
                <a:gd name="connsiteX265" fmla="*/ 1808138 w 4310643"/>
                <a:gd name="connsiteY265" fmla="*/ 1149418 h 5135292"/>
                <a:gd name="connsiteX266" fmla="*/ 1811255 w 4310643"/>
                <a:gd name="connsiteY266" fmla="*/ 890741 h 5135292"/>
                <a:gd name="connsiteX267" fmla="*/ 2075645 w 4310643"/>
                <a:gd name="connsiteY267" fmla="*/ 320407 h 5135292"/>
                <a:gd name="connsiteX268" fmla="*/ 2301077 w 4310643"/>
                <a:gd name="connsiteY268" fmla="*/ 132892 h 5135292"/>
                <a:gd name="connsiteX269" fmla="*/ 2653251 w 4310643"/>
                <a:gd name="connsiteY269" fmla="*/ 10306 h 5135292"/>
                <a:gd name="connsiteX270" fmla="*/ 2752787 w 4310643"/>
                <a:gd name="connsiteY270" fmla="*/ 1282 h 5135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</a:cxnLst>
              <a:rect l="l" t="t" r="r" b="b"/>
              <a:pathLst>
                <a:path w="4310643" h="5135292">
                  <a:moveTo>
                    <a:pt x="3275010" y="4527795"/>
                  </a:moveTo>
                  <a:cubicBezTo>
                    <a:pt x="3261505" y="4531431"/>
                    <a:pt x="3232417" y="4609866"/>
                    <a:pt x="3230858" y="4619216"/>
                  </a:cubicBezTo>
                  <a:cubicBezTo>
                    <a:pt x="3225145" y="4651421"/>
                    <a:pt x="3217872" y="4682586"/>
                    <a:pt x="3202290" y="4711674"/>
                  </a:cubicBezTo>
                  <a:cubicBezTo>
                    <a:pt x="3170605" y="4770889"/>
                    <a:pt x="3126973" y="4793225"/>
                    <a:pt x="3061004" y="4782317"/>
                  </a:cubicBezTo>
                  <a:cubicBezTo>
                    <a:pt x="3043863" y="4779719"/>
                    <a:pt x="3026723" y="4774525"/>
                    <a:pt x="3009581" y="4772447"/>
                  </a:cubicBezTo>
                  <a:cubicBezTo>
                    <a:pt x="2960754" y="4766733"/>
                    <a:pt x="2944132" y="4794783"/>
                    <a:pt x="2936341" y="4810366"/>
                  </a:cubicBezTo>
                  <a:cubicBezTo>
                    <a:pt x="2932186" y="4818677"/>
                    <a:pt x="2918681" y="4887241"/>
                    <a:pt x="2912967" y="4911655"/>
                  </a:cubicBezTo>
                  <a:cubicBezTo>
                    <a:pt x="2904655" y="4946976"/>
                    <a:pt x="2863102" y="4991647"/>
                    <a:pt x="2863102" y="4996323"/>
                  </a:cubicBezTo>
                  <a:cubicBezTo>
                    <a:pt x="2925433" y="5012425"/>
                    <a:pt x="3033994" y="5031124"/>
                    <a:pt x="3092690" y="5007231"/>
                  </a:cubicBezTo>
                  <a:cubicBezTo>
                    <a:pt x="3206964" y="4961001"/>
                    <a:pt x="3276049" y="4875295"/>
                    <a:pt x="3303060" y="4755826"/>
                  </a:cubicBezTo>
                  <a:cubicBezTo>
                    <a:pt x="3313448" y="4709078"/>
                    <a:pt x="3319162" y="4631163"/>
                    <a:pt x="3275010" y="4527795"/>
                  </a:cubicBezTo>
                  <a:close/>
                  <a:moveTo>
                    <a:pt x="287180" y="3591197"/>
                  </a:moveTo>
                  <a:cubicBezTo>
                    <a:pt x="283479" y="3593080"/>
                    <a:pt x="280233" y="3596197"/>
                    <a:pt x="276857" y="3598535"/>
                  </a:cubicBezTo>
                  <a:cubicBezTo>
                    <a:pt x="230108" y="3631778"/>
                    <a:pt x="194267" y="3673852"/>
                    <a:pt x="168815" y="3725275"/>
                  </a:cubicBezTo>
                  <a:cubicBezTo>
                    <a:pt x="147519" y="3767868"/>
                    <a:pt x="136610" y="3813059"/>
                    <a:pt x="133494" y="3860327"/>
                  </a:cubicBezTo>
                  <a:cubicBezTo>
                    <a:pt x="130896" y="3904478"/>
                    <a:pt x="132974" y="3948631"/>
                    <a:pt x="149596" y="3990704"/>
                  </a:cubicBezTo>
                  <a:cubicBezTo>
                    <a:pt x="154271" y="4003170"/>
                    <a:pt x="163101" y="4013559"/>
                    <a:pt x="166217" y="4027064"/>
                  </a:cubicBezTo>
                  <a:cubicBezTo>
                    <a:pt x="203098" y="4082124"/>
                    <a:pt x="252963" y="4121082"/>
                    <a:pt x="314256" y="4145494"/>
                  </a:cubicBezTo>
                  <a:cubicBezTo>
                    <a:pt x="326202" y="4150170"/>
                    <a:pt x="322566" y="4142378"/>
                    <a:pt x="321528" y="4136664"/>
                  </a:cubicBezTo>
                  <a:cubicBezTo>
                    <a:pt x="311659" y="4077969"/>
                    <a:pt x="324125" y="4024468"/>
                    <a:pt x="355810" y="3974602"/>
                  </a:cubicBezTo>
                  <a:cubicBezTo>
                    <a:pt x="374510" y="3944475"/>
                    <a:pt x="397365" y="3917464"/>
                    <a:pt x="418141" y="3888896"/>
                  </a:cubicBezTo>
                  <a:cubicBezTo>
                    <a:pt x="450346" y="3844744"/>
                    <a:pt x="447750" y="3833317"/>
                    <a:pt x="405157" y="3800073"/>
                  </a:cubicBezTo>
                  <a:cubicBezTo>
                    <a:pt x="377107" y="3777738"/>
                    <a:pt x="349058" y="3754882"/>
                    <a:pt x="328280" y="3725275"/>
                  </a:cubicBezTo>
                  <a:cubicBezTo>
                    <a:pt x="299711" y="3684760"/>
                    <a:pt x="292439" y="3639569"/>
                    <a:pt x="300231" y="3591263"/>
                  </a:cubicBezTo>
                  <a:cubicBezTo>
                    <a:pt x="295037" y="3588665"/>
                    <a:pt x="290881" y="3589314"/>
                    <a:pt x="287180" y="3591197"/>
                  </a:cubicBezTo>
                  <a:close/>
                  <a:moveTo>
                    <a:pt x="2007995" y="3082958"/>
                  </a:moveTo>
                  <a:cubicBezTo>
                    <a:pt x="2063961" y="3082958"/>
                    <a:pt x="2109330" y="3128327"/>
                    <a:pt x="2109330" y="3184293"/>
                  </a:cubicBezTo>
                  <a:cubicBezTo>
                    <a:pt x="2109330" y="3240259"/>
                    <a:pt x="2063961" y="3285628"/>
                    <a:pt x="2007995" y="3285628"/>
                  </a:cubicBezTo>
                  <a:cubicBezTo>
                    <a:pt x="1952029" y="3285628"/>
                    <a:pt x="1906660" y="3240259"/>
                    <a:pt x="1906660" y="3184293"/>
                  </a:cubicBezTo>
                  <a:cubicBezTo>
                    <a:pt x="1906660" y="3128327"/>
                    <a:pt x="1952029" y="3082958"/>
                    <a:pt x="2007995" y="3082958"/>
                  </a:cubicBezTo>
                  <a:close/>
                  <a:moveTo>
                    <a:pt x="4168430" y="2641094"/>
                  </a:moveTo>
                  <a:cubicBezTo>
                    <a:pt x="4166223" y="2642392"/>
                    <a:pt x="4164794" y="2645119"/>
                    <a:pt x="4164794" y="2649015"/>
                  </a:cubicBezTo>
                  <a:cubicBezTo>
                    <a:pt x="4164794" y="2660443"/>
                    <a:pt x="4160120" y="2705114"/>
                    <a:pt x="4157522" y="2716022"/>
                  </a:cubicBezTo>
                  <a:cubicBezTo>
                    <a:pt x="4153367" y="2732643"/>
                    <a:pt x="4101424" y="2802766"/>
                    <a:pt x="4071817" y="2824062"/>
                  </a:cubicBezTo>
                  <a:cubicBezTo>
                    <a:pt x="4051559" y="2838608"/>
                    <a:pt x="4034936" y="2861982"/>
                    <a:pt x="4023510" y="2885356"/>
                  </a:cubicBezTo>
                  <a:cubicBezTo>
                    <a:pt x="4020912" y="2891069"/>
                    <a:pt x="4015198" y="2909249"/>
                    <a:pt x="4019354" y="2914444"/>
                  </a:cubicBezTo>
                  <a:cubicBezTo>
                    <a:pt x="4022990" y="2919119"/>
                    <a:pt x="4030782" y="2916002"/>
                    <a:pt x="4037014" y="2914444"/>
                  </a:cubicBezTo>
                  <a:cubicBezTo>
                    <a:pt x="4110254" y="2897822"/>
                    <a:pt x="4163756" y="2865617"/>
                    <a:pt x="4203751" y="2789261"/>
                  </a:cubicBezTo>
                  <a:cubicBezTo>
                    <a:pt x="4216218" y="2762251"/>
                    <a:pt x="4218815" y="2727968"/>
                    <a:pt x="4212063" y="2700438"/>
                  </a:cubicBezTo>
                  <a:cubicBezTo>
                    <a:pt x="4209465" y="2687453"/>
                    <a:pt x="4186091" y="2647457"/>
                    <a:pt x="4176741" y="2641743"/>
                  </a:cubicBezTo>
                  <a:cubicBezTo>
                    <a:pt x="4173625" y="2639925"/>
                    <a:pt x="4170638" y="2639795"/>
                    <a:pt x="4168430" y="2641094"/>
                  </a:cubicBezTo>
                  <a:close/>
                  <a:moveTo>
                    <a:pt x="2165165" y="2587113"/>
                  </a:moveTo>
                  <a:cubicBezTo>
                    <a:pt x="2221131" y="2587113"/>
                    <a:pt x="2266500" y="2632482"/>
                    <a:pt x="2266500" y="2688448"/>
                  </a:cubicBezTo>
                  <a:cubicBezTo>
                    <a:pt x="2266500" y="2744414"/>
                    <a:pt x="2221131" y="2789783"/>
                    <a:pt x="2165165" y="2789783"/>
                  </a:cubicBezTo>
                  <a:cubicBezTo>
                    <a:pt x="2109199" y="2789783"/>
                    <a:pt x="2063830" y="2744414"/>
                    <a:pt x="2063830" y="2688448"/>
                  </a:cubicBezTo>
                  <a:cubicBezTo>
                    <a:pt x="2063830" y="2632482"/>
                    <a:pt x="2109199" y="2587113"/>
                    <a:pt x="2165165" y="2587113"/>
                  </a:cubicBezTo>
                  <a:close/>
                  <a:moveTo>
                    <a:pt x="2326729" y="2088422"/>
                  </a:moveTo>
                  <a:cubicBezTo>
                    <a:pt x="2382695" y="2088422"/>
                    <a:pt x="2428064" y="2133791"/>
                    <a:pt x="2428064" y="2189757"/>
                  </a:cubicBezTo>
                  <a:cubicBezTo>
                    <a:pt x="2428064" y="2245723"/>
                    <a:pt x="2382695" y="2291092"/>
                    <a:pt x="2326729" y="2291092"/>
                  </a:cubicBezTo>
                  <a:cubicBezTo>
                    <a:pt x="2270763" y="2291092"/>
                    <a:pt x="2225394" y="2245723"/>
                    <a:pt x="2225394" y="2189757"/>
                  </a:cubicBezTo>
                  <a:cubicBezTo>
                    <a:pt x="2225394" y="2133791"/>
                    <a:pt x="2270763" y="2088422"/>
                    <a:pt x="2326729" y="2088422"/>
                  </a:cubicBezTo>
                  <a:close/>
                  <a:moveTo>
                    <a:pt x="827193" y="1512371"/>
                  </a:moveTo>
                  <a:cubicBezTo>
                    <a:pt x="809143" y="1511721"/>
                    <a:pt x="790574" y="1515357"/>
                    <a:pt x="767719" y="1521330"/>
                  </a:cubicBezTo>
                  <a:cubicBezTo>
                    <a:pt x="663313" y="1548341"/>
                    <a:pt x="623836" y="1674044"/>
                    <a:pt x="673182" y="1749880"/>
                  </a:cubicBezTo>
                  <a:cubicBezTo>
                    <a:pt x="678376" y="1757672"/>
                    <a:pt x="704348" y="1803901"/>
                    <a:pt x="715256" y="1800265"/>
                  </a:cubicBezTo>
                  <a:cubicBezTo>
                    <a:pt x="727203" y="1796110"/>
                    <a:pt x="731878" y="1775332"/>
                    <a:pt x="738631" y="1759750"/>
                  </a:cubicBezTo>
                  <a:cubicBezTo>
                    <a:pt x="744863" y="1745206"/>
                    <a:pt x="778107" y="1700535"/>
                    <a:pt x="778107" y="1700535"/>
                  </a:cubicBezTo>
                  <a:cubicBezTo>
                    <a:pt x="803040" y="1682354"/>
                    <a:pt x="834206" y="1683393"/>
                    <a:pt x="862775" y="1672485"/>
                  </a:cubicBezTo>
                  <a:cubicBezTo>
                    <a:pt x="896018" y="1658980"/>
                    <a:pt x="914718" y="1630412"/>
                    <a:pt x="919912" y="1595609"/>
                  </a:cubicBezTo>
                  <a:cubicBezTo>
                    <a:pt x="923548" y="1572235"/>
                    <a:pt x="910043" y="1543147"/>
                    <a:pt x="883551" y="1529122"/>
                  </a:cubicBezTo>
                  <a:cubicBezTo>
                    <a:pt x="862774" y="1517955"/>
                    <a:pt x="845243" y="1513020"/>
                    <a:pt x="827193" y="1512371"/>
                  </a:cubicBezTo>
                  <a:close/>
                  <a:moveTo>
                    <a:pt x="2265238" y="953592"/>
                  </a:moveTo>
                  <a:cubicBezTo>
                    <a:pt x="2288092" y="958267"/>
                    <a:pt x="2301598" y="973850"/>
                    <a:pt x="2307311" y="996705"/>
                  </a:cubicBezTo>
                  <a:cubicBezTo>
                    <a:pt x="2311467" y="1012807"/>
                    <a:pt x="2313025" y="1028910"/>
                    <a:pt x="2319258" y="1044493"/>
                  </a:cubicBezTo>
                  <a:cubicBezTo>
                    <a:pt x="2320297" y="1045012"/>
                    <a:pt x="2321336" y="1045012"/>
                    <a:pt x="2321855" y="1046051"/>
                  </a:cubicBezTo>
                  <a:cubicBezTo>
                    <a:pt x="2333283" y="1067348"/>
                    <a:pt x="2339515" y="1090722"/>
                    <a:pt x="2344191" y="1114615"/>
                  </a:cubicBezTo>
                  <a:cubicBezTo>
                    <a:pt x="2417950" y="1269926"/>
                    <a:pt x="2538458" y="1363424"/>
                    <a:pt x="2709351" y="1385240"/>
                  </a:cubicBezTo>
                  <a:cubicBezTo>
                    <a:pt x="2830378" y="1400304"/>
                    <a:pt x="2939459" y="1363943"/>
                    <a:pt x="3036592" y="1290184"/>
                  </a:cubicBezTo>
                  <a:cubicBezTo>
                    <a:pt x="3049059" y="1280834"/>
                    <a:pt x="3061005" y="1270965"/>
                    <a:pt x="3071914" y="1260576"/>
                  </a:cubicBezTo>
                  <a:cubicBezTo>
                    <a:pt x="3091132" y="1242915"/>
                    <a:pt x="3115546" y="1238241"/>
                    <a:pt x="3135803" y="1248629"/>
                  </a:cubicBezTo>
                  <a:cubicBezTo>
                    <a:pt x="3156581" y="1259018"/>
                    <a:pt x="3170086" y="1286548"/>
                    <a:pt x="3166450" y="1310961"/>
                  </a:cubicBezTo>
                  <a:cubicBezTo>
                    <a:pt x="3165931" y="1314077"/>
                    <a:pt x="3165411" y="1317713"/>
                    <a:pt x="3164891" y="1320831"/>
                  </a:cubicBezTo>
                  <a:cubicBezTo>
                    <a:pt x="3171644" y="1333817"/>
                    <a:pt x="3162295" y="1342127"/>
                    <a:pt x="3155541" y="1349918"/>
                  </a:cubicBezTo>
                  <a:cubicBezTo>
                    <a:pt x="3137881" y="1370176"/>
                    <a:pt x="3116065" y="1385760"/>
                    <a:pt x="3094768" y="1401342"/>
                  </a:cubicBezTo>
                  <a:cubicBezTo>
                    <a:pt x="3029839" y="1449649"/>
                    <a:pt x="2957639" y="1482893"/>
                    <a:pt x="2879204" y="1502112"/>
                  </a:cubicBezTo>
                  <a:cubicBezTo>
                    <a:pt x="2792979" y="1522889"/>
                    <a:pt x="2706753" y="1521331"/>
                    <a:pt x="2621048" y="1499514"/>
                  </a:cubicBezTo>
                  <a:cubicBezTo>
                    <a:pt x="2553002" y="1482374"/>
                    <a:pt x="2490151" y="1454324"/>
                    <a:pt x="2433533" y="1413809"/>
                  </a:cubicBezTo>
                  <a:cubicBezTo>
                    <a:pt x="2366007" y="1366021"/>
                    <a:pt x="2309389" y="1308364"/>
                    <a:pt x="2272510" y="1233047"/>
                  </a:cubicBezTo>
                  <a:cubicBezTo>
                    <a:pt x="2271470" y="1228891"/>
                    <a:pt x="2268874" y="1226813"/>
                    <a:pt x="2270432" y="1223697"/>
                  </a:cubicBezTo>
                  <a:cubicBezTo>
                    <a:pt x="2254849" y="1190972"/>
                    <a:pt x="2237189" y="1159288"/>
                    <a:pt x="2225241" y="1125005"/>
                  </a:cubicBezTo>
                  <a:cubicBezTo>
                    <a:pt x="2213814" y="1092281"/>
                    <a:pt x="2204983" y="1059556"/>
                    <a:pt x="2198231" y="1025793"/>
                  </a:cubicBezTo>
                  <a:cubicBezTo>
                    <a:pt x="2189400" y="982161"/>
                    <a:pt x="2223683" y="945282"/>
                    <a:pt x="2265238" y="953592"/>
                  </a:cubicBezTo>
                  <a:close/>
                  <a:moveTo>
                    <a:pt x="3111653" y="745104"/>
                  </a:moveTo>
                  <a:cubicBezTo>
                    <a:pt x="3167619" y="745104"/>
                    <a:pt x="3212988" y="790473"/>
                    <a:pt x="3212988" y="846439"/>
                  </a:cubicBezTo>
                  <a:cubicBezTo>
                    <a:pt x="3212988" y="902405"/>
                    <a:pt x="3167619" y="947774"/>
                    <a:pt x="3111653" y="947774"/>
                  </a:cubicBezTo>
                  <a:cubicBezTo>
                    <a:pt x="3055687" y="947774"/>
                    <a:pt x="3010318" y="902405"/>
                    <a:pt x="3010318" y="846439"/>
                  </a:cubicBezTo>
                  <a:cubicBezTo>
                    <a:pt x="3010318" y="790473"/>
                    <a:pt x="3055687" y="745104"/>
                    <a:pt x="3111653" y="745104"/>
                  </a:cubicBezTo>
                  <a:close/>
                  <a:moveTo>
                    <a:pt x="2548100" y="554743"/>
                  </a:moveTo>
                  <a:cubicBezTo>
                    <a:pt x="2604066" y="554743"/>
                    <a:pt x="2649435" y="600112"/>
                    <a:pt x="2649435" y="656078"/>
                  </a:cubicBezTo>
                  <a:cubicBezTo>
                    <a:pt x="2649435" y="712044"/>
                    <a:pt x="2604066" y="757413"/>
                    <a:pt x="2548100" y="757413"/>
                  </a:cubicBezTo>
                  <a:cubicBezTo>
                    <a:pt x="2492134" y="757413"/>
                    <a:pt x="2446765" y="712044"/>
                    <a:pt x="2446765" y="656078"/>
                  </a:cubicBezTo>
                  <a:cubicBezTo>
                    <a:pt x="2446765" y="600112"/>
                    <a:pt x="2492134" y="554743"/>
                    <a:pt x="2548100" y="554743"/>
                  </a:cubicBezTo>
                  <a:close/>
                  <a:moveTo>
                    <a:pt x="2790382" y="99000"/>
                  </a:moveTo>
                  <a:cubicBezTo>
                    <a:pt x="2722336" y="99519"/>
                    <a:pt x="2654291" y="108220"/>
                    <a:pt x="2589362" y="124062"/>
                  </a:cubicBezTo>
                  <a:cubicBezTo>
                    <a:pt x="2522875" y="140164"/>
                    <a:pt x="2458465" y="164577"/>
                    <a:pt x="2397692" y="196263"/>
                  </a:cubicBezTo>
                  <a:cubicBezTo>
                    <a:pt x="2284975" y="254439"/>
                    <a:pt x="2187323" y="333912"/>
                    <a:pt x="2108369" y="432604"/>
                  </a:cubicBezTo>
                  <a:cubicBezTo>
                    <a:pt x="1949423" y="631027"/>
                    <a:pt x="1881898" y="881393"/>
                    <a:pt x="1904752" y="1133316"/>
                  </a:cubicBezTo>
                  <a:cubicBezTo>
                    <a:pt x="1910985" y="1200842"/>
                    <a:pt x="1923451" y="1268368"/>
                    <a:pt x="1942671" y="1333817"/>
                  </a:cubicBezTo>
                  <a:cubicBezTo>
                    <a:pt x="1977992" y="1455363"/>
                    <a:pt x="1916180" y="1583663"/>
                    <a:pt x="1808138" y="1644436"/>
                  </a:cubicBezTo>
                  <a:cubicBezTo>
                    <a:pt x="1735418" y="1685471"/>
                    <a:pt x="1661658" y="1685471"/>
                    <a:pt x="1583225" y="1664174"/>
                  </a:cubicBezTo>
                  <a:cubicBezTo>
                    <a:pt x="1480377" y="1636125"/>
                    <a:pt x="1377530" y="1608076"/>
                    <a:pt x="1273644" y="1584701"/>
                  </a:cubicBezTo>
                  <a:cubicBezTo>
                    <a:pt x="1221701" y="1573274"/>
                    <a:pt x="1169238" y="1563924"/>
                    <a:pt x="1117295" y="1554055"/>
                  </a:cubicBezTo>
                  <a:cubicBezTo>
                    <a:pt x="1090285" y="1548860"/>
                    <a:pt x="1036264" y="1528084"/>
                    <a:pt x="1035745" y="1573793"/>
                  </a:cubicBezTo>
                  <a:cubicBezTo>
                    <a:pt x="1035745" y="1588857"/>
                    <a:pt x="1038862" y="1603401"/>
                    <a:pt x="1038342" y="1617945"/>
                  </a:cubicBezTo>
                  <a:cubicBezTo>
                    <a:pt x="1037303" y="1648072"/>
                    <a:pt x="1033148" y="1676641"/>
                    <a:pt x="1019643" y="1704171"/>
                  </a:cubicBezTo>
                  <a:cubicBezTo>
                    <a:pt x="998345" y="1748322"/>
                    <a:pt x="958869" y="1778968"/>
                    <a:pt x="916795" y="1802343"/>
                  </a:cubicBezTo>
                  <a:cubicBezTo>
                    <a:pt x="892901" y="1815329"/>
                    <a:pt x="846672" y="1825197"/>
                    <a:pt x="849789" y="1861038"/>
                  </a:cubicBezTo>
                  <a:cubicBezTo>
                    <a:pt x="853944" y="1910384"/>
                    <a:pt x="947961" y="1933759"/>
                    <a:pt x="982243" y="1954536"/>
                  </a:cubicBezTo>
                  <a:cubicBezTo>
                    <a:pt x="1050808" y="1996090"/>
                    <a:pt x="1119373" y="2037645"/>
                    <a:pt x="1187938" y="2078680"/>
                  </a:cubicBezTo>
                  <a:cubicBezTo>
                    <a:pt x="1258580" y="2121274"/>
                    <a:pt x="1345845" y="2155556"/>
                    <a:pt x="1391035" y="2226718"/>
                  </a:cubicBezTo>
                  <a:cubicBezTo>
                    <a:pt x="1475703" y="2359172"/>
                    <a:pt x="1490247" y="2522793"/>
                    <a:pt x="1421162" y="2666156"/>
                  </a:cubicBezTo>
                  <a:cubicBezTo>
                    <a:pt x="1370777" y="2771081"/>
                    <a:pt x="1321432" y="2876006"/>
                    <a:pt x="1270528" y="2980412"/>
                  </a:cubicBezTo>
                  <a:cubicBezTo>
                    <a:pt x="1212871" y="3098842"/>
                    <a:pt x="1156253" y="3223505"/>
                    <a:pt x="1077818" y="3329988"/>
                  </a:cubicBezTo>
                  <a:cubicBezTo>
                    <a:pt x="1066392" y="3346091"/>
                    <a:pt x="1053406" y="3361155"/>
                    <a:pt x="1039900" y="3375179"/>
                  </a:cubicBezTo>
                  <a:cubicBezTo>
                    <a:pt x="913678" y="3506075"/>
                    <a:pt x="742267" y="3538280"/>
                    <a:pt x="567738" y="3507114"/>
                  </a:cubicBezTo>
                  <a:cubicBezTo>
                    <a:pt x="535013" y="3500881"/>
                    <a:pt x="503848" y="3482181"/>
                    <a:pt x="481512" y="3515944"/>
                  </a:cubicBezTo>
                  <a:cubicBezTo>
                    <a:pt x="458138" y="3551786"/>
                    <a:pt x="407233" y="3617233"/>
                    <a:pt x="447230" y="3655672"/>
                  </a:cubicBezTo>
                  <a:cubicBezTo>
                    <a:pt x="486706" y="3693590"/>
                    <a:pt x="531377" y="3722159"/>
                    <a:pt x="555271" y="3772544"/>
                  </a:cubicBezTo>
                  <a:cubicBezTo>
                    <a:pt x="577088" y="3818773"/>
                    <a:pt x="579166" y="3872274"/>
                    <a:pt x="556310" y="3917984"/>
                  </a:cubicBezTo>
                  <a:cubicBezTo>
                    <a:pt x="533455" y="3963175"/>
                    <a:pt x="498134" y="3999534"/>
                    <a:pt x="470604" y="4041609"/>
                  </a:cubicBezTo>
                  <a:cubicBezTo>
                    <a:pt x="433725" y="4098227"/>
                    <a:pt x="462294" y="4153805"/>
                    <a:pt x="519951" y="4178739"/>
                  </a:cubicBezTo>
                  <a:cubicBezTo>
                    <a:pt x="565140" y="4198477"/>
                    <a:pt x="617603" y="4198996"/>
                    <a:pt x="665910" y="4201074"/>
                  </a:cubicBezTo>
                  <a:cubicBezTo>
                    <a:pt x="743305" y="4204710"/>
                    <a:pt x="820182" y="4196399"/>
                    <a:pt x="895499" y="4179777"/>
                  </a:cubicBezTo>
                  <a:cubicBezTo>
                    <a:pt x="1086649" y="4137184"/>
                    <a:pt x="1264814" y="4041609"/>
                    <a:pt x="1419604" y="3923178"/>
                  </a:cubicBezTo>
                  <a:cubicBezTo>
                    <a:pt x="1484533" y="3873313"/>
                    <a:pt x="1557772" y="3844744"/>
                    <a:pt x="1638284" y="3836433"/>
                  </a:cubicBezTo>
                  <a:cubicBezTo>
                    <a:pt x="1757754" y="3823967"/>
                    <a:pt x="1866834" y="3852535"/>
                    <a:pt x="1963448" y="3924737"/>
                  </a:cubicBezTo>
                  <a:cubicBezTo>
                    <a:pt x="2024740" y="3970447"/>
                    <a:pt x="2070969" y="4030700"/>
                    <a:pt x="2102136" y="4099785"/>
                  </a:cubicBezTo>
                  <a:cubicBezTo>
                    <a:pt x="2135898" y="4174583"/>
                    <a:pt x="2155637" y="4254056"/>
                    <a:pt x="2186803" y="4329893"/>
                  </a:cubicBezTo>
                  <a:cubicBezTo>
                    <a:pt x="2203425" y="4369888"/>
                    <a:pt x="2221605" y="4408847"/>
                    <a:pt x="2241344" y="4446764"/>
                  </a:cubicBezTo>
                  <a:cubicBezTo>
                    <a:pt x="2283937" y="4527795"/>
                    <a:pt x="2334841" y="4605191"/>
                    <a:pt x="2394575" y="4674795"/>
                  </a:cubicBezTo>
                  <a:cubicBezTo>
                    <a:pt x="2423663" y="4709078"/>
                    <a:pt x="2454829" y="4744398"/>
                    <a:pt x="2490150" y="4771929"/>
                  </a:cubicBezTo>
                  <a:cubicBezTo>
                    <a:pt x="2527030" y="4801017"/>
                    <a:pt x="2558715" y="4835818"/>
                    <a:pt x="2599750" y="4859193"/>
                  </a:cubicBezTo>
                  <a:cubicBezTo>
                    <a:pt x="2626241" y="4874776"/>
                    <a:pt x="2725452" y="4916849"/>
                    <a:pt x="2737400" y="4869062"/>
                  </a:cubicBezTo>
                  <a:cubicBezTo>
                    <a:pt x="2749866" y="4818677"/>
                    <a:pt x="2750385" y="4761539"/>
                    <a:pt x="2776875" y="4715830"/>
                  </a:cubicBezTo>
                  <a:cubicBezTo>
                    <a:pt x="2803886" y="4669081"/>
                    <a:pt x="2850116" y="4635837"/>
                    <a:pt x="2903617" y="4627007"/>
                  </a:cubicBezTo>
                  <a:cubicBezTo>
                    <a:pt x="2945690" y="4620254"/>
                    <a:pt x="2978415" y="4637915"/>
                    <a:pt x="3019449" y="4641031"/>
                  </a:cubicBezTo>
                  <a:cubicBezTo>
                    <a:pt x="3050616" y="4643629"/>
                    <a:pt x="3099442" y="4649343"/>
                    <a:pt x="3101001" y="4621813"/>
                  </a:cubicBezTo>
                  <a:cubicBezTo>
                    <a:pt x="3106195" y="4534549"/>
                    <a:pt x="3163332" y="4474814"/>
                    <a:pt x="3171124" y="4457672"/>
                  </a:cubicBezTo>
                  <a:cubicBezTo>
                    <a:pt x="3176318" y="4445726"/>
                    <a:pt x="3170605" y="4414559"/>
                    <a:pt x="3162813" y="4401574"/>
                  </a:cubicBezTo>
                  <a:cubicBezTo>
                    <a:pt x="3153983" y="4387030"/>
                    <a:pt x="3121778" y="4378200"/>
                    <a:pt x="3106714" y="4373005"/>
                  </a:cubicBezTo>
                  <a:cubicBezTo>
                    <a:pt x="3083860" y="4365214"/>
                    <a:pt x="3061524" y="4356384"/>
                    <a:pt x="3040227" y="4345476"/>
                  </a:cubicBezTo>
                  <a:cubicBezTo>
                    <a:pt x="2997115" y="4324179"/>
                    <a:pt x="2956600" y="4297169"/>
                    <a:pt x="2920758" y="4265483"/>
                  </a:cubicBezTo>
                  <a:cubicBezTo>
                    <a:pt x="2891671" y="4239512"/>
                    <a:pt x="2864660" y="4210424"/>
                    <a:pt x="2841804" y="4178739"/>
                  </a:cubicBezTo>
                  <a:cubicBezTo>
                    <a:pt x="2773240" y="4084201"/>
                    <a:pt x="2741036" y="3966810"/>
                    <a:pt x="2750904" y="3850977"/>
                  </a:cubicBezTo>
                  <a:cubicBezTo>
                    <a:pt x="2754021" y="3818773"/>
                    <a:pt x="2759735" y="3786048"/>
                    <a:pt x="2765449" y="3753844"/>
                  </a:cubicBezTo>
                  <a:cubicBezTo>
                    <a:pt x="2777395" y="3686318"/>
                    <a:pt x="2795056" y="3619831"/>
                    <a:pt x="2809081" y="3552824"/>
                  </a:cubicBezTo>
                  <a:cubicBezTo>
                    <a:pt x="2836610" y="3422966"/>
                    <a:pt x="2858426" y="3292070"/>
                    <a:pt x="2885957" y="3162212"/>
                  </a:cubicBezTo>
                  <a:cubicBezTo>
                    <a:pt x="2918681" y="3009499"/>
                    <a:pt x="3033994" y="2880681"/>
                    <a:pt x="3183590" y="2834972"/>
                  </a:cubicBezTo>
                  <a:cubicBezTo>
                    <a:pt x="3264621" y="2810038"/>
                    <a:pt x="3353444" y="2821986"/>
                    <a:pt x="3435514" y="2837048"/>
                  </a:cubicBezTo>
                  <a:cubicBezTo>
                    <a:pt x="3573682" y="2863540"/>
                    <a:pt x="3716007" y="2877565"/>
                    <a:pt x="3855733" y="2896263"/>
                  </a:cubicBezTo>
                  <a:cubicBezTo>
                    <a:pt x="3874952" y="2898861"/>
                    <a:pt x="3885860" y="2896263"/>
                    <a:pt x="3891054" y="2876006"/>
                  </a:cubicBezTo>
                  <a:cubicBezTo>
                    <a:pt x="3906638" y="2816272"/>
                    <a:pt x="3942997" y="2770043"/>
                    <a:pt x="3991824" y="2736279"/>
                  </a:cubicBezTo>
                  <a:cubicBezTo>
                    <a:pt x="4039092" y="2703036"/>
                    <a:pt x="4042728" y="2649535"/>
                    <a:pt x="4031820" y="2596033"/>
                  </a:cubicBezTo>
                  <a:cubicBezTo>
                    <a:pt x="4026106" y="2570061"/>
                    <a:pt x="4011562" y="2557075"/>
                    <a:pt x="3987669" y="2546167"/>
                  </a:cubicBezTo>
                  <a:cubicBezTo>
                    <a:pt x="3880146" y="2496822"/>
                    <a:pt x="3772624" y="2447995"/>
                    <a:pt x="3664064" y="2400207"/>
                  </a:cubicBezTo>
                  <a:cubicBezTo>
                    <a:pt x="3585110" y="2365406"/>
                    <a:pt x="3505117" y="2326968"/>
                    <a:pt x="3424086" y="2296841"/>
                  </a:cubicBezTo>
                  <a:cubicBezTo>
                    <a:pt x="3353963" y="2270869"/>
                    <a:pt x="3293190" y="2241782"/>
                    <a:pt x="3243325" y="2183605"/>
                  </a:cubicBezTo>
                  <a:cubicBezTo>
                    <a:pt x="3191382" y="2123352"/>
                    <a:pt x="3174240" y="2040242"/>
                    <a:pt x="3183590" y="1962847"/>
                  </a:cubicBezTo>
                  <a:cubicBezTo>
                    <a:pt x="3193979" y="1878700"/>
                    <a:pt x="3234495" y="1812731"/>
                    <a:pt x="3301500" y="1762346"/>
                  </a:cubicBezTo>
                  <a:cubicBezTo>
                    <a:pt x="3410062" y="1680277"/>
                    <a:pt x="3495249" y="1577949"/>
                    <a:pt x="3558100" y="1457441"/>
                  </a:cubicBezTo>
                  <a:cubicBezTo>
                    <a:pt x="3608485" y="1361347"/>
                    <a:pt x="3641208" y="1259538"/>
                    <a:pt x="3656792" y="1152535"/>
                  </a:cubicBezTo>
                  <a:cubicBezTo>
                    <a:pt x="3668219" y="1076178"/>
                    <a:pt x="3670296" y="999303"/>
                    <a:pt x="3661986" y="922427"/>
                  </a:cubicBezTo>
                  <a:cubicBezTo>
                    <a:pt x="3650039" y="815424"/>
                    <a:pt x="3621471" y="710500"/>
                    <a:pt x="3575760" y="612846"/>
                  </a:cubicBezTo>
                  <a:cubicBezTo>
                    <a:pt x="3536803" y="530257"/>
                    <a:pt x="3493690" y="452342"/>
                    <a:pt x="3431878" y="384297"/>
                  </a:cubicBezTo>
                  <a:cubicBezTo>
                    <a:pt x="3348769" y="291839"/>
                    <a:pt x="3244883" y="219118"/>
                    <a:pt x="3131127" y="169253"/>
                  </a:cubicBezTo>
                  <a:cubicBezTo>
                    <a:pt x="3085937" y="149514"/>
                    <a:pt x="3038669" y="135490"/>
                    <a:pt x="2991401" y="123024"/>
                  </a:cubicBezTo>
                  <a:cubicBezTo>
                    <a:pt x="2926472" y="106142"/>
                    <a:pt x="2858427" y="98480"/>
                    <a:pt x="2790382" y="99000"/>
                  </a:cubicBezTo>
                  <a:close/>
                  <a:moveTo>
                    <a:pt x="2752787" y="1282"/>
                  </a:moveTo>
                  <a:cubicBezTo>
                    <a:pt x="2785966" y="-471"/>
                    <a:pt x="2819210" y="-601"/>
                    <a:pt x="2852713" y="1996"/>
                  </a:cubicBezTo>
                  <a:cubicBezTo>
                    <a:pt x="2957118" y="10306"/>
                    <a:pt x="3059966" y="33681"/>
                    <a:pt x="3157099" y="74197"/>
                  </a:cubicBezTo>
                  <a:cubicBezTo>
                    <a:pt x="3273971" y="122504"/>
                    <a:pt x="3379935" y="194185"/>
                    <a:pt x="3468757" y="283527"/>
                  </a:cubicBezTo>
                  <a:cubicBezTo>
                    <a:pt x="3502001" y="316771"/>
                    <a:pt x="3563294" y="380142"/>
                    <a:pt x="3609003" y="448187"/>
                  </a:cubicBezTo>
                  <a:cubicBezTo>
                    <a:pt x="3636014" y="488183"/>
                    <a:pt x="3656792" y="531295"/>
                    <a:pt x="3677050" y="574928"/>
                  </a:cubicBezTo>
                  <a:cubicBezTo>
                    <a:pt x="3733147" y="695956"/>
                    <a:pt x="3762236" y="823216"/>
                    <a:pt x="3772624" y="955670"/>
                  </a:cubicBezTo>
                  <a:cubicBezTo>
                    <a:pt x="3778858" y="1031508"/>
                    <a:pt x="3774182" y="1106305"/>
                    <a:pt x="3762755" y="1181104"/>
                  </a:cubicBezTo>
                  <a:cubicBezTo>
                    <a:pt x="3750289" y="1262654"/>
                    <a:pt x="3727433" y="1342127"/>
                    <a:pt x="3696788" y="1419522"/>
                  </a:cubicBezTo>
                  <a:cubicBezTo>
                    <a:pt x="3654194" y="1526526"/>
                    <a:pt x="3594979" y="1623659"/>
                    <a:pt x="3519662" y="1710923"/>
                  </a:cubicBezTo>
                  <a:cubicBezTo>
                    <a:pt x="3474471" y="1763386"/>
                    <a:pt x="3424606" y="1810653"/>
                    <a:pt x="3369547" y="1851689"/>
                  </a:cubicBezTo>
                  <a:cubicBezTo>
                    <a:pt x="3331108" y="1880258"/>
                    <a:pt x="3303060" y="1916098"/>
                    <a:pt x="3293710" y="1964405"/>
                  </a:cubicBezTo>
                  <a:cubicBezTo>
                    <a:pt x="3277087" y="2052189"/>
                    <a:pt x="3320720" y="2136336"/>
                    <a:pt x="3405387" y="2166463"/>
                  </a:cubicBezTo>
                  <a:cubicBezTo>
                    <a:pt x="3504599" y="2201785"/>
                    <a:pt x="3601732" y="2250612"/>
                    <a:pt x="3698346" y="2293205"/>
                  </a:cubicBezTo>
                  <a:cubicBezTo>
                    <a:pt x="3795998" y="2336318"/>
                    <a:pt x="3894172" y="2379950"/>
                    <a:pt x="3992343" y="2422023"/>
                  </a:cubicBezTo>
                  <a:cubicBezTo>
                    <a:pt x="4003771" y="2426699"/>
                    <a:pt x="4019874" y="2438126"/>
                    <a:pt x="4031300" y="2429295"/>
                  </a:cubicBezTo>
                  <a:cubicBezTo>
                    <a:pt x="4044806" y="2419427"/>
                    <a:pt x="4085321" y="2369042"/>
                    <a:pt x="4107657" y="2361250"/>
                  </a:cubicBezTo>
                  <a:cubicBezTo>
                    <a:pt x="4143498" y="2348784"/>
                    <a:pt x="4188169" y="2383586"/>
                    <a:pt x="4184013" y="2426179"/>
                  </a:cubicBezTo>
                  <a:cubicBezTo>
                    <a:pt x="4181416" y="2453709"/>
                    <a:pt x="4154406" y="2476044"/>
                    <a:pt x="4162197" y="2499419"/>
                  </a:cubicBezTo>
                  <a:cubicBezTo>
                    <a:pt x="4168950" y="2520196"/>
                    <a:pt x="4204271" y="2533701"/>
                    <a:pt x="4220374" y="2546687"/>
                  </a:cubicBezTo>
                  <a:cubicBezTo>
                    <a:pt x="4242710" y="2564867"/>
                    <a:pt x="4265564" y="2584086"/>
                    <a:pt x="4280627" y="2608499"/>
                  </a:cubicBezTo>
                  <a:cubicBezTo>
                    <a:pt x="4302443" y="2643821"/>
                    <a:pt x="4307119" y="2659923"/>
                    <a:pt x="4308677" y="2680181"/>
                  </a:cubicBezTo>
                  <a:cubicBezTo>
                    <a:pt x="4310755" y="2706152"/>
                    <a:pt x="4311793" y="2754459"/>
                    <a:pt x="4308677" y="2767445"/>
                  </a:cubicBezTo>
                  <a:cubicBezTo>
                    <a:pt x="4302443" y="2806922"/>
                    <a:pt x="4282705" y="2855229"/>
                    <a:pt x="4258812" y="2887953"/>
                  </a:cubicBezTo>
                  <a:cubicBezTo>
                    <a:pt x="4230762" y="2927430"/>
                    <a:pt x="4194403" y="2970542"/>
                    <a:pt x="4149212" y="2989242"/>
                  </a:cubicBezTo>
                  <a:cubicBezTo>
                    <a:pt x="4131551" y="2995995"/>
                    <a:pt x="4104541" y="3002228"/>
                    <a:pt x="4085841" y="3003786"/>
                  </a:cubicBezTo>
                  <a:cubicBezTo>
                    <a:pt x="4060909" y="3005863"/>
                    <a:pt x="4032860" y="3006903"/>
                    <a:pt x="4024548" y="3015733"/>
                  </a:cubicBezTo>
                  <a:cubicBezTo>
                    <a:pt x="4016238" y="3024563"/>
                    <a:pt x="4021432" y="3044302"/>
                    <a:pt x="4017796" y="3058326"/>
                  </a:cubicBezTo>
                  <a:cubicBezTo>
                    <a:pt x="4011043" y="3082740"/>
                    <a:pt x="3992863" y="3095725"/>
                    <a:pt x="3970007" y="3096245"/>
                  </a:cubicBezTo>
                  <a:cubicBezTo>
                    <a:pt x="3951828" y="3096764"/>
                    <a:pt x="3921701" y="3071832"/>
                    <a:pt x="3911832" y="3055729"/>
                  </a:cubicBezTo>
                  <a:cubicBezTo>
                    <a:pt x="3902482" y="3040146"/>
                    <a:pt x="3903520" y="3021966"/>
                    <a:pt x="3887938" y="3012097"/>
                  </a:cubicBezTo>
                  <a:cubicBezTo>
                    <a:pt x="3875472" y="3003786"/>
                    <a:pt x="3852617" y="3006383"/>
                    <a:pt x="3838593" y="3004825"/>
                  </a:cubicBezTo>
                  <a:cubicBezTo>
                    <a:pt x="3777818" y="2998591"/>
                    <a:pt x="3717045" y="2990281"/>
                    <a:pt x="3656792" y="2981450"/>
                  </a:cubicBezTo>
                  <a:cubicBezTo>
                    <a:pt x="3594459" y="2973659"/>
                    <a:pt x="3533167" y="2960674"/>
                    <a:pt x="3470835" y="2955998"/>
                  </a:cubicBezTo>
                  <a:cubicBezTo>
                    <a:pt x="3411620" y="2951844"/>
                    <a:pt x="3353444" y="2934182"/>
                    <a:pt x="3293190" y="2934702"/>
                  </a:cubicBezTo>
                  <a:cubicBezTo>
                    <a:pt x="3222548" y="2935221"/>
                    <a:pt x="3156580" y="2958076"/>
                    <a:pt x="3102040" y="3003267"/>
                  </a:cubicBezTo>
                  <a:cubicBezTo>
                    <a:pt x="3034513" y="3059365"/>
                    <a:pt x="3001270" y="3133124"/>
                    <a:pt x="2987245" y="3218311"/>
                  </a:cubicBezTo>
                  <a:cubicBezTo>
                    <a:pt x="2960236" y="3382451"/>
                    <a:pt x="2918161" y="3542954"/>
                    <a:pt x="2887515" y="3706575"/>
                  </a:cubicBezTo>
                  <a:cubicBezTo>
                    <a:pt x="2870373" y="3800073"/>
                    <a:pt x="2842844" y="3895128"/>
                    <a:pt x="2870893" y="3988626"/>
                  </a:cubicBezTo>
                  <a:cubicBezTo>
                    <a:pt x="2895307" y="4070697"/>
                    <a:pt x="2948808" y="4146014"/>
                    <a:pt x="3015813" y="4198996"/>
                  </a:cubicBezTo>
                  <a:cubicBezTo>
                    <a:pt x="3061524" y="4234836"/>
                    <a:pt x="3122817" y="4251458"/>
                    <a:pt x="3173202" y="4280027"/>
                  </a:cubicBezTo>
                  <a:cubicBezTo>
                    <a:pt x="3197096" y="4293533"/>
                    <a:pt x="3247999" y="4315868"/>
                    <a:pt x="3273451" y="4326256"/>
                  </a:cubicBezTo>
                  <a:cubicBezTo>
                    <a:pt x="3300982" y="4337684"/>
                    <a:pt x="3364352" y="4275871"/>
                    <a:pt x="3402270" y="4325218"/>
                  </a:cubicBezTo>
                  <a:cubicBezTo>
                    <a:pt x="3417854" y="4345476"/>
                    <a:pt x="3411101" y="4397938"/>
                    <a:pt x="3390323" y="4423909"/>
                  </a:cubicBezTo>
                  <a:cubicBezTo>
                    <a:pt x="3380973" y="4435337"/>
                    <a:pt x="3349289" y="4451440"/>
                    <a:pt x="3356561" y="4468062"/>
                  </a:cubicBezTo>
                  <a:cubicBezTo>
                    <a:pt x="3388245" y="4541821"/>
                    <a:pt x="3417854" y="4637395"/>
                    <a:pt x="3412140" y="4717908"/>
                  </a:cubicBezTo>
                  <a:cubicBezTo>
                    <a:pt x="3407984" y="4777123"/>
                    <a:pt x="3392921" y="4833740"/>
                    <a:pt x="3365911" y="4887241"/>
                  </a:cubicBezTo>
                  <a:cubicBezTo>
                    <a:pt x="3335784" y="4946976"/>
                    <a:pt x="3296306" y="4998919"/>
                    <a:pt x="3243844" y="5040474"/>
                  </a:cubicBezTo>
                  <a:cubicBezTo>
                    <a:pt x="3179954" y="5090859"/>
                    <a:pt x="3107234" y="5122543"/>
                    <a:pt x="3025683" y="5131375"/>
                  </a:cubicBezTo>
                  <a:cubicBezTo>
                    <a:pt x="2948288" y="5139685"/>
                    <a:pt x="2908811" y="5136569"/>
                    <a:pt x="2837130" y="5104364"/>
                  </a:cubicBezTo>
                  <a:cubicBezTo>
                    <a:pt x="2796095" y="5086184"/>
                    <a:pt x="2830896" y="5101767"/>
                    <a:pt x="2791421" y="5080990"/>
                  </a:cubicBezTo>
                  <a:cubicBezTo>
                    <a:pt x="2736880" y="5052420"/>
                    <a:pt x="2679743" y="5130855"/>
                    <a:pt x="2622606" y="5110078"/>
                  </a:cubicBezTo>
                  <a:cubicBezTo>
                    <a:pt x="2560273" y="5087742"/>
                    <a:pt x="2628319" y="5004633"/>
                    <a:pt x="2564429" y="4969312"/>
                  </a:cubicBezTo>
                  <a:cubicBezTo>
                    <a:pt x="2540535" y="4956326"/>
                    <a:pt x="2407041" y="4846206"/>
                    <a:pt x="2387822" y="4826988"/>
                  </a:cubicBezTo>
                  <a:cubicBezTo>
                    <a:pt x="2348865" y="4788550"/>
                    <a:pt x="2310947" y="4748554"/>
                    <a:pt x="2276664" y="4704922"/>
                  </a:cubicBezTo>
                  <a:cubicBezTo>
                    <a:pt x="2273548" y="4701805"/>
                    <a:pt x="2270951" y="4698688"/>
                    <a:pt x="2266795" y="4696610"/>
                  </a:cubicBezTo>
                  <a:cubicBezTo>
                    <a:pt x="2185245" y="4588570"/>
                    <a:pt x="2122394" y="4465464"/>
                    <a:pt x="2072529" y="4339242"/>
                  </a:cubicBezTo>
                  <a:cubicBezTo>
                    <a:pt x="2054867" y="4294051"/>
                    <a:pt x="2038765" y="4248342"/>
                    <a:pt x="2024221" y="4202113"/>
                  </a:cubicBezTo>
                  <a:cubicBezTo>
                    <a:pt x="2011236" y="4159519"/>
                    <a:pt x="1997730" y="4119004"/>
                    <a:pt x="1967084" y="4084721"/>
                  </a:cubicBezTo>
                  <a:cubicBezTo>
                    <a:pt x="1894882" y="4004210"/>
                    <a:pt x="1802424" y="3949669"/>
                    <a:pt x="1691785" y="3948631"/>
                  </a:cubicBezTo>
                  <a:cubicBezTo>
                    <a:pt x="1602443" y="3947591"/>
                    <a:pt x="1528166" y="3982913"/>
                    <a:pt x="1458561" y="4035895"/>
                  </a:cubicBezTo>
                  <a:cubicBezTo>
                    <a:pt x="1386880" y="4090435"/>
                    <a:pt x="1308446" y="4136664"/>
                    <a:pt x="1228453" y="4178219"/>
                  </a:cubicBezTo>
                  <a:cubicBezTo>
                    <a:pt x="1052366" y="4269639"/>
                    <a:pt x="856022" y="4325218"/>
                    <a:pt x="656041" y="4309635"/>
                  </a:cubicBezTo>
                  <a:cubicBezTo>
                    <a:pt x="638381" y="4308596"/>
                    <a:pt x="556310" y="4282105"/>
                    <a:pt x="560466" y="4309635"/>
                  </a:cubicBezTo>
                  <a:cubicBezTo>
                    <a:pt x="562024" y="4322620"/>
                    <a:pt x="572412" y="4392743"/>
                    <a:pt x="522547" y="4394302"/>
                  </a:cubicBezTo>
                  <a:cubicBezTo>
                    <a:pt x="483590" y="4395341"/>
                    <a:pt x="491382" y="4379758"/>
                    <a:pt x="461254" y="4343398"/>
                  </a:cubicBezTo>
                  <a:cubicBezTo>
                    <a:pt x="448788" y="4328334"/>
                    <a:pt x="423336" y="4303921"/>
                    <a:pt x="407753" y="4292493"/>
                  </a:cubicBezTo>
                  <a:cubicBezTo>
                    <a:pt x="392689" y="4281585"/>
                    <a:pt x="391651" y="4281066"/>
                    <a:pt x="373471" y="4276911"/>
                  </a:cubicBezTo>
                  <a:cubicBezTo>
                    <a:pt x="331916" y="4267561"/>
                    <a:pt x="291401" y="4253017"/>
                    <a:pt x="253482" y="4233798"/>
                  </a:cubicBezTo>
                  <a:cubicBezTo>
                    <a:pt x="93498" y="4152247"/>
                    <a:pt x="1039" y="3998496"/>
                    <a:pt x="0" y="3818253"/>
                  </a:cubicBezTo>
                  <a:cubicBezTo>
                    <a:pt x="520" y="3726314"/>
                    <a:pt x="28049" y="3643205"/>
                    <a:pt x="81031" y="3567888"/>
                  </a:cubicBezTo>
                  <a:cubicBezTo>
                    <a:pt x="127780" y="3500881"/>
                    <a:pt x="190112" y="3446341"/>
                    <a:pt x="264910" y="3413616"/>
                  </a:cubicBezTo>
                  <a:cubicBezTo>
                    <a:pt x="281013" y="3406345"/>
                    <a:pt x="320489" y="3401670"/>
                    <a:pt x="324644" y="3381931"/>
                  </a:cubicBezTo>
                  <a:cubicBezTo>
                    <a:pt x="328280" y="3364271"/>
                    <a:pt x="324125" y="3294148"/>
                    <a:pt x="337630" y="3277526"/>
                  </a:cubicBezTo>
                  <a:cubicBezTo>
                    <a:pt x="358408" y="3252073"/>
                    <a:pt x="391651" y="3242725"/>
                    <a:pt x="422297" y="3256229"/>
                  </a:cubicBezTo>
                  <a:cubicBezTo>
                    <a:pt x="442555" y="3265059"/>
                    <a:pt x="458658" y="3341416"/>
                    <a:pt x="474240" y="3356479"/>
                  </a:cubicBezTo>
                  <a:cubicBezTo>
                    <a:pt x="540208" y="3419850"/>
                    <a:pt x="682532" y="3415694"/>
                    <a:pt x="764601" y="3398034"/>
                  </a:cubicBezTo>
                  <a:cubicBezTo>
                    <a:pt x="862775" y="3377257"/>
                    <a:pt x="950038" y="3320119"/>
                    <a:pt x="1004579" y="3235452"/>
                  </a:cubicBezTo>
                  <a:cubicBezTo>
                    <a:pt x="1114179" y="3065078"/>
                    <a:pt x="1196249" y="2879642"/>
                    <a:pt x="1282474" y="2696802"/>
                  </a:cubicBezTo>
                  <a:cubicBezTo>
                    <a:pt x="1339611" y="2575256"/>
                    <a:pt x="1398308" y="2442801"/>
                    <a:pt x="1317796" y="2316059"/>
                  </a:cubicBezTo>
                  <a:cubicBezTo>
                    <a:pt x="1264814" y="2232432"/>
                    <a:pt x="1175472" y="2195551"/>
                    <a:pt x="1091324" y="2150881"/>
                  </a:cubicBezTo>
                  <a:cubicBezTo>
                    <a:pt x="1047692" y="2127506"/>
                    <a:pt x="1004579" y="2103612"/>
                    <a:pt x="961466" y="2079199"/>
                  </a:cubicBezTo>
                  <a:cubicBezTo>
                    <a:pt x="933416" y="2063097"/>
                    <a:pt x="883033" y="2017387"/>
                    <a:pt x="851866" y="2013232"/>
                  </a:cubicBezTo>
                  <a:cubicBezTo>
                    <a:pt x="814468" y="2008038"/>
                    <a:pt x="797326" y="2081797"/>
                    <a:pt x="758889" y="2062059"/>
                  </a:cubicBezTo>
                  <a:cubicBezTo>
                    <a:pt x="727203" y="2045955"/>
                    <a:pt x="748499" y="2022062"/>
                    <a:pt x="740189" y="2002324"/>
                  </a:cubicBezTo>
                  <a:cubicBezTo>
                    <a:pt x="731358" y="1981546"/>
                    <a:pt x="737072" y="1960250"/>
                    <a:pt x="722528" y="1940511"/>
                  </a:cubicBezTo>
                  <a:cubicBezTo>
                    <a:pt x="706426" y="1918176"/>
                    <a:pt x="675779" y="1904151"/>
                    <a:pt x="655002" y="1885452"/>
                  </a:cubicBezTo>
                  <a:cubicBezTo>
                    <a:pt x="611370" y="1845975"/>
                    <a:pt x="576048" y="1796629"/>
                    <a:pt x="553194" y="1742608"/>
                  </a:cubicBezTo>
                  <a:cubicBezTo>
                    <a:pt x="505406" y="1629892"/>
                    <a:pt x="520469" y="1501073"/>
                    <a:pt x="616045" y="1418484"/>
                  </a:cubicBezTo>
                  <a:cubicBezTo>
                    <a:pt x="664352" y="1376410"/>
                    <a:pt x="714218" y="1368099"/>
                    <a:pt x="762005" y="1366021"/>
                  </a:cubicBezTo>
                  <a:cubicBezTo>
                    <a:pt x="814986" y="1363943"/>
                    <a:pt x="867449" y="1402382"/>
                    <a:pt x="920950" y="1387318"/>
                  </a:cubicBezTo>
                  <a:cubicBezTo>
                    <a:pt x="965102" y="1374332"/>
                    <a:pt x="1039381" y="1264213"/>
                    <a:pt x="1086130" y="1310962"/>
                  </a:cubicBezTo>
                  <a:cubicBezTo>
                    <a:pt x="1121451" y="1346803"/>
                    <a:pt x="1086130" y="1395109"/>
                    <a:pt x="1062236" y="1425236"/>
                  </a:cubicBezTo>
                  <a:cubicBezTo>
                    <a:pt x="1062756" y="1424716"/>
                    <a:pt x="1145345" y="1449649"/>
                    <a:pt x="1152097" y="1451207"/>
                  </a:cubicBezTo>
                  <a:cubicBezTo>
                    <a:pt x="1188976" y="1460038"/>
                    <a:pt x="1226376" y="1469387"/>
                    <a:pt x="1263255" y="1478737"/>
                  </a:cubicBezTo>
                  <a:cubicBezTo>
                    <a:pt x="1333898" y="1496918"/>
                    <a:pt x="1405580" y="1516656"/>
                    <a:pt x="1474663" y="1537952"/>
                  </a:cubicBezTo>
                  <a:cubicBezTo>
                    <a:pt x="1558292" y="1563405"/>
                    <a:pt x="1667372" y="1607556"/>
                    <a:pt x="1752040" y="1567041"/>
                  </a:cubicBezTo>
                  <a:cubicBezTo>
                    <a:pt x="1821643" y="1533798"/>
                    <a:pt x="1856965" y="1455363"/>
                    <a:pt x="1854367" y="1380565"/>
                  </a:cubicBezTo>
                  <a:cubicBezTo>
                    <a:pt x="1851251" y="1301092"/>
                    <a:pt x="1816449" y="1227853"/>
                    <a:pt x="1808138" y="1149418"/>
                  </a:cubicBezTo>
                  <a:cubicBezTo>
                    <a:pt x="1798788" y="1063192"/>
                    <a:pt x="1799308" y="976448"/>
                    <a:pt x="1811255" y="890741"/>
                  </a:cubicBezTo>
                  <a:cubicBezTo>
                    <a:pt x="1841381" y="673620"/>
                    <a:pt x="1928646" y="482988"/>
                    <a:pt x="2075645" y="320407"/>
                  </a:cubicBezTo>
                  <a:cubicBezTo>
                    <a:pt x="2141093" y="248206"/>
                    <a:pt x="2217449" y="183797"/>
                    <a:pt x="2301077" y="132892"/>
                  </a:cubicBezTo>
                  <a:cubicBezTo>
                    <a:pt x="2409119" y="66405"/>
                    <a:pt x="2527030" y="25370"/>
                    <a:pt x="2653251" y="10306"/>
                  </a:cubicBezTo>
                  <a:cubicBezTo>
                    <a:pt x="2686495" y="6411"/>
                    <a:pt x="2719609" y="3035"/>
                    <a:pt x="2752787" y="1282"/>
                  </a:cubicBezTo>
                  <a:close/>
                </a:path>
              </a:pathLst>
            </a:custGeom>
            <a:solidFill>
              <a:schemeClr val="bg1"/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52" name="Group 2351">
            <a:extLst>
              <a:ext uri="{FF2B5EF4-FFF2-40B4-BE49-F238E27FC236}">
                <a16:creationId xmlns:a16="http://schemas.microsoft.com/office/drawing/2014/main" id="{4C1FE9AE-FEF5-4AA8-8C8F-02D48F7254E6}"/>
              </a:ext>
            </a:extLst>
          </p:cNvPr>
          <p:cNvGrpSpPr/>
          <p:nvPr/>
        </p:nvGrpSpPr>
        <p:grpSpPr>
          <a:xfrm>
            <a:off x="6654651" y="1876790"/>
            <a:ext cx="1788612" cy="2124754"/>
            <a:chOff x="3217954" y="1995302"/>
            <a:chExt cx="4477492" cy="5318969"/>
          </a:xfrm>
        </p:grpSpPr>
        <p:sp>
          <p:nvSpPr>
            <p:cNvPr id="2353" name="Freeform: Shape 2352">
              <a:extLst>
                <a:ext uri="{FF2B5EF4-FFF2-40B4-BE49-F238E27FC236}">
                  <a16:creationId xmlns:a16="http://schemas.microsoft.com/office/drawing/2014/main" id="{570A39A7-9030-4093-BCCA-49A06437B03F}"/>
                </a:ext>
              </a:extLst>
            </p:cNvPr>
            <p:cNvSpPr/>
            <p:nvPr/>
          </p:nvSpPr>
          <p:spPr>
            <a:xfrm>
              <a:off x="3217954" y="1995302"/>
              <a:ext cx="4477492" cy="5318969"/>
            </a:xfrm>
            <a:custGeom>
              <a:avLst/>
              <a:gdLst>
                <a:gd name="connsiteX0" fmla="*/ 4019848 w 4040287"/>
                <a:gd name="connsiteY0" fmla="*/ 2427481 h 4799599"/>
                <a:gd name="connsiteX1" fmla="*/ 3927980 w 4040287"/>
                <a:gd name="connsiteY1" fmla="*/ 2319208 h 4799599"/>
                <a:gd name="connsiteX2" fmla="*/ 3170075 w 4040287"/>
                <a:gd name="connsiteY2" fmla="*/ 1966269 h 4799599"/>
                <a:gd name="connsiteX3" fmla="*/ 3141953 w 4040287"/>
                <a:gd name="connsiteY3" fmla="*/ 1948927 h 4799599"/>
                <a:gd name="connsiteX4" fmla="*/ 3123673 w 4040287"/>
                <a:gd name="connsiteY4" fmla="*/ 1864559 h 4799599"/>
                <a:gd name="connsiteX5" fmla="*/ 3160232 w 4040287"/>
                <a:gd name="connsiteY5" fmla="*/ 1822844 h 4799599"/>
                <a:gd name="connsiteX6" fmla="*/ 3320063 w 4040287"/>
                <a:gd name="connsiteY6" fmla="*/ 1669106 h 4799599"/>
                <a:gd name="connsiteX7" fmla="*/ 3474268 w 4040287"/>
                <a:gd name="connsiteY7" fmla="*/ 1415065 h 4799599"/>
                <a:gd name="connsiteX8" fmla="*/ 3556762 w 4040287"/>
                <a:gd name="connsiteY8" fmla="*/ 1052283 h 4799599"/>
                <a:gd name="connsiteX9" fmla="*/ 3543638 w 4040287"/>
                <a:gd name="connsiteY9" fmla="*/ 837145 h 4799599"/>
                <a:gd name="connsiteX10" fmla="*/ 3492548 w 4040287"/>
                <a:gd name="connsiteY10" fmla="*/ 645442 h 4799599"/>
                <a:gd name="connsiteX11" fmla="*/ 3476612 w 4040287"/>
                <a:gd name="connsiteY11" fmla="*/ 606539 h 4799599"/>
                <a:gd name="connsiteX12" fmla="*/ 3426929 w 4040287"/>
                <a:gd name="connsiteY12" fmla="*/ 504360 h 4799599"/>
                <a:gd name="connsiteX13" fmla="*/ 3420836 w 4040287"/>
                <a:gd name="connsiteY13" fmla="*/ 489830 h 4799599"/>
                <a:gd name="connsiteX14" fmla="*/ 3316313 w 4040287"/>
                <a:gd name="connsiteY14" fmla="*/ 339842 h 4799599"/>
                <a:gd name="connsiteX15" fmla="*/ 2642775 w 4040287"/>
                <a:gd name="connsiteY15" fmla="*/ 495 h 4799599"/>
                <a:gd name="connsiteX16" fmla="*/ 2484820 w 4040287"/>
                <a:gd name="connsiteY16" fmla="*/ 7057 h 4799599"/>
                <a:gd name="connsiteX17" fmla="*/ 2196563 w 4040287"/>
                <a:gd name="connsiteY17" fmla="*/ 89082 h 4799599"/>
                <a:gd name="connsiteX18" fmla="*/ 1868934 w 4040287"/>
                <a:gd name="connsiteY18" fmla="*/ 336561 h 4799599"/>
                <a:gd name="connsiteX19" fmla="*/ 1814563 w 4040287"/>
                <a:gd name="connsiteY19" fmla="*/ 406868 h 4799599"/>
                <a:gd name="connsiteX20" fmla="*/ 1807064 w 4040287"/>
                <a:gd name="connsiteY20" fmla="*/ 415773 h 4799599"/>
                <a:gd name="connsiteX21" fmla="*/ 1636453 w 4040287"/>
                <a:gd name="connsiteY21" fmla="*/ 1220550 h 4799599"/>
                <a:gd name="connsiteX22" fmla="*/ 1570365 w 4040287"/>
                <a:gd name="connsiteY22" fmla="*/ 1426314 h 4799599"/>
                <a:gd name="connsiteX23" fmla="*/ 926825 w 4040287"/>
                <a:gd name="connsiteY23" fmla="*/ 1268359 h 4799599"/>
                <a:gd name="connsiteX24" fmla="*/ 642317 w 4040287"/>
                <a:gd name="connsiteY24" fmla="*/ 1276795 h 4799599"/>
                <a:gd name="connsiteX25" fmla="*/ 483424 w 4040287"/>
                <a:gd name="connsiteY25" fmla="*/ 1465217 h 4799599"/>
                <a:gd name="connsiteX26" fmla="*/ 632005 w 4040287"/>
                <a:gd name="connsiteY26" fmla="*/ 1869715 h 4799599"/>
                <a:gd name="connsiteX27" fmla="*/ 945104 w 4040287"/>
                <a:gd name="connsiteY27" fmla="*/ 2059543 h 4799599"/>
                <a:gd name="connsiteX28" fmla="*/ 1184616 w 4040287"/>
                <a:gd name="connsiteY28" fmla="*/ 2228747 h 4799599"/>
                <a:gd name="connsiteX29" fmla="*/ 1148994 w 4040287"/>
                <a:gd name="connsiteY29" fmla="*/ 2520286 h 4799599"/>
                <a:gd name="connsiteX30" fmla="*/ 767463 w 4040287"/>
                <a:gd name="connsiteY30" fmla="*/ 3065865 h 4799599"/>
                <a:gd name="connsiteX31" fmla="*/ 330156 w 4040287"/>
                <a:gd name="connsiteY31" fmla="*/ 3075239 h 4799599"/>
                <a:gd name="connsiteX32" fmla="*/ 1589 w 4040287"/>
                <a:gd name="connsiteY32" fmla="*/ 3503172 h 4799599"/>
                <a:gd name="connsiteX33" fmla="*/ 267817 w 4040287"/>
                <a:gd name="connsiteY33" fmla="*/ 3981726 h 4799599"/>
                <a:gd name="connsiteX34" fmla="*/ 593102 w 4040287"/>
                <a:gd name="connsiteY34" fmla="*/ 4056720 h 4799599"/>
                <a:gd name="connsiteX35" fmla="*/ 1448969 w 4040287"/>
                <a:gd name="connsiteY35" fmla="*/ 3782993 h 4799599"/>
                <a:gd name="connsiteX36" fmla="*/ 1798627 w 4040287"/>
                <a:gd name="connsiteY36" fmla="*/ 3844863 h 4799599"/>
                <a:gd name="connsiteX37" fmla="*/ 1914399 w 4040287"/>
                <a:gd name="connsiteY37" fmla="*/ 4130308 h 4799599"/>
                <a:gd name="connsiteX38" fmla="*/ 1979081 w 4040287"/>
                <a:gd name="connsiteY38" fmla="*/ 4255454 h 4799599"/>
                <a:gd name="connsiteX39" fmla="*/ 2260776 w 4040287"/>
                <a:gd name="connsiteY39" fmla="*/ 4583082 h 4799599"/>
                <a:gd name="connsiteX40" fmla="*/ 2419669 w 4040287"/>
                <a:gd name="connsiteY40" fmla="*/ 4685261 h 4799599"/>
                <a:gd name="connsiteX41" fmla="*/ 2585124 w 4040287"/>
                <a:gd name="connsiteY41" fmla="*/ 4766349 h 4799599"/>
                <a:gd name="connsiteX42" fmla="*/ 2706051 w 4040287"/>
                <a:gd name="connsiteY42" fmla="*/ 4798221 h 4799599"/>
                <a:gd name="connsiteX43" fmla="*/ 2819948 w 4040287"/>
                <a:gd name="connsiteY43" fmla="*/ 4798221 h 4799599"/>
                <a:gd name="connsiteX44" fmla="*/ 2968998 w 4040287"/>
                <a:gd name="connsiteY44" fmla="*/ 4750881 h 4799599"/>
                <a:gd name="connsiteX45" fmla="*/ 3187417 w 4040287"/>
                <a:gd name="connsiteY45" fmla="*/ 4518869 h 4799599"/>
                <a:gd name="connsiteX46" fmla="*/ 3226789 w 4040287"/>
                <a:gd name="connsiteY46" fmla="*/ 4250766 h 4799599"/>
                <a:gd name="connsiteX47" fmla="*/ 3193979 w 4040287"/>
                <a:gd name="connsiteY47" fmla="*/ 4128902 h 4799599"/>
                <a:gd name="connsiteX48" fmla="*/ 3112424 w 4040287"/>
                <a:gd name="connsiteY48" fmla="*/ 3990632 h 4799599"/>
                <a:gd name="connsiteX49" fmla="*/ 3030399 w 4040287"/>
                <a:gd name="connsiteY49" fmla="*/ 3914701 h 4799599"/>
                <a:gd name="connsiteX50" fmla="*/ 2885099 w 4040287"/>
                <a:gd name="connsiteY50" fmla="*/ 3835957 h 4799599"/>
                <a:gd name="connsiteX51" fmla="*/ 2800731 w 4040287"/>
                <a:gd name="connsiteY51" fmla="*/ 3775493 h 4799599"/>
                <a:gd name="connsiteX52" fmla="*/ 2762297 w 4040287"/>
                <a:gd name="connsiteY52" fmla="*/ 3712686 h 4799599"/>
                <a:gd name="connsiteX53" fmla="*/ 2732768 w 4040287"/>
                <a:gd name="connsiteY53" fmla="*/ 3565980 h 4799599"/>
                <a:gd name="connsiteX54" fmla="*/ 2774014 w 4040287"/>
                <a:gd name="connsiteY54" fmla="*/ 3356935 h 4799599"/>
                <a:gd name="connsiteX55" fmla="*/ 2874318 w 4040287"/>
                <a:gd name="connsiteY55" fmla="*/ 2917752 h 4799599"/>
                <a:gd name="connsiteX56" fmla="*/ 3074458 w 4040287"/>
                <a:gd name="connsiteY56" fmla="*/ 2816980 h 4799599"/>
                <a:gd name="connsiteX57" fmla="*/ 3544575 w 4040287"/>
                <a:gd name="connsiteY57" fmla="*/ 2882599 h 4799599"/>
                <a:gd name="connsiteX58" fmla="*/ 3779399 w 4040287"/>
                <a:gd name="connsiteY58" fmla="*/ 2884005 h 4799599"/>
                <a:gd name="connsiteX59" fmla="*/ 3962665 w 4040287"/>
                <a:gd name="connsiteY59" fmla="*/ 2763546 h 4799599"/>
                <a:gd name="connsiteX60" fmla="*/ 4042346 w 4040287"/>
                <a:gd name="connsiteY60" fmla="*/ 2554033 h 4799599"/>
                <a:gd name="connsiteX61" fmla="*/ 4019848 w 4040287"/>
                <a:gd name="connsiteY61" fmla="*/ 2427481 h 4799599"/>
                <a:gd name="connsiteX62" fmla="*/ 474050 w 4040287"/>
                <a:gd name="connsiteY62" fmla="*/ 1547710 h 4799599"/>
                <a:gd name="connsiteX63" fmla="*/ 472644 w 4040287"/>
                <a:gd name="connsiteY63" fmla="*/ 1552397 h 4799599"/>
                <a:gd name="connsiteX64" fmla="*/ 474050 w 4040287"/>
                <a:gd name="connsiteY64" fmla="*/ 1547710 h 4799599"/>
                <a:gd name="connsiteX65" fmla="*/ 347029 w 4040287"/>
                <a:gd name="connsiteY65" fmla="*/ 3103831 h 4799599"/>
                <a:gd name="connsiteX66" fmla="*/ 346092 w 4040287"/>
                <a:gd name="connsiteY66" fmla="*/ 3101956 h 4799599"/>
                <a:gd name="connsiteX67" fmla="*/ 347029 w 4040287"/>
                <a:gd name="connsiteY67" fmla="*/ 3103831 h 4799599"/>
                <a:gd name="connsiteX68" fmla="*/ 637161 w 4040287"/>
                <a:gd name="connsiteY68" fmla="*/ 4055782 h 4799599"/>
                <a:gd name="connsiteX69" fmla="*/ 637161 w 4040287"/>
                <a:gd name="connsiteY69" fmla="*/ 4055782 h 4799599"/>
                <a:gd name="connsiteX70" fmla="*/ 637630 w 4040287"/>
                <a:gd name="connsiteY70" fmla="*/ 4055782 h 4799599"/>
                <a:gd name="connsiteX71" fmla="*/ 637630 w 4040287"/>
                <a:gd name="connsiteY71" fmla="*/ 4056251 h 4799599"/>
                <a:gd name="connsiteX72" fmla="*/ 637161 w 4040287"/>
                <a:gd name="connsiteY72" fmla="*/ 4055782 h 4799599"/>
                <a:gd name="connsiteX73" fmla="*/ 637161 w 4040287"/>
                <a:gd name="connsiteY73" fmla="*/ 4055782 h 4799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4040287" h="4799599">
                  <a:moveTo>
                    <a:pt x="4019848" y="2427481"/>
                  </a:moveTo>
                  <a:cubicBezTo>
                    <a:pt x="3998287" y="2383891"/>
                    <a:pt x="3966884" y="2348269"/>
                    <a:pt x="3927980" y="2319208"/>
                  </a:cubicBezTo>
                  <a:cubicBezTo>
                    <a:pt x="3880641" y="2290617"/>
                    <a:pt x="3201010" y="1978456"/>
                    <a:pt x="3170075" y="1966269"/>
                  </a:cubicBezTo>
                  <a:cubicBezTo>
                    <a:pt x="3158826" y="1962988"/>
                    <a:pt x="3149920" y="1957364"/>
                    <a:pt x="3141953" y="1948927"/>
                  </a:cubicBezTo>
                  <a:cubicBezTo>
                    <a:pt x="3118986" y="1924085"/>
                    <a:pt x="3114767" y="1895962"/>
                    <a:pt x="3123673" y="1864559"/>
                  </a:cubicBezTo>
                  <a:cubicBezTo>
                    <a:pt x="3132109" y="1847217"/>
                    <a:pt x="3145233" y="1834561"/>
                    <a:pt x="3160232" y="1822844"/>
                  </a:cubicBezTo>
                  <a:cubicBezTo>
                    <a:pt x="3219758" y="1777847"/>
                    <a:pt x="3272723" y="1726289"/>
                    <a:pt x="3320063" y="1669106"/>
                  </a:cubicBezTo>
                  <a:cubicBezTo>
                    <a:pt x="3383807" y="1591769"/>
                    <a:pt x="3435365" y="1507401"/>
                    <a:pt x="3474268" y="1415065"/>
                  </a:cubicBezTo>
                  <a:cubicBezTo>
                    <a:pt x="3523483" y="1298825"/>
                    <a:pt x="3550668" y="1177897"/>
                    <a:pt x="3556762" y="1052283"/>
                  </a:cubicBezTo>
                  <a:cubicBezTo>
                    <a:pt x="3560511" y="980570"/>
                    <a:pt x="3555824" y="908389"/>
                    <a:pt x="3543638" y="837145"/>
                  </a:cubicBezTo>
                  <a:cubicBezTo>
                    <a:pt x="3532389" y="771525"/>
                    <a:pt x="3516921" y="707312"/>
                    <a:pt x="3492548" y="645442"/>
                  </a:cubicBezTo>
                  <a:cubicBezTo>
                    <a:pt x="3488330" y="631849"/>
                    <a:pt x="3484580" y="618256"/>
                    <a:pt x="3476612" y="606539"/>
                  </a:cubicBezTo>
                  <a:cubicBezTo>
                    <a:pt x="3461145" y="571854"/>
                    <a:pt x="3446146" y="537169"/>
                    <a:pt x="3426929" y="504360"/>
                  </a:cubicBezTo>
                  <a:cubicBezTo>
                    <a:pt x="3426929" y="498735"/>
                    <a:pt x="3423648" y="494517"/>
                    <a:pt x="3420836" y="489830"/>
                  </a:cubicBezTo>
                  <a:cubicBezTo>
                    <a:pt x="3390838" y="436397"/>
                    <a:pt x="3356153" y="386245"/>
                    <a:pt x="3316313" y="339842"/>
                  </a:cubicBezTo>
                  <a:cubicBezTo>
                    <a:pt x="3154139" y="149077"/>
                    <a:pt x="2900098" y="7995"/>
                    <a:pt x="2642775" y="495"/>
                  </a:cubicBezTo>
                  <a:cubicBezTo>
                    <a:pt x="2589811" y="-911"/>
                    <a:pt x="2537315" y="495"/>
                    <a:pt x="2484820" y="7057"/>
                  </a:cubicBezTo>
                  <a:cubicBezTo>
                    <a:pt x="2384047" y="19244"/>
                    <a:pt x="2287961" y="45960"/>
                    <a:pt x="2196563" y="89082"/>
                  </a:cubicBezTo>
                  <a:cubicBezTo>
                    <a:pt x="2070011" y="148139"/>
                    <a:pt x="1960332" y="231101"/>
                    <a:pt x="1868934" y="336561"/>
                  </a:cubicBezTo>
                  <a:cubicBezTo>
                    <a:pt x="1849716" y="359059"/>
                    <a:pt x="1830031" y="381089"/>
                    <a:pt x="1814563" y="406868"/>
                  </a:cubicBezTo>
                  <a:cubicBezTo>
                    <a:pt x="1812220" y="409680"/>
                    <a:pt x="1808939" y="412492"/>
                    <a:pt x="1807064" y="415773"/>
                  </a:cubicBezTo>
                  <a:cubicBezTo>
                    <a:pt x="1651920" y="638880"/>
                    <a:pt x="1568490" y="951510"/>
                    <a:pt x="1636453" y="1220550"/>
                  </a:cubicBezTo>
                  <a:cubicBezTo>
                    <a:pt x="1650983" y="1277733"/>
                    <a:pt x="1705353" y="1466155"/>
                    <a:pt x="1570365" y="1426314"/>
                  </a:cubicBezTo>
                  <a:cubicBezTo>
                    <a:pt x="1358507" y="1363507"/>
                    <a:pt x="1145244" y="1303043"/>
                    <a:pt x="926825" y="1268359"/>
                  </a:cubicBezTo>
                  <a:cubicBezTo>
                    <a:pt x="829802" y="1252891"/>
                    <a:pt x="730903" y="1225706"/>
                    <a:pt x="642317" y="1276795"/>
                  </a:cubicBezTo>
                  <a:cubicBezTo>
                    <a:pt x="569667" y="1318511"/>
                    <a:pt x="509672" y="1384599"/>
                    <a:pt x="483424" y="1465217"/>
                  </a:cubicBezTo>
                  <a:cubicBezTo>
                    <a:pt x="434678" y="1613798"/>
                    <a:pt x="508266" y="1782534"/>
                    <a:pt x="632005" y="1869715"/>
                  </a:cubicBezTo>
                  <a:cubicBezTo>
                    <a:pt x="731841" y="1940021"/>
                    <a:pt x="838238" y="2000485"/>
                    <a:pt x="945104" y="2059543"/>
                  </a:cubicBezTo>
                  <a:cubicBezTo>
                    <a:pt x="1023848" y="2103133"/>
                    <a:pt x="1133057" y="2146723"/>
                    <a:pt x="1184616" y="2228747"/>
                  </a:cubicBezTo>
                  <a:cubicBezTo>
                    <a:pt x="1244611" y="2324833"/>
                    <a:pt x="1182272" y="2425606"/>
                    <a:pt x="1148994" y="2520286"/>
                  </a:cubicBezTo>
                  <a:cubicBezTo>
                    <a:pt x="1081968" y="2711520"/>
                    <a:pt x="986351" y="3001183"/>
                    <a:pt x="767463" y="3065865"/>
                  </a:cubicBezTo>
                  <a:cubicBezTo>
                    <a:pt x="618882" y="3109455"/>
                    <a:pt x="478268" y="3025087"/>
                    <a:pt x="330156" y="3075239"/>
                  </a:cubicBezTo>
                  <a:cubicBezTo>
                    <a:pt x="148296" y="3136640"/>
                    <a:pt x="17057" y="3312407"/>
                    <a:pt x="1589" y="3503172"/>
                  </a:cubicBezTo>
                  <a:cubicBezTo>
                    <a:pt x="-14347" y="3698156"/>
                    <a:pt x="90644" y="3895952"/>
                    <a:pt x="267817" y="3981726"/>
                  </a:cubicBezTo>
                  <a:cubicBezTo>
                    <a:pt x="310939" y="4002350"/>
                    <a:pt x="585134" y="4056251"/>
                    <a:pt x="593102" y="4056720"/>
                  </a:cubicBezTo>
                  <a:cubicBezTo>
                    <a:pt x="901046" y="4083905"/>
                    <a:pt x="1209457" y="3974227"/>
                    <a:pt x="1448969" y="3782993"/>
                  </a:cubicBezTo>
                  <a:cubicBezTo>
                    <a:pt x="1558647" y="3695344"/>
                    <a:pt x="1723165" y="3729091"/>
                    <a:pt x="1798627" y="3844863"/>
                  </a:cubicBezTo>
                  <a:cubicBezTo>
                    <a:pt x="1853935" y="3929230"/>
                    <a:pt x="1869402" y="4039846"/>
                    <a:pt x="1914399" y="4130308"/>
                  </a:cubicBezTo>
                  <a:cubicBezTo>
                    <a:pt x="1932678" y="4173898"/>
                    <a:pt x="1955645" y="4214676"/>
                    <a:pt x="1979081" y="4255454"/>
                  </a:cubicBezTo>
                  <a:cubicBezTo>
                    <a:pt x="1985174" y="4266234"/>
                    <a:pt x="2161878" y="4504339"/>
                    <a:pt x="2260776" y="4583082"/>
                  </a:cubicBezTo>
                  <a:cubicBezTo>
                    <a:pt x="2262651" y="4586363"/>
                    <a:pt x="2397171" y="4675418"/>
                    <a:pt x="2419669" y="4685261"/>
                  </a:cubicBezTo>
                  <a:cubicBezTo>
                    <a:pt x="2421544" y="4686668"/>
                    <a:pt x="2530285" y="4743382"/>
                    <a:pt x="2585124" y="4766349"/>
                  </a:cubicBezTo>
                  <a:cubicBezTo>
                    <a:pt x="2624027" y="4782285"/>
                    <a:pt x="2663867" y="4794002"/>
                    <a:pt x="2706051" y="4798221"/>
                  </a:cubicBezTo>
                  <a:cubicBezTo>
                    <a:pt x="2712145" y="4805251"/>
                    <a:pt x="2789013" y="4803845"/>
                    <a:pt x="2819948" y="4798221"/>
                  </a:cubicBezTo>
                  <a:cubicBezTo>
                    <a:pt x="2871975" y="4789315"/>
                    <a:pt x="2922127" y="4775254"/>
                    <a:pt x="2968998" y="4750881"/>
                  </a:cubicBezTo>
                  <a:cubicBezTo>
                    <a:pt x="3068365" y="4698854"/>
                    <a:pt x="3141015" y="4621048"/>
                    <a:pt x="3187417" y="4518869"/>
                  </a:cubicBezTo>
                  <a:cubicBezTo>
                    <a:pt x="3226320" y="4433095"/>
                    <a:pt x="3238975" y="4343571"/>
                    <a:pt x="3226789" y="4250766"/>
                  </a:cubicBezTo>
                  <a:cubicBezTo>
                    <a:pt x="3221633" y="4208583"/>
                    <a:pt x="3211322" y="4167804"/>
                    <a:pt x="3193979" y="4128902"/>
                  </a:cubicBezTo>
                  <a:cubicBezTo>
                    <a:pt x="3190230" y="4112497"/>
                    <a:pt x="3125079" y="3991569"/>
                    <a:pt x="3112424" y="3990632"/>
                  </a:cubicBezTo>
                  <a:cubicBezTo>
                    <a:pt x="3087113" y="3962978"/>
                    <a:pt x="3061803" y="3936261"/>
                    <a:pt x="3030399" y="3914701"/>
                  </a:cubicBezTo>
                  <a:cubicBezTo>
                    <a:pt x="3018213" y="3906732"/>
                    <a:pt x="2916971" y="3851893"/>
                    <a:pt x="2885099" y="3835957"/>
                  </a:cubicBezTo>
                  <a:cubicBezTo>
                    <a:pt x="2874318" y="3830801"/>
                    <a:pt x="2815261" y="3793304"/>
                    <a:pt x="2800731" y="3775493"/>
                  </a:cubicBezTo>
                  <a:cubicBezTo>
                    <a:pt x="2788544" y="3760963"/>
                    <a:pt x="2764640" y="3717842"/>
                    <a:pt x="2762297" y="3712686"/>
                  </a:cubicBezTo>
                  <a:cubicBezTo>
                    <a:pt x="2738861" y="3666284"/>
                    <a:pt x="2723393" y="3619413"/>
                    <a:pt x="2732768" y="3565980"/>
                  </a:cubicBezTo>
                  <a:cubicBezTo>
                    <a:pt x="2744954" y="3496142"/>
                    <a:pt x="2758547" y="3426304"/>
                    <a:pt x="2774014" y="3356935"/>
                  </a:cubicBezTo>
                  <a:cubicBezTo>
                    <a:pt x="2798856" y="3246319"/>
                    <a:pt x="2856039" y="2951031"/>
                    <a:pt x="2874318" y="2917752"/>
                  </a:cubicBezTo>
                  <a:cubicBezTo>
                    <a:pt x="2913221" y="2847446"/>
                    <a:pt x="2996183" y="2803856"/>
                    <a:pt x="3074458" y="2816980"/>
                  </a:cubicBezTo>
                  <a:cubicBezTo>
                    <a:pt x="3152264" y="2830103"/>
                    <a:pt x="3465832" y="2873225"/>
                    <a:pt x="3544575" y="2882599"/>
                  </a:cubicBezTo>
                  <a:cubicBezTo>
                    <a:pt x="3568479" y="2885411"/>
                    <a:pt x="3724560" y="2894317"/>
                    <a:pt x="3779399" y="2884005"/>
                  </a:cubicBezTo>
                  <a:cubicBezTo>
                    <a:pt x="3854393" y="2869944"/>
                    <a:pt x="3913451" y="2821198"/>
                    <a:pt x="3962665" y="2763546"/>
                  </a:cubicBezTo>
                  <a:cubicBezTo>
                    <a:pt x="4014223" y="2703551"/>
                    <a:pt x="4040471" y="2633245"/>
                    <a:pt x="4042346" y="2554033"/>
                  </a:cubicBezTo>
                  <a:cubicBezTo>
                    <a:pt x="4042346" y="2546533"/>
                    <a:pt x="4039534" y="2460291"/>
                    <a:pt x="4019848" y="2427481"/>
                  </a:cubicBezTo>
                  <a:close/>
                  <a:moveTo>
                    <a:pt x="474050" y="1547710"/>
                  </a:moveTo>
                  <a:cubicBezTo>
                    <a:pt x="474050" y="1549116"/>
                    <a:pt x="473581" y="1550991"/>
                    <a:pt x="472644" y="1552397"/>
                  </a:cubicBezTo>
                  <a:cubicBezTo>
                    <a:pt x="473112" y="1550522"/>
                    <a:pt x="473581" y="1549116"/>
                    <a:pt x="474050" y="1547710"/>
                  </a:cubicBezTo>
                  <a:close/>
                  <a:moveTo>
                    <a:pt x="347029" y="3103831"/>
                  </a:moveTo>
                  <a:cubicBezTo>
                    <a:pt x="346561" y="3103362"/>
                    <a:pt x="346092" y="3102893"/>
                    <a:pt x="346092" y="3101956"/>
                  </a:cubicBezTo>
                  <a:cubicBezTo>
                    <a:pt x="346092" y="3102893"/>
                    <a:pt x="346561" y="3103362"/>
                    <a:pt x="347029" y="3103831"/>
                  </a:cubicBezTo>
                  <a:close/>
                  <a:moveTo>
                    <a:pt x="637161" y="4055782"/>
                  </a:moveTo>
                  <a:cubicBezTo>
                    <a:pt x="637161" y="4055782"/>
                    <a:pt x="637161" y="4055782"/>
                    <a:pt x="637161" y="4055782"/>
                  </a:cubicBezTo>
                  <a:cubicBezTo>
                    <a:pt x="637161" y="4055782"/>
                    <a:pt x="637630" y="4055782"/>
                    <a:pt x="637630" y="4055782"/>
                  </a:cubicBezTo>
                  <a:cubicBezTo>
                    <a:pt x="637630" y="4055782"/>
                    <a:pt x="637630" y="4055782"/>
                    <a:pt x="637630" y="4056251"/>
                  </a:cubicBezTo>
                  <a:cubicBezTo>
                    <a:pt x="637630" y="4055782"/>
                    <a:pt x="637161" y="4055782"/>
                    <a:pt x="637161" y="4055782"/>
                  </a:cubicBezTo>
                  <a:cubicBezTo>
                    <a:pt x="637161" y="4055782"/>
                    <a:pt x="637161" y="4055782"/>
                    <a:pt x="637161" y="4055782"/>
                  </a:cubicBezTo>
                  <a:close/>
                </a:path>
              </a:pathLst>
            </a:custGeom>
            <a:solidFill>
              <a:schemeClr val="accent3"/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4" name="Freeform: Shape 2353">
              <a:extLst>
                <a:ext uri="{FF2B5EF4-FFF2-40B4-BE49-F238E27FC236}">
                  <a16:creationId xmlns:a16="http://schemas.microsoft.com/office/drawing/2014/main" id="{EE013042-5F06-4EFA-B4FD-8A84FE1460F8}"/>
                </a:ext>
              </a:extLst>
            </p:cNvPr>
            <p:cNvSpPr/>
            <p:nvPr/>
          </p:nvSpPr>
          <p:spPr>
            <a:xfrm>
              <a:off x="5229962" y="2728627"/>
              <a:ext cx="1306329" cy="2730885"/>
            </a:xfrm>
            <a:custGeom>
              <a:avLst/>
              <a:gdLst>
                <a:gd name="connsiteX0" fmla="*/ 101335 w 1306329"/>
                <a:gd name="connsiteY0" fmla="*/ 2528215 h 2730885"/>
                <a:gd name="connsiteX1" fmla="*/ 202670 w 1306329"/>
                <a:gd name="connsiteY1" fmla="*/ 2629550 h 2730885"/>
                <a:gd name="connsiteX2" fmla="*/ 101335 w 1306329"/>
                <a:gd name="connsiteY2" fmla="*/ 2730885 h 2730885"/>
                <a:gd name="connsiteX3" fmla="*/ 0 w 1306329"/>
                <a:gd name="connsiteY3" fmla="*/ 2629550 h 2730885"/>
                <a:gd name="connsiteX4" fmla="*/ 101335 w 1306329"/>
                <a:gd name="connsiteY4" fmla="*/ 2528215 h 2730885"/>
                <a:gd name="connsiteX5" fmla="*/ 258505 w 1306329"/>
                <a:gd name="connsiteY5" fmla="*/ 2032370 h 2730885"/>
                <a:gd name="connsiteX6" fmla="*/ 359840 w 1306329"/>
                <a:gd name="connsiteY6" fmla="*/ 2133705 h 2730885"/>
                <a:gd name="connsiteX7" fmla="*/ 258505 w 1306329"/>
                <a:gd name="connsiteY7" fmla="*/ 2235040 h 2730885"/>
                <a:gd name="connsiteX8" fmla="*/ 157170 w 1306329"/>
                <a:gd name="connsiteY8" fmla="*/ 2133705 h 2730885"/>
                <a:gd name="connsiteX9" fmla="*/ 258505 w 1306329"/>
                <a:gd name="connsiteY9" fmla="*/ 2032370 h 2730885"/>
                <a:gd name="connsiteX10" fmla="*/ 420069 w 1306329"/>
                <a:gd name="connsiteY10" fmla="*/ 1533679 h 2730885"/>
                <a:gd name="connsiteX11" fmla="*/ 521404 w 1306329"/>
                <a:gd name="connsiteY11" fmla="*/ 1635014 h 2730885"/>
                <a:gd name="connsiteX12" fmla="*/ 420069 w 1306329"/>
                <a:gd name="connsiteY12" fmla="*/ 1736349 h 2730885"/>
                <a:gd name="connsiteX13" fmla="*/ 318734 w 1306329"/>
                <a:gd name="connsiteY13" fmla="*/ 1635014 h 2730885"/>
                <a:gd name="connsiteX14" fmla="*/ 420069 w 1306329"/>
                <a:gd name="connsiteY14" fmla="*/ 1533679 h 2730885"/>
                <a:gd name="connsiteX15" fmla="*/ 358577 w 1306329"/>
                <a:gd name="connsiteY15" fmla="*/ 398849 h 2730885"/>
                <a:gd name="connsiteX16" fmla="*/ 400650 w 1306329"/>
                <a:gd name="connsiteY16" fmla="*/ 441962 h 2730885"/>
                <a:gd name="connsiteX17" fmla="*/ 412598 w 1306329"/>
                <a:gd name="connsiteY17" fmla="*/ 489750 h 2730885"/>
                <a:gd name="connsiteX18" fmla="*/ 415195 w 1306329"/>
                <a:gd name="connsiteY18" fmla="*/ 491308 h 2730885"/>
                <a:gd name="connsiteX19" fmla="*/ 437531 w 1306329"/>
                <a:gd name="connsiteY19" fmla="*/ 559872 h 2730885"/>
                <a:gd name="connsiteX20" fmla="*/ 802691 w 1306329"/>
                <a:gd name="connsiteY20" fmla="*/ 830497 h 2730885"/>
                <a:gd name="connsiteX21" fmla="*/ 1129932 w 1306329"/>
                <a:gd name="connsiteY21" fmla="*/ 735441 h 2730885"/>
                <a:gd name="connsiteX22" fmla="*/ 1165254 w 1306329"/>
                <a:gd name="connsiteY22" fmla="*/ 705833 h 2730885"/>
                <a:gd name="connsiteX23" fmla="*/ 1229143 w 1306329"/>
                <a:gd name="connsiteY23" fmla="*/ 693886 h 2730885"/>
                <a:gd name="connsiteX24" fmla="*/ 1259790 w 1306329"/>
                <a:gd name="connsiteY24" fmla="*/ 756218 h 2730885"/>
                <a:gd name="connsiteX25" fmla="*/ 1258231 w 1306329"/>
                <a:gd name="connsiteY25" fmla="*/ 766088 h 2730885"/>
                <a:gd name="connsiteX26" fmla="*/ 1248881 w 1306329"/>
                <a:gd name="connsiteY26" fmla="*/ 795175 h 2730885"/>
                <a:gd name="connsiteX27" fmla="*/ 1188108 w 1306329"/>
                <a:gd name="connsiteY27" fmla="*/ 846599 h 2730885"/>
                <a:gd name="connsiteX28" fmla="*/ 972544 w 1306329"/>
                <a:gd name="connsiteY28" fmla="*/ 947369 h 2730885"/>
                <a:gd name="connsiteX29" fmla="*/ 714388 w 1306329"/>
                <a:gd name="connsiteY29" fmla="*/ 944771 h 2730885"/>
                <a:gd name="connsiteX30" fmla="*/ 526872 w 1306329"/>
                <a:gd name="connsiteY30" fmla="*/ 859066 h 2730885"/>
                <a:gd name="connsiteX31" fmla="*/ 365849 w 1306329"/>
                <a:gd name="connsiteY31" fmla="*/ 678304 h 2730885"/>
                <a:gd name="connsiteX32" fmla="*/ 363771 w 1306329"/>
                <a:gd name="connsiteY32" fmla="*/ 668954 h 2730885"/>
                <a:gd name="connsiteX33" fmla="*/ 318581 w 1306329"/>
                <a:gd name="connsiteY33" fmla="*/ 570262 h 2730885"/>
                <a:gd name="connsiteX34" fmla="*/ 291570 w 1306329"/>
                <a:gd name="connsiteY34" fmla="*/ 471050 h 2730885"/>
                <a:gd name="connsiteX35" fmla="*/ 358577 w 1306329"/>
                <a:gd name="connsiteY35" fmla="*/ 398849 h 2730885"/>
                <a:gd name="connsiteX36" fmla="*/ 1204994 w 1306329"/>
                <a:gd name="connsiteY36" fmla="*/ 190361 h 2730885"/>
                <a:gd name="connsiteX37" fmla="*/ 1306329 w 1306329"/>
                <a:gd name="connsiteY37" fmla="*/ 291696 h 2730885"/>
                <a:gd name="connsiteX38" fmla="*/ 1204994 w 1306329"/>
                <a:gd name="connsiteY38" fmla="*/ 393031 h 2730885"/>
                <a:gd name="connsiteX39" fmla="*/ 1103659 w 1306329"/>
                <a:gd name="connsiteY39" fmla="*/ 291696 h 2730885"/>
                <a:gd name="connsiteX40" fmla="*/ 1204994 w 1306329"/>
                <a:gd name="connsiteY40" fmla="*/ 190361 h 2730885"/>
                <a:gd name="connsiteX41" fmla="*/ 641441 w 1306329"/>
                <a:gd name="connsiteY41" fmla="*/ 0 h 2730885"/>
                <a:gd name="connsiteX42" fmla="*/ 742776 w 1306329"/>
                <a:gd name="connsiteY42" fmla="*/ 101335 h 2730885"/>
                <a:gd name="connsiteX43" fmla="*/ 641441 w 1306329"/>
                <a:gd name="connsiteY43" fmla="*/ 202670 h 2730885"/>
                <a:gd name="connsiteX44" fmla="*/ 540106 w 1306329"/>
                <a:gd name="connsiteY44" fmla="*/ 101335 h 2730885"/>
                <a:gd name="connsiteX45" fmla="*/ 641441 w 1306329"/>
                <a:gd name="connsiteY45" fmla="*/ 0 h 273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306329" h="2730885">
                  <a:moveTo>
                    <a:pt x="101335" y="2528215"/>
                  </a:moveTo>
                  <a:cubicBezTo>
                    <a:pt x="157301" y="2528215"/>
                    <a:pt x="202670" y="2573584"/>
                    <a:pt x="202670" y="2629550"/>
                  </a:cubicBezTo>
                  <a:cubicBezTo>
                    <a:pt x="202670" y="2685516"/>
                    <a:pt x="157301" y="2730885"/>
                    <a:pt x="101335" y="2730885"/>
                  </a:cubicBezTo>
                  <a:cubicBezTo>
                    <a:pt x="45369" y="2730885"/>
                    <a:pt x="0" y="2685516"/>
                    <a:pt x="0" y="2629550"/>
                  </a:cubicBezTo>
                  <a:cubicBezTo>
                    <a:pt x="0" y="2573584"/>
                    <a:pt x="45369" y="2528215"/>
                    <a:pt x="101335" y="2528215"/>
                  </a:cubicBezTo>
                  <a:close/>
                  <a:moveTo>
                    <a:pt x="258505" y="2032370"/>
                  </a:moveTo>
                  <a:cubicBezTo>
                    <a:pt x="314471" y="2032370"/>
                    <a:pt x="359840" y="2077739"/>
                    <a:pt x="359840" y="2133705"/>
                  </a:cubicBezTo>
                  <a:cubicBezTo>
                    <a:pt x="359840" y="2189671"/>
                    <a:pt x="314471" y="2235040"/>
                    <a:pt x="258505" y="2235040"/>
                  </a:cubicBezTo>
                  <a:cubicBezTo>
                    <a:pt x="202539" y="2235040"/>
                    <a:pt x="157170" y="2189671"/>
                    <a:pt x="157170" y="2133705"/>
                  </a:cubicBezTo>
                  <a:cubicBezTo>
                    <a:pt x="157170" y="2077739"/>
                    <a:pt x="202539" y="2032370"/>
                    <a:pt x="258505" y="2032370"/>
                  </a:cubicBezTo>
                  <a:close/>
                  <a:moveTo>
                    <a:pt x="420069" y="1533679"/>
                  </a:moveTo>
                  <a:cubicBezTo>
                    <a:pt x="476035" y="1533679"/>
                    <a:pt x="521404" y="1579048"/>
                    <a:pt x="521404" y="1635014"/>
                  </a:cubicBezTo>
                  <a:cubicBezTo>
                    <a:pt x="521404" y="1690980"/>
                    <a:pt x="476035" y="1736349"/>
                    <a:pt x="420069" y="1736349"/>
                  </a:cubicBezTo>
                  <a:cubicBezTo>
                    <a:pt x="364103" y="1736349"/>
                    <a:pt x="318734" y="1690980"/>
                    <a:pt x="318734" y="1635014"/>
                  </a:cubicBezTo>
                  <a:cubicBezTo>
                    <a:pt x="318734" y="1579048"/>
                    <a:pt x="364103" y="1533679"/>
                    <a:pt x="420069" y="1533679"/>
                  </a:cubicBezTo>
                  <a:close/>
                  <a:moveTo>
                    <a:pt x="358577" y="398849"/>
                  </a:moveTo>
                  <a:cubicBezTo>
                    <a:pt x="381432" y="403524"/>
                    <a:pt x="394938" y="419107"/>
                    <a:pt x="400650" y="441962"/>
                  </a:cubicBezTo>
                  <a:cubicBezTo>
                    <a:pt x="404806" y="458064"/>
                    <a:pt x="406364" y="474167"/>
                    <a:pt x="412598" y="489750"/>
                  </a:cubicBezTo>
                  <a:cubicBezTo>
                    <a:pt x="413636" y="490269"/>
                    <a:pt x="414676" y="490269"/>
                    <a:pt x="415195" y="491308"/>
                  </a:cubicBezTo>
                  <a:cubicBezTo>
                    <a:pt x="426622" y="512605"/>
                    <a:pt x="432855" y="535979"/>
                    <a:pt x="437531" y="559872"/>
                  </a:cubicBezTo>
                  <a:cubicBezTo>
                    <a:pt x="511290" y="715183"/>
                    <a:pt x="631798" y="808681"/>
                    <a:pt x="802691" y="830497"/>
                  </a:cubicBezTo>
                  <a:cubicBezTo>
                    <a:pt x="923718" y="845561"/>
                    <a:pt x="1032799" y="809200"/>
                    <a:pt x="1129932" y="735441"/>
                  </a:cubicBezTo>
                  <a:cubicBezTo>
                    <a:pt x="1142399" y="726091"/>
                    <a:pt x="1154345" y="716222"/>
                    <a:pt x="1165254" y="705833"/>
                  </a:cubicBezTo>
                  <a:cubicBezTo>
                    <a:pt x="1184472" y="688172"/>
                    <a:pt x="1208886" y="683498"/>
                    <a:pt x="1229143" y="693886"/>
                  </a:cubicBezTo>
                  <a:cubicBezTo>
                    <a:pt x="1249921" y="704275"/>
                    <a:pt x="1263426" y="731805"/>
                    <a:pt x="1259790" y="756218"/>
                  </a:cubicBezTo>
                  <a:cubicBezTo>
                    <a:pt x="1259271" y="759334"/>
                    <a:pt x="1258751" y="762970"/>
                    <a:pt x="1258231" y="766088"/>
                  </a:cubicBezTo>
                  <a:cubicBezTo>
                    <a:pt x="1264984" y="779074"/>
                    <a:pt x="1255635" y="787384"/>
                    <a:pt x="1248881" y="795175"/>
                  </a:cubicBezTo>
                  <a:cubicBezTo>
                    <a:pt x="1231221" y="815433"/>
                    <a:pt x="1209405" y="831017"/>
                    <a:pt x="1188108" y="846599"/>
                  </a:cubicBezTo>
                  <a:cubicBezTo>
                    <a:pt x="1123179" y="894906"/>
                    <a:pt x="1050979" y="928150"/>
                    <a:pt x="972544" y="947369"/>
                  </a:cubicBezTo>
                  <a:cubicBezTo>
                    <a:pt x="886319" y="968146"/>
                    <a:pt x="800093" y="966588"/>
                    <a:pt x="714388" y="944771"/>
                  </a:cubicBezTo>
                  <a:cubicBezTo>
                    <a:pt x="646342" y="927631"/>
                    <a:pt x="583491" y="899581"/>
                    <a:pt x="526872" y="859066"/>
                  </a:cubicBezTo>
                  <a:cubicBezTo>
                    <a:pt x="459347" y="811278"/>
                    <a:pt x="402728" y="753621"/>
                    <a:pt x="365849" y="678304"/>
                  </a:cubicBezTo>
                  <a:cubicBezTo>
                    <a:pt x="364810" y="674148"/>
                    <a:pt x="362213" y="672070"/>
                    <a:pt x="363771" y="668954"/>
                  </a:cubicBezTo>
                  <a:cubicBezTo>
                    <a:pt x="348189" y="636229"/>
                    <a:pt x="330528" y="604545"/>
                    <a:pt x="318581" y="570262"/>
                  </a:cubicBezTo>
                  <a:cubicBezTo>
                    <a:pt x="307154" y="537538"/>
                    <a:pt x="298323" y="504813"/>
                    <a:pt x="291570" y="471050"/>
                  </a:cubicBezTo>
                  <a:cubicBezTo>
                    <a:pt x="282740" y="427418"/>
                    <a:pt x="317022" y="390539"/>
                    <a:pt x="358577" y="398849"/>
                  </a:cubicBezTo>
                  <a:close/>
                  <a:moveTo>
                    <a:pt x="1204994" y="190361"/>
                  </a:moveTo>
                  <a:cubicBezTo>
                    <a:pt x="1260960" y="190361"/>
                    <a:pt x="1306329" y="235730"/>
                    <a:pt x="1306329" y="291696"/>
                  </a:cubicBezTo>
                  <a:cubicBezTo>
                    <a:pt x="1306329" y="347662"/>
                    <a:pt x="1260960" y="393031"/>
                    <a:pt x="1204994" y="393031"/>
                  </a:cubicBezTo>
                  <a:cubicBezTo>
                    <a:pt x="1149028" y="393031"/>
                    <a:pt x="1103659" y="347662"/>
                    <a:pt x="1103659" y="291696"/>
                  </a:cubicBezTo>
                  <a:cubicBezTo>
                    <a:pt x="1103659" y="235730"/>
                    <a:pt x="1149028" y="190361"/>
                    <a:pt x="1204994" y="190361"/>
                  </a:cubicBezTo>
                  <a:close/>
                  <a:moveTo>
                    <a:pt x="641441" y="0"/>
                  </a:moveTo>
                  <a:cubicBezTo>
                    <a:pt x="697407" y="0"/>
                    <a:pt x="742776" y="45369"/>
                    <a:pt x="742776" y="101335"/>
                  </a:cubicBezTo>
                  <a:cubicBezTo>
                    <a:pt x="742776" y="157301"/>
                    <a:pt x="697407" y="202670"/>
                    <a:pt x="641441" y="202670"/>
                  </a:cubicBezTo>
                  <a:cubicBezTo>
                    <a:pt x="585475" y="202670"/>
                    <a:pt x="540106" y="157301"/>
                    <a:pt x="540106" y="101335"/>
                  </a:cubicBezTo>
                  <a:cubicBezTo>
                    <a:pt x="540106" y="45369"/>
                    <a:pt x="585475" y="0"/>
                    <a:pt x="641441" y="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5" name="Freeform: Shape 2354">
              <a:extLst>
                <a:ext uri="{FF2B5EF4-FFF2-40B4-BE49-F238E27FC236}">
                  <a16:creationId xmlns:a16="http://schemas.microsoft.com/office/drawing/2014/main" id="{98F5E208-3301-4C3A-A58F-74A83916D895}"/>
                </a:ext>
              </a:extLst>
            </p:cNvPr>
            <p:cNvSpPr/>
            <p:nvPr/>
          </p:nvSpPr>
          <p:spPr>
            <a:xfrm>
              <a:off x="3305940" y="2109170"/>
              <a:ext cx="4310643" cy="5135292"/>
            </a:xfrm>
            <a:custGeom>
              <a:avLst/>
              <a:gdLst>
                <a:gd name="connsiteX0" fmla="*/ 3275010 w 4310643"/>
                <a:gd name="connsiteY0" fmla="*/ 4527795 h 5135292"/>
                <a:gd name="connsiteX1" fmla="*/ 3230858 w 4310643"/>
                <a:gd name="connsiteY1" fmla="*/ 4619216 h 5135292"/>
                <a:gd name="connsiteX2" fmla="*/ 3202290 w 4310643"/>
                <a:gd name="connsiteY2" fmla="*/ 4711674 h 5135292"/>
                <a:gd name="connsiteX3" fmla="*/ 3061004 w 4310643"/>
                <a:gd name="connsiteY3" fmla="*/ 4782317 h 5135292"/>
                <a:gd name="connsiteX4" fmla="*/ 3009581 w 4310643"/>
                <a:gd name="connsiteY4" fmla="*/ 4772447 h 5135292"/>
                <a:gd name="connsiteX5" fmla="*/ 2936341 w 4310643"/>
                <a:gd name="connsiteY5" fmla="*/ 4810366 h 5135292"/>
                <a:gd name="connsiteX6" fmla="*/ 2912967 w 4310643"/>
                <a:gd name="connsiteY6" fmla="*/ 4911655 h 5135292"/>
                <a:gd name="connsiteX7" fmla="*/ 2863102 w 4310643"/>
                <a:gd name="connsiteY7" fmla="*/ 4996323 h 5135292"/>
                <a:gd name="connsiteX8" fmla="*/ 3092690 w 4310643"/>
                <a:gd name="connsiteY8" fmla="*/ 5007231 h 5135292"/>
                <a:gd name="connsiteX9" fmla="*/ 3303060 w 4310643"/>
                <a:gd name="connsiteY9" fmla="*/ 4755826 h 5135292"/>
                <a:gd name="connsiteX10" fmla="*/ 3275010 w 4310643"/>
                <a:gd name="connsiteY10" fmla="*/ 4527795 h 5135292"/>
                <a:gd name="connsiteX11" fmla="*/ 287180 w 4310643"/>
                <a:gd name="connsiteY11" fmla="*/ 3591197 h 5135292"/>
                <a:gd name="connsiteX12" fmla="*/ 276857 w 4310643"/>
                <a:gd name="connsiteY12" fmla="*/ 3598535 h 5135292"/>
                <a:gd name="connsiteX13" fmla="*/ 168815 w 4310643"/>
                <a:gd name="connsiteY13" fmla="*/ 3725275 h 5135292"/>
                <a:gd name="connsiteX14" fmla="*/ 133494 w 4310643"/>
                <a:gd name="connsiteY14" fmla="*/ 3860327 h 5135292"/>
                <a:gd name="connsiteX15" fmla="*/ 149596 w 4310643"/>
                <a:gd name="connsiteY15" fmla="*/ 3990704 h 5135292"/>
                <a:gd name="connsiteX16" fmla="*/ 166217 w 4310643"/>
                <a:gd name="connsiteY16" fmla="*/ 4027064 h 5135292"/>
                <a:gd name="connsiteX17" fmla="*/ 314256 w 4310643"/>
                <a:gd name="connsiteY17" fmla="*/ 4145494 h 5135292"/>
                <a:gd name="connsiteX18" fmla="*/ 321528 w 4310643"/>
                <a:gd name="connsiteY18" fmla="*/ 4136664 h 5135292"/>
                <a:gd name="connsiteX19" fmla="*/ 355810 w 4310643"/>
                <a:gd name="connsiteY19" fmla="*/ 3974602 h 5135292"/>
                <a:gd name="connsiteX20" fmla="*/ 418141 w 4310643"/>
                <a:gd name="connsiteY20" fmla="*/ 3888896 h 5135292"/>
                <a:gd name="connsiteX21" fmla="*/ 405157 w 4310643"/>
                <a:gd name="connsiteY21" fmla="*/ 3800073 h 5135292"/>
                <a:gd name="connsiteX22" fmla="*/ 328280 w 4310643"/>
                <a:gd name="connsiteY22" fmla="*/ 3725275 h 5135292"/>
                <a:gd name="connsiteX23" fmla="*/ 300231 w 4310643"/>
                <a:gd name="connsiteY23" fmla="*/ 3591263 h 5135292"/>
                <a:gd name="connsiteX24" fmla="*/ 287180 w 4310643"/>
                <a:gd name="connsiteY24" fmla="*/ 3591197 h 5135292"/>
                <a:gd name="connsiteX25" fmla="*/ 2007995 w 4310643"/>
                <a:gd name="connsiteY25" fmla="*/ 3082958 h 5135292"/>
                <a:gd name="connsiteX26" fmla="*/ 2109330 w 4310643"/>
                <a:gd name="connsiteY26" fmla="*/ 3184293 h 5135292"/>
                <a:gd name="connsiteX27" fmla="*/ 2007995 w 4310643"/>
                <a:gd name="connsiteY27" fmla="*/ 3285628 h 5135292"/>
                <a:gd name="connsiteX28" fmla="*/ 1906660 w 4310643"/>
                <a:gd name="connsiteY28" fmla="*/ 3184293 h 5135292"/>
                <a:gd name="connsiteX29" fmla="*/ 2007995 w 4310643"/>
                <a:gd name="connsiteY29" fmla="*/ 3082958 h 5135292"/>
                <a:gd name="connsiteX30" fmla="*/ 4168430 w 4310643"/>
                <a:gd name="connsiteY30" fmla="*/ 2641094 h 5135292"/>
                <a:gd name="connsiteX31" fmla="*/ 4164794 w 4310643"/>
                <a:gd name="connsiteY31" fmla="*/ 2649015 h 5135292"/>
                <a:gd name="connsiteX32" fmla="*/ 4157522 w 4310643"/>
                <a:gd name="connsiteY32" fmla="*/ 2716022 h 5135292"/>
                <a:gd name="connsiteX33" fmla="*/ 4071817 w 4310643"/>
                <a:gd name="connsiteY33" fmla="*/ 2824062 h 5135292"/>
                <a:gd name="connsiteX34" fmla="*/ 4023510 w 4310643"/>
                <a:gd name="connsiteY34" fmla="*/ 2885356 h 5135292"/>
                <a:gd name="connsiteX35" fmla="*/ 4019354 w 4310643"/>
                <a:gd name="connsiteY35" fmla="*/ 2914444 h 5135292"/>
                <a:gd name="connsiteX36" fmla="*/ 4037014 w 4310643"/>
                <a:gd name="connsiteY36" fmla="*/ 2914444 h 5135292"/>
                <a:gd name="connsiteX37" fmla="*/ 4203751 w 4310643"/>
                <a:gd name="connsiteY37" fmla="*/ 2789261 h 5135292"/>
                <a:gd name="connsiteX38" fmla="*/ 4212063 w 4310643"/>
                <a:gd name="connsiteY38" fmla="*/ 2700438 h 5135292"/>
                <a:gd name="connsiteX39" fmla="*/ 4176741 w 4310643"/>
                <a:gd name="connsiteY39" fmla="*/ 2641743 h 5135292"/>
                <a:gd name="connsiteX40" fmla="*/ 4168430 w 4310643"/>
                <a:gd name="connsiteY40" fmla="*/ 2641094 h 5135292"/>
                <a:gd name="connsiteX41" fmla="*/ 2165165 w 4310643"/>
                <a:gd name="connsiteY41" fmla="*/ 2587113 h 5135292"/>
                <a:gd name="connsiteX42" fmla="*/ 2266500 w 4310643"/>
                <a:gd name="connsiteY42" fmla="*/ 2688448 h 5135292"/>
                <a:gd name="connsiteX43" fmla="*/ 2165165 w 4310643"/>
                <a:gd name="connsiteY43" fmla="*/ 2789783 h 5135292"/>
                <a:gd name="connsiteX44" fmla="*/ 2063830 w 4310643"/>
                <a:gd name="connsiteY44" fmla="*/ 2688448 h 5135292"/>
                <a:gd name="connsiteX45" fmla="*/ 2165165 w 4310643"/>
                <a:gd name="connsiteY45" fmla="*/ 2587113 h 5135292"/>
                <a:gd name="connsiteX46" fmla="*/ 2326729 w 4310643"/>
                <a:gd name="connsiteY46" fmla="*/ 2088422 h 5135292"/>
                <a:gd name="connsiteX47" fmla="*/ 2428064 w 4310643"/>
                <a:gd name="connsiteY47" fmla="*/ 2189757 h 5135292"/>
                <a:gd name="connsiteX48" fmla="*/ 2326729 w 4310643"/>
                <a:gd name="connsiteY48" fmla="*/ 2291092 h 5135292"/>
                <a:gd name="connsiteX49" fmla="*/ 2225394 w 4310643"/>
                <a:gd name="connsiteY49" fmla="*/ 2189757 h 5135292"/>
                <a:gd name="connsiteX50" fmla="*/ 2326729 w 4310643"/>
                <a:gd name="connsiteY50" fmla="*/ 2088422 h 5135292"/>
                <a:gd name="connsiteX51" fmla="*/ 827193 w 4310643"/>
                <a:gd name="connsiteY51" fmla="*/ 1512371 h 5135292"/>
                <a:gd name="connsiteX52" fmla="*/ 767719 w 4310643"/>
                <a:gd name="connsiteY52" fmla="*/ 1521330 h 5135292"/>
                <a:gd name="connsiteX53" fmla="*/ 673182 w 4310643"/>
                <a:gd name="connsiteY53" fmla="*/ 1749880 h 5135292"/>
                <a:gd name="connsiteX54" fmla="*/ 715256 w 4310643"/>
                <a:gd name="connsiteY54" fmla="*/ 1800265 h 5135292"/>
                <a:gd name="connsiteX55" fmla="*/ 738631 w 4310643"/>
                <a:gd name="connsiteY55" fmla="*/ 1759750 h 5135292"/>
                <a:gd name="connsiteX56" fmla="*/ 778107 w 4310643"/>
                <a:gd name="connsiteY56" fmla="*/ 1700535 h 5135292"/>
                <a:gd name="connsiteX57" fmla="*/ 862775 w 4310643"/>
                <a:gd name="connsiteY57" fmla="*/ 1672485 h 5135292"/>
                <a:gd name="connsiteX58" fmla="*/ 919912 w 4310643"/>
                <a:gd name="connsiteY58" fmla="*/ 1595609 h 5135292"/>
                <a:gd name="connsiteX59" fmla="*/ 883551 w 4310643"/>
                <a:gd name="connsiteY59" fmla="*/ 1529122 h 5135292"/>
                <a:gd name="connsiteX60" fmla="*/ 827193 w 4310643"/>
                <a:gd name="connsiteY60" fmla="*/ 1512371 h 5135292"/>
                <a:gd name="connsiteX61" fmla="*/ 2265238 w 4310643"/>
                <a:gd name="connsiteY61" fmla="*/ 953592 h 5135292"/>
                <a:gd name="connsiteX62" fmla="*/ 2307311 w 4310643"/>
                <a:gd name="connsiteY62" fmla="*/ 996705 h 5135292"/>
                <a:gd name="connsiteX63" fmla="*/ 2319258 w 4310643"/>
                <a:gd name="connsiteY63" fmla="*/ 1044493 h 5135292"/>
                <a:gd name="connsiteX64" fmla="*/ 2321855 w 4310643"/>
                <a:gd name="connsiteY64" fmla="*/ 1046051 h 5135292"/>
                <a:gd name="connsiteX65" fmla="*/ 2344191 w 4310643"/>
                <a:gd name="connsiteY65" fmla="*/ 1114615 h 5135292"/>
                <a:gd name="connsiteX66" fmla="*/ 2709351 w 4310643"/>
                <a:gd name="connsiteY66" fmla="*/ 1385240 h 5135292"/>
                <a:gd name="connsiteX67" fmla="*/ 3036592 w 4310643"/>
                <a:gd name="connsiteY67" fmla="*/ 1290184 h 5135292"/>
                <a:gd name="connsiteX68" fmla="*/ 3071914 w 4310643"/>
                <a:gd name="connsiteY68" fmla="*/ 1260576 h 5135292"/>
                <a:gd name="connsiteX69" fmla="*/ 3135803 w 4310643"/>
                <a:gd name="connsiteY69" fmla="*/ 1248629 h 5135292"/>
                <a:gd name="connsiteX70" fmla="*/ 3166450 w 4310643"/>
                <a:gd name="connsiteY70" fmla="*/ 1310961 h 5135292"/>
                <a:gd name="connsiteX71" fmla="*/ 3164891 w 4310643"/>
                <a:gd name="connsiteY71" fmla="*/ 1320831 h 5135292"/>
                <a:gd name="connsiteX72" fmla="*/ 3155541 w 4310643"/>
                <a:gd name="connsiteY72" fmla="*/ 1349918 h 5135292"/>
                <a:gd name="connsiteX73" fmla="*/ 3094768 w 4310643"/>
                <a:gd name="connsiteY73" fmla="*/ 1401342 h 5135292"/>
                <a:gd name="connsiteX74" fmla="*/ 2879204 w 4310643"/>
                <a:gd name="connsiteY74" fmla="*/ 1502112 h 5135292"/>
                <a:gd name="connsiteX75" fmla="*/ 2621048 w 4310643"/>
                <a:gd name="connsiteY75" fmla="*/ 1499514 h 5135292"/>
                <a:gd name="connsiteX76" fmla="*/ 2433533 w 4310643"/>
                <a:gd name="connsiteY76" fmla="*/ 1413809 h 5135292"/>
                <a:gd name="connsiteX77" fmla="*/ 2272510 w 4310643"/>
                <a:gd name="connsiteY77" fmla="*/ 1233047 h 5135292"/>
                <a:gd name="connsiteX78" fmla="*/ 2270432 w 4310643"/>
                <a:gd name="connsiteY78" fmla="*/ 1223697 h 5135292"/>
                <a:gd name="connsiteX79" fmla="*/ 2225241 w 4310643"/>
                <a:gd name="connsiteY79" fmla="*/ 1125005 h 5135292"/>
                <a:gd name="connsiteX80" fmla="*/ 2198231 w 4310643"/>
                <a:gd name="connsiteY80" fmla="*/ 1025793 h 5135292"/>
                <a:gd name="connsiteX81" fmla="*/ 2265238 w 4310643"/>
                <a:gd name="connsiteY81" fmla="*/ 953592 h 5135292"/>
                <a:gd name="connsiteX82" fmla="*/ 3111653 w 4310643"/>
                <a:gd name="connsiteY82" fmla="*/ 745104 h 5135292"/>
                <a:gd name="connsiteX83" fmla="*/ 3212988 w 4310643"/>
                <a:gd name="connsiteY83" fmla="*/ 846439 h 5135292"/>
                <a:gd name="connsiteX84" fmla="*/ 3111653 w 4310643"/>
                <a:gd name="connsiteY84" fmla="*/ 947774 h 5135292"/>
                <a:gd name="connsiteX85" fmla="*/ 3010318 w 4310643"/>
                <a:gd name="connsiteY85" fmla="*/ 846439 h 5135292"/>
                <a:gd name="connsiteX86" fmla="*/ 3111653 w 4310643"/>
                <a:gd name="connsiteY86" fmla="*/ 745104 h 5135292"/>
                <a:gd name="connsiteX87" fmla="*/ 2548100 w 4310643"/>
                <a:gd name="connsiteY87" fmla="*/ 554743 h 5135292"/>
                <a:gd name="connsiteX88" fmla="*/ 2649435 w 4310643"/>
                <a:gd name="connsiteY88" fmla="*/ 656078 h 5135292"/>
                <a:gd name="connsiteX89" fmla="*/ 2548100 w 4310643"/>
                <a:gd name="connsiteY89" fmla="*/ 757413 h 5135292"/>
                <a:gd name="connsiteX90" fmla="*/ 2446765 w 4310643"/>
                <a:gd name="connsiteY90" fmla="*/ 656078 h 5135292"/>
                <a:gd name="connsiteX91" fmla="*/ 2548100 w 4310643"/>
                <a:gd name="connsiteY91" fmla="*/ 554743 h 5135292"/>
                <a:gd name="connsiteX92" fmla="*/ 2790382 w 4310643"/>
                <a:gd name="connsiteY92" fmla="*/ 99000 h 5135292"/>
                <a:gd name="connsiteX93" fmla="*/ 2589362 w 4310643"/>
                <a:gd name="connsiteY93" fmla="*/ 124062 h 5135292"/>
                <a:gd name="connsiteX94" fmla="*/ 2397692 w 4310643"/>
                <a:gd name="connsiteY94" fmla="*/ 196263 h 5135292"/>
                <a:gd name="connsiteX95" fmla="*/ 2108369 w 4310643"/>
                <a:gd name="connsiteY95" fmla="*/ 432604 h 5135292"/>
                <a:gd name="connsiteX96" fmla="*/ 1904752 w 4310643"/>
                <a:gd name="connsiteY96" fmla="*/ 1133316 h 5135292"/>
                <a:gd name="connsiteX97" fmla="*/ 1942671 w 4310643"/>
                <a:gd name="connsiteY97" fmla="*/ 1333817 h 5135292"/>
                <a:gd name="connsiteX98" fmla="*/ 1808138 w 4310643"/>
                <a:gd name="connsiteY98" fmla="*/ 1644436 h 5135292"/>
                <a:gd name="connsiteX99" fmla="*/ 1583225 w 4310643"/>
                <a:gd name="connsiteY99" fmla="*/ 1664174 h 5135292"/>
                <a:gd name="connsiteX100" fmla="*/ 1273644 w 4310643"/>
                <a:gd name="connsiteY100" fmla="*/ 1584701 h 5135292"/>
                <a:gd name="connsiteX101" fmla="*/ 1117295 w 4310643"/>
                <a:gd name="connsiteY101" fmla="*/ 1554055 h 5135292"/>
                <a:gd name="connsiteX102" fmla="*/ 1035745 w 4310643"/>
                <a:gd name="connsiteY102" fmla="*/ 1573793 h 5135292"/>
                <a:gd name="connsiteX103" fmla="*/ 1038342 w 4310643"/>
                <a:gd name="connsiteY103" fmla="*/ 1617945 h 5135292"/>
                <a:gd name="connsiteX104" fmla="*/ 1019643 w 4310643"/>
                <a:gd name="connsiteY104" fmla="*/ 1704171 h 5135292"/>
                <a:gd name="connsiteX105" fmla="*/ 916795 w 4310643"/>
                <a:gd name="connsiteY105" fmla="*/ 1802343 h 5135292"/>
                <a:gd name="connsiteX106" fmla="*/ 849789 w 4310643"/>
                <a:gd name="connsiteY106" fmla="*/ 1861038 h 5135292"/>
                <a:gd name="connsiteX107" fmla="*/ 982243 w 4310643"/>
                <a:gd name="connsiteY107" fmla="*/ 1954536 h 5135292"/>
                <a:gd name="connsiteX108" fmla="*/ 1187938 w 4310643"/>
                <a:gd name="connsiteY108" fmla="*/ 2078680 h 5135292"/>
                <a:gd name="connsiteX109" fmla="*/ 1391035 w 4310643"/>
                <a:gd name="connsiteY109" fmla="*/ 2226718 h 5135292"/>
                <a:gd name="connsiteX110" fmla="*/ 1421162 w 4310643"/>
                <a:gd name="connsiteY110" fmla="*/ 2666156 h 5135292"/>
                <a:gd name="connsiteX111" fmla="*/ 1270528 w 4310643"/>
                <a:gd name="connsiteY111" fmla="*/ 2980412 h 5135292"/>
                <a:gd name="connsiteX112" fmla="*/ 1077818 w 4310643"/>
                <a:gd name="connsiteY112" fmla="*/ 3329988 h 5135292"/>
                <a:gd name="connsiteX113" fmla="*/ 1039900 w 4310643"/>
                <a:gd name="connsiteY113" fmla="*/ 3375179 h 5135292"/>
                <a:gd name="connsiteX114" fmla="*/ 567738 w 4310643"/>
                <a:gd name="connsiteY114" fmla="*/ 3507114 h 5135292"/>
                <a:gd name="connsiteX115" fmla="*/ 481512 w 4310643"/>
                <a:gd name="connsiteY115" fmla="*/ 3515944 h 5135292"/>
                <a:gd name="connsiteX116" fmla="*/ 447230 w 4310643"/>
                <a:gd name="connsiteY116" fmla="*/ 3655672 h 5135292"/>
                <a:gd name="connsiteX117" fmla="*/ 555271 w 4310643"/>
                <a:gd name="connsiteY117" fmla="*/ 3772544 h 5135292"/>
                <a:gd name="connsiteX118" fmla="*/ 556310 w 4310643"/>
                <a:gd name="connsiteY118" fmla="*/ 3917984 h 5135292"/>
                <a:gd name="connsiteX119" fmla="*/ 470604 w 4310643"/>
                <a:gd name="connsiteY119" fmla="*/ 4041609 h 5135292"/>
                <a:gd name="connsiteX120" fmla="*/ 519951 w 4310643"/>
                <a:gd name="connsiteY120" fmla="*/ 4178739 h 5135292"/>
                <a:gd name="connsiteX121" fmla="*/ 665910 w 4310643"/>
                <a:gd name="connsiteY121" fmla="*/ 4201074 h 5135292"/>
                <a:gd name="connsiteX122" fmla="*/ 895499 w 4310643"/>
                <a:gd name="connsiteY122" fmla="*/ 4179777 h 5135292"/>
                <a:gd name="connsiteX123" fmla="*/ 1419604 w 4310643"/>
                <a:gd name="connsiteY123" fmla="*/ 3923178 h 5135292"/>
                <a:gd name="connsiteX124" fmla="*/ 1638284 w 4310643"/>
                <a:gd name="connsiteY124" fmla="*/ 3836433 h 5135292"/>
                <a:gd name="connsiteX125" fmla="*/ 1963448 w 4310643"/>
                <a:gd name="connsiteY125" fmla="*/ 3924737 h 5135292"/>
                <a:gd name="connsiteX126" fmla="*/ 2102136 w 4310643"/>
                <a:gd name="connsiteY126" fmla="*/ 4099785 h 5135292"/>
                <a:gd name="connsiteX127" fmla="*/ 2186803 w 4310643"/>
                <a:gd name="connsiteY127" fmla="*/ 4329893 h 5135292"/>
                <a:gd name="connsiteX128" fmla="*/ 2241344 w 4310643"/>
                <a:gd name="connsiteY128" fmla="*/ 4446764 h 5135292"/>
                <a:gd name="connsiteX129" fmla="*/ 2394575 w 4310643"/>
                <a:gd name="connsiteY129" fmla="*/ 4674795 h 5135292"/>
                <a:gd name="connsiteX130" fmla="*/ 2490150 w 4310643"/>
                <a:gd name="connsiteY130" fmla="*/ 4771929 h 5135292"/>
                <a:gd name="connsiteX131" fmla="*/ 2599750 w 4310643"/>
                <a:gd name="connsiteY131" fmla="*/ 4859193 h 5135292"/>
                <a:gd name="connsiteX132" fmla="*/ 2737400 w 4310643"/>
                <a:gd name="connsiteY132" fmla="*/ 4869062 h 5135292"/>
                <a:gd name="connsiteX133" fmla="*/ 2776875 w 4310643"/>
                <a:gd name="connsiteY133" fmla="*/ 4715830 h 5135292"/>
                <a:gd name="connsiteX134" fmla="*/ 2903617 w 4310643"/>
                <a:gd name="connsiteY134" fmla="*/ 4627007 h 5135292"/>
                <a:gd name="connsiteX135" fmla="*/ 3019449 w 4310643"/>
                <a:gd name="connsiteY135" fmla="*/ 4641031 h 5135292"/>
                <a:gd name="connsiteX136" fmla="*/ 3101001 w 4310643"/>
                <a:gd name="connsiteY136" fmla="*/ 4621813 h 5135292"/>
                <a:gd name="connsiteX137" fmla="*/ 3171124 w 4310643"/>
                <a:gd name="connsiteY137" fmla="*/ 4457672 h 5135292"/>
                <a:gd name="connsiteX138" fmla="*/ 3162813 w 4310643"/>
                <a:gd name="connsiteY138" fmla="*/ 4401574 h 5135292"/>
                <a:gd name="connsiteX139" fmla="*/ 3106714 w 4310643"/>
                <a:gd name="connsiteY139" fmla="*/ 4373005 h 5135292"/>
                <a:gd name="connsiteX140" fmla="*/ 3040227 w 4310643"/>
                <a:gd name="connsiteY140" fmla="*/ 4345476 h 5135292"/>
                <a:gd name="connsiteX141" fmla="*/ 2920758 w 4310643"/>
                <a:gd name="connsiteY141" fmla="*/ 4265483 h 5135292"/>
                <a:gd name="connsiteX142" fmla="*/ 2841804 w 4310643"/>
                <a:gd name="connsiteY142" fmla="*/ 4178739 h 5135292"/>
                <a:gd name="connsiteX143" fmla="*/ 2750904 w 4310643"/>
                <a:gd name="connsiteY143" fmla="*/ 3850977 h 5135292"/>
                <a:gd name="connsiteX144" fmla="*/ 2765449 w 4310643"/>
                <a:gd name="connsiteY144" fmla="*/ 3753844 h 5135292"/>
                <a:gd name="connsiteX145" fmla="*/ 2809081 w 4310643"/>
                <a:gd name="connsiteY145" fmla="*/ 3552824 h 5135292"/>
                <a:gd name="connsiteX146" fmla="*/ 2885957 w 4310643"/>
                <a:gd name="connsiteY146" fmla="*/ 3162212 h 5135292"/>
                <a:gd name="connsiteX147" fmla="*/ 3183590 w 4310643"/>
                <a:gd name="connsiteY147" fmla="*/ 2834972 h 5135292"/>
                <a:gd name="connsiteX148" fmla="*/ 3435514 w 4310643"/>
                <a:gd name="connsiteY148" fmla="*/ 2837048 h 5135292"/>
                <a:gd name="connsiteX149" fmla="*/ 3855733 w 4310643"/>
                <a:gd name="connsiteY149" fmla="*/ 2896263 h 5135292"/>
                <a:gd name="connsiteX150" fmla="*/ 3891054 w 4310643"/>
                <a:gd name="connsiteY150" fmla="*/ 2876006 h 5135292"/>
                <a:gd name="connsiteX151" fmla="*/ 3991824 w 4310643"/>
                <a:gd name="connsiteY151" fmla="*/ 2736279 h 5135292"/>
                <a:gd name="connsiteX152" fmla="*/ 4031820 w 4310643"/>
                <a:gd name="connsiteY152" fmla="*/ 2596033 h 5135292"/>
                <a:gd name="connsiteX153" fmla="*/ 3987669 w 4310643"/>
                <a:gd name="connsiteY153" fmla="*/ 2546167 h 5135292"/>
                <a:gd name="connsiteX154" fmla="*/ 3664064 w 4310643"/>
                <a:gd name="connsiteY154" fmla="*/ 2400207 h 5135292"/>
                <a:gd name="connsiteX155" fmla="*/ 3424086 w 4310643"/>
                <a:gd name="connsiteY155" fmla="*/ 2296841 h 5135292"/>
                <a:gd name="connsiteX156" fmla="*/ 3243325 w 4310643"/>
                <a:gd name="connsiteY156" fmla="*/ 2183605 h 5135292"/>
                <a:gd name="connsiteX157" fmla="*/ 3183590 w 4310643"/>
                <a:gd name="connsiteY157" fmla="*/ 1962847 h 5135292"/>
                <a:gd name="connsiteX158" fmla="*/ 3301500 w 4310643"/>
                <a:gd name="connsiteY158" fmla="*/ 1762346 h 5135292"/>
                <a:gd name="connsiteX159" fmla="*/ 3558100 w 4310643"/>
                <a:gd name="connsiteY159" fmla="*/ 1457441 h 5135292"/>
                <a:gd name="connsiteX160" fmla="*/ 3656792 w 4310643"/>
                <a:gd name="connsiteY160" fmla="*/ 1152535 h 5135292"/>
                <a:gd name="connsiteX161" fmla="*/ 3661986 w 4310643"/>
                <a:gd name="connsiteY161" fmla="*/ 922427 h 5135292"/>
                <a:gd name="connsiteX162" fmla="*/ 3575760 w 4310643"/>
                <a:gd name="connsiteY162" fmla="*/ 612846 h 5135292"/>
                <a:gd name="connsiteX163" fmla="*/ 3431878 w 4310643"/>
                <a:gd name="connsiteY163" fmla="*/ 384297 h 5135292"/>
                <a:gd name="connsiteX164" fmla="*/ 3131127 w 4310643"/>
                <a:gd name="connsiteY164" fmla="*/ 169253 h 5135292"/>
                <a:gd name="connsiteX165" fmla="*/ 2991401 w 4310643"/>
                <a:gd name="connsiteY165" fmla="*/ 123024 h 5135292"/>
                <a:gd name="connsiteX166" fmla="*/ 2790382 w 4310643"/>
                <a:gd name="connsiteY166" fmla="*/ 99000 h 5135292"/>
                <a:gd name="connsiteX167" fmla="*/ 2752787 w 4310643"/>
                <a:gd name="connsiteY167" fmla="*/ 1282 h 5135292"/>
                <a:gd name="connsiteX168" fmla="*/ 2852713 w 4310643"/>
                <a:gd name="connsiteY168" fmla="*/ 1996 h 5135292"/>
                <a:gd name="connsiteX169" fmla="*/ 3157099 w 4310643"/>
                <a:gd name="connsiteY169" fmla="*/ 74197 h 5135292"/>
                <a:gd name="connsiteX170" fmla="*/ 3468757 w 4310643"/>
                <a:gd name="connsiteY170" fmla="*/ 283527 h 5135292"/>
                <a:gd name="connsiteX171" fmla="*/ 3609003 w 4310643"/>
                <a:gd name="connsiteY171" fmla="*/ 448187 h 5135292"/>
                <a:gd name="connsiteX172" fmla="*/ 3677050 w 4310643"/>
                <a:gd name="connsiteY172" fmla="*/ 574928 h 5135292"/>
                <a:gd name="connsiteX173" fmla="*/ 3772624 w 4310643"/>
                <a:gd name="connsiteY173" fmla="*/ 955670 h 5135292"/>
                <a:gd name="connsiteX174" fmla="*/ 3762755 w 4310643"/>
                <a:gd name="connsiteY174" fmla="*/ 1181104 h 5135292"/>
                <a:gd name="connsiteX175" fmla="*/ 3696788 w 4310643"/>
                <a:gd name="connsiteY175" fmla="*/ 1419522 h 5135292"/>
                <a:gd name="connsiteX176" fmla="*/ 3519662 w 4310643"/>
                <a:gd name="connsiteY176" fmla="*/ 1710923 h 5135292"/>
                <a:gd name="connsiteX177" fmla="*/ 3369547 w 4310643"/>
                <a:gd name="connsiteY177" fmla="*/ 1851689 h 5135292"/>
                <a:gd name="connsiteX178" fmla="*/ 3293710 w 4310643"/>
                <a:gd name="connsiteY178" fmla="*/ 1964405 h 5135292"/>
                <a:gd name="connsiteX179" fmla="*/ 3405387 w 4310643"/>
                <a:gd name="connsiteY179" fmla="*/ 2166463 h 5135292"/>
                <a:gd name="connsiteX180" fmla="*/ 3698346 w 4310643"/>
                <a:gd name="connsiteY180" fmla="*/ 2293205 h 5135292"/>
                <a:gd name="connsiteX181" fmla="*/ 3992343 w 4310643"/>
                <a:gd name="connsiteY181" fmla="*/ 2422023 h 5135292"/>
                <a:gd name="connsiteX182" fmla="*/ 4031300 w 4310643"/>
                <a:gd name="connsiteY182" fmla="*/ 2429295 h 5135292"/>
                <a:gd name="connsiteX183" fmla="*/ 4107657 w 4310643"/>
                <a:gd name="connsiteY183" fmla="*/ 2361250 h 5135292"/>
                <a:gd name="connsiteX184" fmla="*/ 4184013 w 4310643"/>
                <a:gd name="connsiteY184" fmla="*/ 2426179 h 5135292"/>
                <a:gd name="connsiteX185" fmla="*/ 4162197 w 4310643"/>
                <a:gd name="connsiteY185" fmla="*/ 2499419 h 5135292"/>
                <a:gd name="connsiteX186" fmla="*/ 4220374 w 4310643"/>
                <a:gd name="connsiteY186" fmla="*/ 2546687 h 5135292"/>
                <a:gd name="connsiteX187" fmla="*/ 4280627 w 4310643"/>
                <a:gd name="connsiteY187" fmla="*/ 2608499 h 5135292"/>
                <a:gd name="connsiteX188" fmla="*/ 4308677 w 4310643"/>
                <a:gd name="connsiteY188" fmla="*/ 2680181 h 5135292"/>
                <a:gd name="connsiteX189" fmla="*/ 4308677 w 4310643"/>
                <a:gd name="connsiteY189" fmla="*/ 2767445 h 5135292"/>
                <a:gd name="connsiteX190" fmla="*/ 4258812 w 4310643"/>
                <a:gd name="connsiteY190" fmla="*/ 2887953 h 5135292"/>
                <a:gd name="connsiteX191" fmla="*/ 4149212 w 4310643"/>
                <a:gd name="connsiteY191" fmla="*/ 2989242 h 5135292"/>
                <a:gd name="connsiteX192" fmla="*/ 4085841 w 4310643"/>
                <a:gd name="connsiteY192" fmla="*/ 3003786 h 5135292"/>
                <a:gd name="connsiteX193" fmla="*/ 4024548 w 4310643"/>
                <a:gd name="connsiteY193" fmla="*/ 3015733 h 5135292"/>
                <a:gd name="connsiteX194" fmla="*/ 4017796 w 4310643"/>
                <a:gd name="connsiteY194" fmla="*/ 3058326 h 5135292"/>
                <a:gd name="connsiteX195" fmla="*/ 3970007 w 4310643"/>
                <a:gd name="connsiteY195" fmla="*/ 3096245 h 5135292"/>
                <a:gd name="connsiteX196" fmla="*/ 3911832 w 4310643"/>
                <a:gd name="connsiteY196" fmla="*/ 3055729 h 5135292"/>
                <a:gd name="connsiteX197" fmla="*/ 3887938 w 4310643"/>
                <a:gd name="connsiteY197" fmla="*/ 3012097 h 5135292"/>
                <a:gd name="connsiteX198" fmla="*/ 3838593 w 4310643"/>
                <a:gd name="connsiteY198" fmla="*/ 3004825 h 5135292"/>
                <a:gd name="connsiteX199" fmla="*/ 3656792 w 4310643"/>
                <a:gd name="connsiteY199" fmla="*/ 2981450 h 5135292"/>
                <a:gd name="connsiteX200" fmla="*/ 3470835 w 4310643"/>
                <a:gd name="connsiteY200" fmla="*/ 2955998 h 5135292"/>
                <a:gd name="connsiteX201" fmla="*/ 3293190 w 4310643"/>
                <a:gd name="connsiteY201" fmla="*/ 2934702 h 5135292"/>
                <a:gd name="connsiteX202" fmla="*/ 3102040 w 4310643"/>
                <a:gd name="connsiteY202" fmla="*/ 3003267 h 5135292"/>
                <a:gd name="connsiteX203" fmla="*/ 2987245 w 4310643"/>
                <a:gd name="connsiteY203" fmla="*/ 3218311 h 5135292"/>
                <a:gd name="connsiteX204" fmla="*/ 2887515 w 4310643"/>
                <a:gd name="connsiteY204" fmla="*/ 3706575 h 5135292"/>
                <a:gd name="connsiteX205" fmla="*/ 2870893 w 4310643"/>
                <a:gd name="connsiteY205" fmla="*/ 3988626 h 5135292"/>
                <a:gd name="connsiteX206" fmla="*/ 3015813 w 4310643"/>
                <a:gd name="connsiteY206" fmla="*/ 4198996 h 5135292"/>
                <a:gd name="connsiteX207" fmla="*/ 3173202 w 4310643"/>
                <a:gd name="connsiteY207" fmla="*/ 4280027 h 5135292"/>
                <a:gd name="connsiteX208" fmla="*/ 3273451 w 4310643"/>
                <a:gd name="connsiteY208" fmla="*/ 4326256 h 5135292"/>
                <a:gd name="connsiteX209" fmla="*/ 3402270 w 4310643"/>
                <a:gd name="connsiteY209" fmla="*/ 4325218 h 5135292"/>
                <a:gd name="connsiteX210" fmla="*/ 3390323 w 4310643"/>
                <a:gd name="connsiteY210" fmla="*/ 4423909 h 5135292"/>
                <a:gd name="connsiteX211" fmla="*/ 3356561 w 4310643"/>
                <a:gd name="connsiteY211" fmla="*/ 4468062 h 5135292"/>
                <a:gd name="connsiteX212" fmla="*/ 3412140 w 4310643"/>
                <a:gd name="connsiteY212" fmla="*/ 4717908 h 5135292"/>
                <a:gd name="connsiteX213" fmla="*/ 3365911 w 4310643"/>
                <a:gd name="connsiteY213" fmla="*/ 4887241 h 5135292"/>
                <a:gd name="connsiteX214" fmla="*/ 3243844 w 4310643"/>
                <a:gd name="connsiteY214" fmla="*/ 5040474 h 5135292"/>
                <a:gd name="connsiteX215" fmla="*/ 3025683 w 4310643"/>
                <a:gd name="connsiteY215" fmla="*/ 5131375 h 5135292"/>
                <a:gd name="connsiteX216" fmla="*/ 2837130 w 4310643"/>
                <a:gd name="connsiteY216" fmla="*/ 5104364 h 5135292"/>
                <a:gd name="connsiteX217" fmla="*/ 2791421 w 4310643"/>
                <a:gd name="connsiteY217" fmla="*/ 5080990 h 5135292"/>
                <a:gd name="connsiteX218" fmla="*/ 2622606 w 4310643"/>
                <a:gd name="connsiteY218" fmla="*/ 5110078 h 5135292"/>
                <a:gd name="connsiteX219" fmla="*/ 2564429 w 4310643"/>
                <a:gd name="connsiteY219" fmla="*/ 4969312 h 5135292"/>
                <a:gd name="connsiteX220" fmla="*/ 2387822 w 4310643"/>
                <a:gd name="connsiteY220" fmla="*/ 4826988 h 5135292"/>
                <a:gd name="connsiteX221" fmla="*/ 2276664 w 4310643"/>
                <a:gd name="connsiteY221" fmla="*/ 4704922 h 5135292"/>
                <a:gd name="connsiteX222" fmla="*/ 2266795 w 4310643"/>
                <a:gd name="connsiteY222" fmla="*/ 4696610 h 5135292"/>
                <a:gd name="connsiteX223" fmla="*/ 2072529 w 4310643"/>
                <a:gd name="connsiteY223" fmla="*/ 4339242 h 5135292"/>
                <a:gd name="connsiteX224" fmla="*/ 2024221 w 4310643"/>
                <a:gd name="connsiteY224" fmla="*/ 4202113 h 5135292"/>
                <a:gd name="connsiteX225" fmla="*/ 1967084 w 4310643"/>
                <a:gd name="connsiteY225" fmla="*/ 4084721 h 5135292"/>
                <a:gd name="connsiteX226" fmla="*/ 1691785 w 4310643"/>
                <a:gd name="connsiteY226" fmla="*/ 3948631 h 5135292"/>
                <a:gd name="connsiteX227" fmla="*/ 1458561 w 4310643"/>
                <a:gd name="connsiteY227" fmla="*/ 4035895 h 5135292"/>
                <a:gd name="connsiteX228" fmla="*/ 1228453 w 4310643"/>
                <a:gd name="connsiteY228" fmla="*/ 4178219 h 5135292"/>
                <a:gd name="connsiteX229" fmla="*/ 656041 w 4310643"/>
                <a:gd name="connsiteY229" fmla="*/ 4309635 h 5135292"/>
                <a:gd name="connsiteX230" fmla="*/ 560466 w 4310643"/>
                <a:gd name="connsiteY230" fmla="*/ 4309635 h 5135292"/>
                <a:gd name="connsiteX231" fmla="*/ 522547 w 4310643"/>
                <a:gd name="connsiteY231" fmla="*/ 4394302 h 5135292"/>
                <a:gd name="connsiteX232" fmla="*/ 461254 w 4310643"/>
                <a:gd name="connsiteY232" fmla="*/ 4343398 h 5135292"/>
                <a:gd name="connsiteX233" fmla="*/ 407753 w 4310643"/>
                <a:gd name="connsiteY233" fmla="*/ 4292493 h 5135292"/>
                <a:gd name="connsiteX234" fmla="*/ 373471 w 4310643"/>
                <a:gd name="connsiteY234" fmla="*/ 4276911 h 5135292"/>
                <a:gd name="connsiteX235" fmla="*/ 253482 w 4310643"/>
                <a:gd name="connsiteY235" fmla="*/ 4233798 h 5135292"/>
                <a:gd name="connsiteX236" fmla="*/ 0 w 4310643"/>
                <a:gd name="connsiteY236" fmla="*/ 3818253 h 5135292"/>
                <a:gd name="connsiteX237" fmla="*/ 81031 w 4310643"/>
                <a:gd name="connsiteY237" fmla="*/ 3567888 h 5135292"/>
                <a:gd name="connsiteX238" fmla="*/ 264910 w 4310643"/>
                <a:gd name="connsiteY238" fmla="*/ 3413616 h 5135292"/>
                <a:gd name="connsiteX239" fmla="*/ 324644 w 4310643"/>
                <a:gd name="connsiteY239" fmla="*/ 3381931 h 5135292"/>
                <a:gd name="connsiteX240" fmla="*/ 337630 w 4310643"/>
                <a:gd name="connsiteY240" fmla="*/ 3277526 h 5135292"/>
                <a:gd name="connsiteX241" fmla="*/ 422297 w 4310643"/>
                <a:gd name="connsiteY241" fmla="*/ 3256229 h 5135292"/>
                <a:gd name="connsiteX242" fmla="*/ 474240 w 4310643"/>
                <a:gd name="connsiteY242" fmla="*/ 3356479 h 5135292"/>
                <a:gd name="connsiteX243" fmla="*/ 764601 w 4310643"/>
                <a:gd name="connsiteY243" fmla="*/ 3398034 h 5135292"/>
                <a:gd name="connsiteX244" fmla="*/ 1004579 w 4310643"/>
                <a:gd name="connsiteY244" fmla="*/ 3235452 h 5135292"/>
                <a:gd name="connsiteX245" fmla="*/ 1282474 w 4310643"/>
                <a:gd name="connsiteY245" fmla="*/ 2696802 h 5135292"/>
                <a:gd name="connsiteX246" fmla="*/ 1317796 w 4310643"/>
                <a:gd name="connsiteY246" fmla="*/ 2316059 h 5135292"/>
                <a:gd name="connsiteX247" fmla="*/ 1091324 w 4310643"/>
                <a:gd name="connsiteY247" fmla="*/ 2150881 h 5135292"/>
                <a:gd name="connsiteX248" fmla="*/ 961466 w 4310643"/>
                <a:gd name="connsiteY248" fmla="*/ 2079199 h 5135292"/>
                <a:gd name="connsiteX249" fmla="*/ 851866 w 4310643"/>
                <a:gd name="connsiteY249" fmla="*/ 2013232 h 5135292"/>
                <a:gd name="connsiteX250" fmla="*/ 758889 w 4310643"/>
                <a:gd name="connsiteY250" fmla="*/ 2062059 h 5135292"/>
                <a:gd name="connsiteX251" fmla="*/ 740189 w 4310643"/>
                <a:gd name="connsiteY251" fmla="*/ 2002324 h 5135292"/>
                <a:gd name="connsiteX252" fmla="*/ 722528 w 4310643"/>
                <a:gd name="connsiteY252" fmla="*/ 1940511 h 5135292"/>
                <a:gd name="connsiteX253" fmla="*/ 655002 w 4310643"/>
                <a:gd name="connsiteY253" fmla="*/ 1885452 h 5135292"/>
                <a:gd name="connsiteX254" fmla="*/ 553194 w 4310643"/>
                <a:gd name="connsiteY254" fmla="*/ 1742608 h 5135292"/>
                <a:gd name="connsiteX255" fmla="*/ 616045 w 4310643"/>
                <a:gd name="connsiteY255" fmla="*/ 1418484 h 5135292"/>
                <a:gd name="connsiteX256" fmla="*/ 762005 w 4310643"/>
                <a:gd name="connsiteY256" fmla="*/ 1366021 h 5135292"/>
                <a:gd name="connsiteX257" fmla="*/ 920950 w 4310643"/>
                <a:gd name="connsiteY257" fmla="*/ 1387318 h 5135292"/>
                <a:gd name="connsiteX258" fmla="*/ 1086130 w 4310643"/>
                <a:gd name="connsiteY258" fmla="*/ 1310962 h 5135292"/>
                <a:gd name="connsiteX259" fmla="*/ 1062236 w 4310643"/>
                <a:gd name="connsiteY259" fmla="*/ 1425236 h 5135292"/>
                <a:gd name="connsiteX260" fmla="*/ 1152097 w 4310643"/>
                <a:gd name="connsiteY260" fmla="*/ 1451207 h 5135292"/>
                <a:gd name="connsiteX261" fmla="*/ 1263255 w 4310643"/>
                <a:gd name="connsiteY261" fmla="*/ 1478737 h 5135292"/>
                <a:gd name="connsiteX262" fmla="*/ 1474663 w 4310643"/>
                <a:gd name="connsiteY262" fmla="*/ 1537952 h 5135292"/>
                <a:gd name="connsiteX263" fmla="*/ 1752040 w 4310643"/>
                <a:gd name="connsiteY263" fmla="*/ 1567041 h 5135292"/>
                <a:gd name="connsiteX264" fmla="*/ 1854367 w 4310643"/>
                <a:gd name="connsiteY264" fmla="*/ 1380565 h 5135292"/>
                <a:gd name="connsiteX265" fmla="*/ 1808138 w 4310643"/>
                <a:gd name="connsiteY265" fmla="*/ 1149418 h 5135292"/>
                <a:gd name="connsiteX266" fmla="*/ 1811255 w 4310643"/>
                <a:gd name="connsiteY266" fmla="*/ 890741 h 5135292"/>
                <a:gd name="connsiteX267" fmla="*/ 2075645 w 4310643"/>
                <a:gd name="connsiteY267" fmla="*/ 320407 h 5135292"/>
                <a:gd name="connsiteX268" fmla="*/ 2301077 w 4310643"/>
                <a:gd name="connsiteY268" fmla="*/ 132892 h 5135292"/>
                <a:gd name="connsiteX269" fmla="*/ 2653251 w 4310643"/>
                <a:gd name="connsiteY269" fmla="*/ 10306 h 5135292"/>
                <a:gd name="connsiteX270" fmla="*/ 2752787 w 4310643"/>
                <a:gd name="connsiteY270" fmla="*/ 1282 h 5135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</a:cxnLst>
              <a:rect l="l" t="t" r="r" b="b"/>
              <a:pathLst>
                <a:path w="4310643" h="5135292">
                  <a:moveTo>
                    <a:pt x="3275010" y="4527795"/>
                  </a:moveTo>
                  <a:cubicBezTo>
                    <a:pt x="3261505" y="4531431"/>
                    <a:pt x="3232417" y="4609866"/>
                    <a:pt x="3230858" y="4619216"/>
                  </a:cubicBezTo>
                  <a:cubicBezTo>
                    <a:pt x="3225145" y="4651421"/>
                    <a:pt x="3217872" y="4682586"/>
                    <a:pt x="3202290" y="4711674"/>
                  </a:cubicBezTo>
                  <a:cubicBezTo>
                    <a:pt x="3170605" y="4770889"/>
                    <a:pt x="3126973" y="4793225"/>
                    <a:pt x="3061004" y="4782317"/>
                  </a:cubicBezTo>
                  <a:cubicBezTo>
                    <a:pt x="3043863" y="4779719"/>
                    <a:pt x="3026723" y="4774525"/>
                    <a:pt x="3009581" y="4772447"/>
                  </a:cubicBezTo>
                  <a:cubicBezTo>
                    <a:pt x="2960754" y="4766733"/>
                    <a:pt x="2944132" y="4794783"/>
                    <a:pt x="2936341" y="4810366"/>
                  </a:cubicBezTo>
                  <a:cubicBezTo>
                    <a:pt x="2932186" y="4818677"/>
                    <a:pt x="2918681" y="4887241"/>
                    <a:pt x="2912967" y="4911655"/>
                  </a:cubicBezTo>
                  <a:cubicBezTo>
                    <a:pt x="2904655" y="4946976"/>
                    <a:pt x="2863102" y="4991647"/>
                    <a:pt x="2863102" y="4996323"/>
                  </a:cubicBezTo>
                  <a:cubicBezTo>
                    <a:pt x="2925433" y="5012425"/>
                    <a:pt x="3033994" y="5031124"/>
                    <a:pt x="3092690" y="5007231"/>
                  </a:cubicBezTo>
                  <a:cubicBezTo>
                    <a:pt x="3206964" y="4961001"/>
                    <a:pt x="3276049" y="4875295"/>
                    <a:pt x="3303060" y="4755826"/>
                  </a:cubicBezTo>
                  <a:cubicBezTo>
                    <a:pt x="3313448" y="4709078"/>
                    <a:pt x="3319162" y="4631163"/>
                    <a:pt x="3275010" y="4527795"/>
                  </a:cubicBezTo>
                  <a:close/>
                  <a:moveTo>
                    <a:pt x="287180" y="3591197"/>
                  </a:moveTo>
                  <a:cubicBezTo>
                    <a:pt x="283479" y="3593080"/>
                    <a:pt x="280233" y="3596197"/>
                    <a:pt x="276857" y="3598535"/>
                  </a:cubicBezTo>
                  <a:cubicBezTo>
                    <a:pt x="230108" y="3631778"/>
                    <a:pt x="194267" y="3673852"/>
                    <a:pt x="168815" y="3725275"/>
                  </a:cubicBezTo>
                  <a:cubicBezTo>
                    <a:pt x="147519" y="3767868"/>
                    <a:pt x="136610" y="3813059"/>
                    <a:pt x="133494" y="3860327"/>
                  </a:cubicBezTo>
                  <a:cubicBezTo>
                    <a:pt x="130896" y="3904478"/>
                    <a:pt x="132974" y="3948631"/>
                    <a:pt x="149596" y="3990704"/>
                  </a:cubicBezTo>
                  <a:cubicBezTo>
                    <a:pt x="154271" y="4003170"/>
                    <a:pt x="163101" y="4013559"/>
                    <a:pt x="166217" y="4027064"/>
                  </a:cubicBezTo>
                  <a:cubicBezTo>
                    <a:pt x="203098" y="4082124"/>
                    <a:pt x="252963" y="4121082"/>
                    <a:pt x="314256" y="4145494"/>
                  </a:cubicBezTo>
                  <a:cubicBezTo>
                    <a:pt x="326202" y="4150170"/>
                    <a:pt x="322566" y="4142378"/>
                    <a:pt x="321528" y="4136664"/>
                  </a:cubicBezTo>
                  <a:cubicBezTo>
                    <a:pt x="311659" y="4077969"/>
                    <a:pt x="324125" y="4024468"/>
                    <a:pt x="355810" y="3974602"/>
                  </a:cubicBezTo>
                  <a:cubicBezTo>
                    <a:pt x="374510" y="3944475"/>
                    <a:pt x="397365" y="3917464"/>
                    <a:pt x="418141" y="3888896"/>
                  </a:cubicBezTo>
                  <a:cubicBezTo>
                    <a:pt x="450346" y="3844744"/>
                    <a:pt x="447750" y="3833317"/>
                    <a:pt x="405157" y="3800073"/>
                  </a:cubicBezTo>
                  <a:cubicBezTo>
                    <a:pt x="377107" y="3777738"/>
                    <a:pt x="349058" y="3754882"/>
                    <a:pt x="328280" y="3725275"/>
                  </a:cubicBezTo>
                  <a:cubicBezTo>
                    <a:pt x="299711" y="3684760"/>
                    <a:pt x="292439" y="3639569"/>
                    <a:pt x="300231" y="3591263"/>
                  </a:cubicBezTo>
                  <a:cubicBezTo>
                    <a:pt x="295037" y="3588665"/>
                    <a:pt x="290881" y="3589314"/>
                    <a:pt x="287180" y="3591197"/>
                  </a:cubicBezTo>
                  <a:close/>
                  <a:moveTo>
                    <a:pt x="2007995" y="3082958"/>
                  </a:moveTo>
                  <a:cubicBezTo>
                    <a:pt x="2063961" y="3082958"/>
                    <a:pt x="2109330" y="3128327"/>
                    <a:pt x="2109330" y="3184293"/>
                  </a:cubicBezTo>
                  <a:cubicBezTo>
                    <a:pt x="2109330" y="3240259"/>
                    <a:pt x="2063961" y="3285628"/>
                    <a:pt x="2007995" y="3285628"/>
                  </a:cubicBezTo>
                  <a:cubicBezTo>
                    <a:pt x="1952029" y="3285628"/>
                    <a:pt x="1906660" y="3240259"/>
                    <a:pt x="1906660" y="3184293"/>
                  </a:cubicBezTo>
                  <a:cubicBezTo>
                    <a:pt x="1906660" y="3128327"/>
                    <a:pt x="1952029" y="3082958"/>
                    <a:pt x="2007995" y="3082958"/>
                  </a:cubicBezTo>
                  <a:close/>
                  <a:moveTo>
                    <a:pt x="4168430" y="2641094"/>
                  </a:moveTo>
                  <a:cubicBezTo>
                    <a:pt x="4166223" y="2642392"/>
                    <a:pt x="4164794" y="2645119"/>
                    <a:pt x="4164794" y="2649015"/>
                  </a:cubicBezTo>
                  <a:cubicBezTo>
                    <a:pt x="4164794" y="2660443"/>
                    <a:pt x="4160120" y="2705114"/>
                    <a:pt x="4157522" y="2716022"/>
                  </a:cubicBezTo>
                  <a:cubicBezTo>
                    <a:pt x="4153367" y="2732643"/>
                    <a:pt x="4101424" y="2802766"/>
                    <a:pt x="4071817" y="2824062"/>
                  </a:cubicBezTo>
                  <a:cubicBezTo>
                    <a:pt x="4051559" y="2838608"/>
                    <a:pt x="4034936" y="2861982"/>
                    <a:pt x="4023510" y="2885356"/>
                  </a:cubicBezTo>
                  <a:cubicBezTo>
                    <a:pt x="4020912" y="2891069"/>
                    <a:pt x="4015198" y="2909249"/>
                    <a:pt x="4019354" y="2914444"/>
                  </a:cubicBezTo>
                  <a:cubicBezTo>
                    <a:pt x="4022990" y="2919119"/>
                    <a:pt x="4030782" y="2916002"/>
                    <a:pt x="4037014" y="2914444"/>
                  </a:cubicBezTo>
                  <a:cubicBezTo>
                    <a:pt x="4110254" y="2897822"/>
                    <a:pt x="4163756" y="2865617"/>
                    <a:pt x="4203751" y="2789261"/>
                  </a:cubicBezTo>
                  <a:cubicBezTo>
                    <a:pt x="4216218" y="2762251"/>
                    <a:pt x="4218815" y="2727968"/>
                    <a:pt x="4212063" y="2700438"/>
                  </a:cubicBezTo>
                  <a:cubicBezTo>
                    <a:pt x="4209465" y="2687453"/>
                    <a:pt x="4186091" y="2647457"/>
                    <a:pt x="4176741" y="2641743"/>
                  </a:cubicBezTo>
                  <a:cubicBezTo>
                    <a:pt x="4173625" y="2639925"/>
                    <a:pt x="4170638" y="2639795"/>
                    <a:pt x="4168430" y="2641094"/>
                  </a:cubicBezTo>
                  <a:close/>
                  <a:moveTo>
                    <a:pt x="2165165" y="2587113"/>
                  </a:moveTo>
                  <a:cubicBezTo>
                    <a:pt x="2221131" y="2587113"/>
                    <a:pt x="2266500" y="2632482"/>
                    <a:pt x="2266500" y="2688448"/>
                  </a:cubicBezTo>
                  <a:cubicBezTo>
                    <a:pt x="2266500" y="2744414"/>
                    <a:pt x="2221131" y="2789783"/>
                    <a:pt x="2165165" y="2789783"/>
                  </a:cubicBezTo>
                  <a:cubicBezTo>
                    <a:pt x="2109199" y="2789783"/>
                    <a:pt x="2063830" y="2744414"/>
                    <a:pt x="2063830" y="2688448"/>
                  </a:cubicBezTo>
                  <a:cubicBezTo>
                    <a:pt x="2063830" y="2632482"/>
                    <a:pt x="2109199" y="2587113"/>
                    <a:pt x="2165165" y="2587113"/>
                  </a:cubicBezTo>
                  <a:close/>
                  <a:moveTo>
                    <a:pt x="2326729" y="2088422"/>
                  </a:moveTo>
                  <a:cubicBezTo>
                    <a:pt x="2382695" y="2088422"/>
                    <a:pt x="2428064" y="2133791"/>
                    <a:pt x="2428064" y="2189757"/>
                  </a:cubicBezTo>
                  <a:cubicBezTo>
                    <a:pt x="2428064" y="2245723"/>
                    <a:pt x="2382695" y="2291092"/>
                    <a:pt x="2326729" y="2291092"/>
                  </a:cubicBezTo>
                  <a:cubicBezTo>
                    <a:pt x="2270763" y="2291092"/>
                    <a:pt x="2225394" y="2245723"/>
                    <a:pt x="2225394" y="2189757"/>
                  </a:cubicBezTo>
                  <a:cubicBezTo>
                    <a:pt x="2225394" y="2133791"/>
                    <a:pt x="2270763" y="2088422"/>
                    <a:pt x="2326729" y="2088422"/>
                  </a:cubicBezTo>
                  <a:close/>
                  <a:moveTo>
                    <a:pt x="827193" y="1512371"/>
                  </a:moveTo>
                  <a:cubicBezTo>
                    <a:pt x="809143" y="1511721"/>
                    <a:pt x="790574" y="1515357"/>
                    <a:pt x="767719" y="1521330"/>
                  </a:cubicBezTo>
                  <a:cubicBezTo>
                    <a:pt x="663313" y="1548341"/>
                    <a:pt x="623836" y="1674044"/>
                    <a:pt x="673182" y="1749880"/>
                  </a:cubicBezTo>
                  <a:cubicBezTo>
                    <a:pt x="678376" y="1757672"/>
                    <a:pt x="704348" y="1803901"/>
                    <a:pt x="715256" y="1800265"/>
                  </a:cubicBezTo>
                  <a:cubicBezTo>
                    <a:pt x="727203" y="1796110"/>
                    <a:pt x="731878" y="1775332"/>
                    <a:pt x="738631" y="1759750"/>
                  </a:cubicBezTo>
                  <a:cubicBezTo>
                    <a:pt x="744863" y="1745206"/>
                    <a:pt x="778107" y="1700535"/>
                    <a:pt x="778107" y="1700535"/>
                  </a:cubicBezTo>
                  <a:cubicBezTo>
                    <a:pt x="803040" y="1682354"/>
                    <a:pt x="834206" y="1683393"/>
                    <a:pt x="862775" y="1672485"/>
                  </a:cubicBezTo>
                  <a:cubicBezTo>
                    <a:pt x="896018" y="1658980"/>
                    <a:pt x="914718" y="1630412"/>
                    <a:pt x="919912" y="1595609"/>
                  </a:cubicBezTo>
                  <a:cubicBezTo>
                    <a:pt x="923548" y="1572235"/>
                    <a:pt x="910043" y="1543147"/>
                    <a:pt x="883551" y="1529122"/>
                  </a:cubicBezTo>
                  <a:cubicBezTo>
                    <a:pt x="862774" y="1517955"/>
                    <a:pt x="845243" y="1513020"/>
                    <a:pt x="827193" y="1512371"/>
                  </a:cubicBezTo>
                  <a:close/>
                  <a:moveTo>
                    <a:pt x="2265238" y="953592"/>
                  </a:moveTo>
                  <a:cubicBezTo>
                    <a:pt x="2288092" y="958267"/>
                    <a:pt x="2301598" y="973850"/>
                    <a:pt x="2307311" y="996705"/>
                  </a:cubicBezTo>
                  <a:cubicBezTo>
                    <a:pt x="2311467" y="1012807"/>
                    <a:pt x="2313025" y="1028910"/>
                    <a:pt x="2319258" y="1044493"/>
                  </a:cubicBezTo>
                  <a:cubicBezTo>
                    <a:pt x="2320297" y="1045012"/>
                    <a:pt x="2321336" y="1045012"/>
                    <a:pt x="2321855" y="1046051"/>
                  </a:cubicBezTo>
                  <a:cubicBezTo>
                    <a:pt x="2333283" y="1067348"/>
                    <a:pt x="2339515" y="1090722"/>
                    <a:pt x="2344191" y="1114615"/>
                  </a:cubicBezTo>
                  <a:cubicBezTo>
                    <a:pt x="2417950" y="1269926"/>
                    <a:pt x="2538458" y="1363424"/>
                    <a:pt x="2709351" y="1385240"/>
                  </a:cubicBezTo>
                  <a:cubicBezTo>
                    <a:pt x="2830378" y="1400304"/>
                    <a:pt x="2939459" y="1363943"/>
                    <a:pt x="3036592" y="1290184"/>
                  </a:cubicBezTo>
                  <a:cubicBezTo>
                    <a:pt x="3049059" y="1280834"/>
                    <a:pt x="3061005" y="1270965"/>
                    <a:pt x="3071914" y="1260576"/>
                  </a:cubicBezTo>
                  <a:cubicBezTo>
                    <a:pt x="3091132" y="1242915"/>
                    <a:pt x="3115546" y="1238241"/>
                    <a:pt x="3135803" y="1248629"/>
                  </a:cubicBezTo>
                  <a:cubicBezTo>
                    <a:pt x="3156581" y="1259018"/>
                    <a:pt x="3170086" y="1286548"/>
                    <a:pt x="3166450" y="1310961"/>
                  </a:cubicBezTo>
                  <a:cubicBezTo>
                    <a:pt x="3165931" y="1314077"/>
                    <a:pt x="3165411" y="1317713"/>
                    <a:pt x="3164891" y="1320831"/>
                  </a:cubicBezTo>
                  <a:cubicBezTo>
                    <a:pt x="3171644" y="1333817"/>
                    <a:pt x="3162295" y="1342127"/>
                    <a:pt x="3155541" y="1349918"/>
                  </a:cubicBezTo>
                  <a:cubicBezTo>
                    <a:pt x="3137881" y="1370176"/>
                    <a:pt x="3116065" y="1385760"/>
                    <a:pt x="3094768" y="1401342"/>
                  </a:cubicBezTo>
                  <a:cubicBezTo>
                    <a:pt x="3029839" y="1449649"/>
                    <a:pt x="2957639" y="1482893"/>
                    <a:pt x="2879204" y="1502112"/>
                  </a:cubicBezTo>
                  <a:cubicBezTo>
                    <a:pt x="2792979" y="1522889"/>
                    <a:pt x="2706753" y="1521331"/>
                    <a:pt x="2621048" y="1499514"/>
                  </a:cubicBezTo>
                  <a:cubicBezTo>
                    <a:pt x="2553002" y="1482374"/>
                    <a:pt x="2490151" y="1454324"/>
                    <a:pt x="2433533" y="1413809"/>
                  </a:cubicBezTo>
                  <a:cubicBezTo>
                    <a:pt x="2366007" y="1366021"/>
                    <a:pt x="2309389" y="1308364"/>
                    <a:pt x="2272510" y="1233047"/>
                  </a:cubicBezTo>
                  <a:cubicBezTo>
                    <a:pt x="2271470" y="1228891"/>
                    <a:pt x="2268874" y="1226813"/>
                    <a:pt x="2270432" y="1223697"/>
                  </a:cubicBezTo>
                  <a:cubicBezTo>
                    <a:pt x="2254849" y="1190972"/>
                    <a:pt x="2237189" y="1159288"/>
                    <a:pt x="2225241" y="1125005"/>
                  </a:cubicBezTo>
                  <a:cubicBezTo>
                    <a:pt x="2213814" y="1092281"/>
                    <a:pt x="2204983" y="1059556"/>
                    <a:pt x="2198231" y="1025793"/>
                  </a:cubicBezTo>
                  <a:cubicBezTo>
                    <a:pt x="2189400" y="982161"/>
                    <a:pt x="2223683" y="945282"/>
                    <a:pt x="2265238" y="953592"/>
                  </a:cubicBezTo>
                  <a:close/>
                  <a:moveTo>
                    <a:pt x="3111653" y="745104"/>
                  </a:moveTo>
                  <a:cubicBezTo>
                    <a:pt x="3167619" y="745104"/>
                    <a:pt x="3212988" y="790473"/>
                    <a:pt x="3212988" y="846439"/>
                  </a:cubicBezTo>
                  <a:cubicBezTo>
                    <a:pt x="3212988" y="902405"/>
                    <a:pt x="3167619" y="947774"/>
                    <a:pt x="3111653" y="947774"/>
                  </a:cubicBezTo>
                  <a:cubicBezTo>
                    <a:pt x="3055687" y="947774"/>
                    <a:pt x="3010318" y="902405"/>
                    <a:pt x="3010318" y="846439"/>
                  </a:cubicBezTo>
                  <a:cubicBezTo>
                    <a:pt x="3010318" y="790473"/>
                    <a:pt x="3055687" y="745104"/>
                    <a:pt x="3111653" y="745104"/>
                  </a:cubicBezTo>
                  <a:close/>
                  <a:moveTo>
                    <a:pt x="2548100" y="554743"/>
                  </a:moveTo>
                  <a:cubicBezTo>
                    <a:pt x="2604066" y="554743"/>
                    <a:pt x="2649435" y="600112"/>
                    <a:pt x="2649435" y="656078"/>
                  </a:cubicBezTo>
                  <a:cubicBezTo>
                    <a:pt x="2649435" y="712044"/>
                    <a:pt x="2604066" y="757413"/>
                    <a:pt x="2548100" y="757413"/>
                  </a:cubicBezTo>
                  <a:cubicBezTo>
                    <a:pt x="2492134" y="757413"/>
                    <a:pt x="2446765" y="712044"/>
                    <a:pt x="2446765" y="656078"/>
                  </a:cubicBezTo>
                  <a:cubicBezTo>
                    <a:pt x="2446765" y="600112"/>
                    <a:pt x="2492134" y="554743"/>
                    <a:pt x="2548100" y="554743"/>
                  </a:cubicBezTo>
                  <a:close/>
                  <a:moveTo>
                    <a:pt x="2790382" y="99000"/>
                  </a:moveTo>
                  <a:cubicBezTo>
                    <a:pt x="2722336" y="99519"/>
                    <a:pt x="2654291" y="108220"/>
                    <a:pt x="2589362" y="124062"/>
                  </a:cubicBezTo>
                  <a:cubicBezTo>
                    <a:pt x="2522875" y="140164"/>
                    <a:pt x="2458465" y="164577"/>
                    <a:pt x="2397692" y="196263"/>
                  </a:cubicBezTo>
                  <a:cubicBezTo>
                    <a:pt x="2284975" y="254439"/>
                    <a:pt x="2187323" y="333912"/>
                    <a:pt x="2108369" y="432604"/>
                  </a:cubicBezTo>
                  <a:cubicBezTo>
                    <a:pt x="1949423" y="631027"/>
                    <a:pt x="1881898" y="881393"/>
                    <a:pt x="1904752" y="1133316"/>
                  </a:cubicBezTo>
                  <a:cubicBezTo>
                    <a:pt x="1910985" y="1200842"/>
                    <a:pt x="1923451" y="1268368"/>
                    <a:pt x="1942671" y="1333817"/>
                  </a:cubicBezTo>
                  <a:cubicBezTo>
                    <a:pt x="1977992" y="1455363"/>
                    <a:pt x="1916180" y="1583663"/>
                    <a:pt x="1808138" y="1644436"/>
                  </a:cubicBezTo>
                  <a:cubicBezTo>
                    <a:pt x="1735418" y="1685471"/>
                    <a:pt x="1661658" y="1685471"/>
                    <a:pt x="1583225" y="1664174"/>
                  </a:cubicBezTo>
                  <a:cubicBezTo>
                    <a:pt x="1480377" y="1636125"/>
                    <a:pt x="1377530" y="1608076"/>
                    <a:pt x="1273644" y="1584701"/>
                  </a:cubicBezTo>
                  <a:cubicBezTo>
                    <a:pt x="1221701" y="1573274"/>
                    <a:pt x="1169238" y="1563924"/>
                    <a:pt x="1117295" y="1554055"/>
                  </a:cubicBezTo>
                  <a:cubicBezTo>
                    <a:pt x="1090285" y="1548860"/>
                    <a:pt x="1036264" y="1528084"/>
                    <a:pt x="1035745" y="1573793"/>
                  </a:cubicBezTo>
                  <a:cubicBezTo>
                    <a:pt x="1035745" y="1588857"/>
                    <a:pt x="1038862" y="1603401"/>
                    <a:pt x="1038342" y="1617945"/>
                  </a:cubicBezTo>
                  <a:cubicBezTo>
                    <a:pt x="1037303" y="1648072"/>
                    <a:pt x="1033148" y="1676641"/>
                    <a:pt x="1019643" y="1704171"/>
                  </a:cubicBezTo>
                  <a:cubicBezTo>
                    <a:pt x="998345" y="1748322"/>
                    <a:pt x="958869" y="1778968"/>
                    <a:pt x="916795" y="1802343"/>
                  </a:cubicBezTo>
                  <a:cubicBezTo>
                    <a:pt x="892901" y="1815329"/>
                    <a:pt x="846672" y="1825197"/>
                    <a:pt x="849789" y="1861038"/>
                  </a:cubicBezTo>
                  <a:cubicBezTo>
                    <a:pt x="853944" y="1910384"/>
                    <a:pt x="947961" y="1933759"/>
                    <a:pt x="982243" y="1954536"/>
                  </a:cubicBezTo>
                  <a:cubicBezTo>
                    <a:pt x="1050808" y="1996090"/>
                    <a:pt x="1119373" y="2037645"/>
                    <a:pt x="1187938" y="2078680"/>
                  </a:cubicBezTo>
                  <a:cubicBezTo>
                    <a:pt x="1258580" y="2121274"/>
                    <a:pt x="1345845" y="2155556"/>
                    <a:pt x="1391035" y="2226718"/>
                  </a:cubicBezTo>
                  <a:cubicBezTo>
                    <a:pt x="1475703" y="2359172"/>
                    <a:pt x="1490247" y="2522793"/>
                    <a:pt x="1421162" y="2666156"/>
                  </a:cubicBezTo>
                  <a:cubicBezTo>
                    <a:pt x="1370777" y="2771081"/>
                    <a:pt x="1321432" y="2876006"/>
                    <a:pt x="1270528" y="2980412"/>
                  </a:cubicBezTo>
                  <a:cubicBezTo>
                    <a:pt x="1212871" y="3098842"/>
                    <a:pt x="1156253" y="3223505"/>
                    <a:pt x="1077818" y="3329988"/>
                  </a:cubicBezTo>
                  <a:cubicBezTo>
                    <a:pt x="1066392" y="3346091"/>
                    <a:pt x="1053406" y="3361155"/>
                    <a:pt x="1039900" y="3375179"/>
                  </a:cubicBezTo>
                  <a:cubicBezTo>
                    <a:pt x="913678" y="3506075"/>
                    <a:pt x="742267" y="3538280"/>
                    <a:pt x="567738" y="3507114"/>
                  </a:cubicBezTo>
                  <a:cubicBezTo>
                    <a:pt x="535013" y="3500881"/>
                    <a:pt x="503848" y="3482181"/>
                    <a:pt x="481512" y="3515944"/>
                  </a:cubicBezTo>
                  <a:cubicBezTo>
                    <a:pt x="458138" y="3551786"/>
                    <a:pt x="407233" y="3617233"/>
                    <a:pt x="447230" y="3655672"/>
                  </a:cubicBezTo>
                  <a:cubicBezTo>
                    <a:pt x="486706" y="3693590"/>
                    <a:pt x="531377" y="3722159"/>
                    <a:pt x="555271" y="3772544"/>
                  </a:cubicBezTo>
                  <a:cubicBezTo>
                    <a:pt x="577088" y="3818773"/>
                    <a:pt x="579166" y="3872274"/>
                    <a:pt x="556310" y="3917984"/>
                  </a:cubicBezTo>
                  <a:cubicBezTo>
                    <a:pt x="533455" y="3963175"/>
                    <a:pt x="498134" y="3999534"/>
                    <a:pt x="470604" y="4041609"/>
                  </a:cubicBezTo>
                  <a:cubicBezTo>
                    <a:pt x="433725" y="4098227"/>
                    <a:pt x="462294" y="4153805"/>
                    <a:pt x="519951" y="4178739"/>
                  </a:cubicBezTo>
                  <a:cubicBezTo>
                    <a:pt x="565140" y="4198477"/>
                    <a:pt x="617603" y="4198996"/>
                    <a:pt x="665910" y="4201074"/>
                  </a:cubicBezTo>
                  <a:cubicBezTo>
                    <a:pt x="743305" y="4204710"/>
                    <a:pt x="820182" y="4196399"/>
                    <a:pt x="895499" y="4179777"/>
                  </a:cubicBezTo>
                  <a:cubicBezTo>
                    <a:pt x="1086649" y="4137184"/>
                    <a:pt x="1264814" y="4041609"/>
                    <a:pt x="1419604" y="3923178"/>
                  </a:cubicBezTo>
                  <a:cubicBezTo>
                    <a:pt x="1484533" y="3873313"/>
                    <a:pt x="1557772" y="3844744"/>
                    <a:pt x="1638284" y="3836433"/>
                  </a:cubicBezTo>
                  <a:cubicBezTo>
                    <a:pt x="1757754" y="3823967"/>
                    <a:pt x="1866834" y="3852535"/>
                    <a:pt x="1963448" y="3924737"/>
                  </a:cubicBezTo>
                  <a:cubicBezTo>
                    <a:pt x="2024740" y="3970447"/>
                    <a:pt x="2070969" y="4030700"/>
                    <a:pt x="2102136" y="4099785"/>
                  </a:cubicBezTo>
                  <a:cubicBezTo>
                    <a:pt x="2135898" y="4174583"/>
                    <a:pt x="2155637" y="4254056"/>
                    <a:pt x="2186803" y="4329893"/>
                  </a:cubicBezTo>
                  <a:cubicBezTo>
                    <a:pt x="2203425" y="4369888"/>
                    <a:pt x="2221605" y="4408847"/>
                    <a:pt x="2241344" y="4446764"/>
                  </a:cubicBezTo>
                  <a:cubicBezTo>
                    <a:pt x="2283937" y="4527795"/>
                    <a:pt x="2334841" y="4605191"/>
                    <a:pt x="2394575" y="4674795"/>
                  </a:cubicBezTo>
                  <a:cubicBezTo>
                    <a:pt x="2423663" y="4709078"/>
                    <a:pt x="2454829" y="4744398"/>
                    <a:pt x="2490150" y="4771929"/>
                  </a:cubicBezTo>
                  <a:cubicBezTo>
                    <a:pt x="2527030" y="4801017"/>
                    <a:pt x="2558715" y="4835818"/>
                    <a:pt x="2599750" y="4859193"/>
                  </a:cubicBezTo>
                  <a:cubicBezTo>
                    <a:pt x="2626241" y="4874776"/>
                    <a:pt x="2725452" y="4916849"/>
                    <a:pt x="2737400" y="4869062"/>
                  </a:cubicBezTo>
                  <a:cubicBezTo>
                    <a:pt x="2749866" y="4818677"/>
                    <a:pt x="2750385" y="4761539"/>
                    <a:pt x="2776875" y="4715830"/>
                  </a:cubicBezTo>
                  <a:cubicBezTo>
                    <a:pt x="2803886" y="4669081"/>
                    <a:pt x="2850116" y="4635837"/>
                    <a:pt x="2903617" y="4627007"/>
                  </a:cubicBezTo>
                  <a:cubicBezTo>
                    <a:pt x="2945690" y="4620254"/>
                    <a:pt x="2978415" y="4637915"/>
                    <a:pt x="3019449" y="4641031"/>
                  </a:cubicBezTo>
                  <a:cubicBezTo>
                    <a:pt x="3050616" y="4643629"/>
                    <a:pt x="3099442" y="4649343"/>
                    <a:pt x="3101001" y="4621813"/>
                  </a:cubicBezTo>
                  <a:cubicBezTo>
                    <a:pt x="3106195" y="4534549"/>
                    <a:pt x="3163332" y="4474814"/>
                    <a:pt x="3171124" y="4457672"/>
                  </a:cubicBezTo>
                  <a:cubicBezTo>
                    <a:pt x="3176318" y="4445726"/>
                    <a:pt x="3170605" y="4414559"/>
                    <a:pt x="3162813" y="4401574"/>
                  </a:cubicBezTo>
                  <a:cubicBezTo>
                    <a:pt x="3153983" y="4387030"/>
                    <a:pt x="3121778" y="4378200"/>
                    <a:pt x="3106714" y="4373005"/>
                  </a:cubicBezTo>
                  <a:cubicBezTo>
                    <a:pt x="3083860" y="4365214"/>
                    <a:pt x="3061524" y="4356384"/>
                    <a:pt x="3040227" y="4345476"/>
                  </a:cubicBezTo>
                  <a:cubicBezTo>
                    <a:pt x="2997115" y="4324179"/>
                    <a:pt x="2956600" y="4297169"/>
                    <a:pt x="2920758" y="4265483"/>
                  </a:cubicBezTo>
                  <a:cubicBezTo>
                    <a:pt x="2891671" y="4239512"/>
                    <a:pt x="2864660" y="4210424"/>
                    <a:pt x="2841804" y="4178739"/>
                  </a:cubicBezTo>
                  <a:cubicBezTo>
                    <a:pt x="2773240" y="4084201"/>
                    <a:pt x="2741036" y="3966810"/>
                    <a:pt x="2750904" y="3850977"/>
                  </a:cubicBezTo>
                  <a:cubicBezTo>
                    <a:pt x="2754021" y="3818773"/>
                    <a:pt x="2759735" y="3786048"/>
                    <a:pt x="2765449" y="3753844"/>
                  </a:cubicBezTo>
                  <a:cubicBezTo>
                    <a:pt x="2777395" y="3686318"/>
                    <a:pt x="2795056" y="3619831"/>
                    <a:pt x="2809081" y="3552824"/>
                  </a:cubicBezTo>
                  <a:cubicBezTo>
                    <a:pt x="2836610" y="3422966"/>
                    <a:pt x="2858426" y="3292070"/>
                    <a:pt x="2885957" y="3162212"/>
                  </a:cubicBezTo>
                  <a:cubicBezTo>
                    <a:pt x="2918681" y="3009499"/>
                    <a:pt x="3033994" y="2880681"/>
                    <a:pt x="3183590" y="2834972"/>
                  </a:cubicBezTo>
                  <a:cubicBezTo>
                    <a:pt x="3264621" y="2810038"/>
                    <a:pt x="3353444" y="2821986"/>
                    <a:pt x="3435514" y="2837048"/>
                  </a:cubicBezTo>
                  <a:cubicBezTo>
                    <a:pt x="3573682" y="2863540"/>
                    <a:pt x="3716007" y="2877565"/>
                    <a:pt x="3855733" y="2896263"/>
                  </a:cubicBezTo>
                  <a:cubicBezTo>
                    <a:pt x="3874952" y="2898861"/>
                    <a:pt x="3885860" y="2896263"/>
                    <a:pt x="3891054" y="2876006"/>
                  </a:cubicBezTo>
                  <a:cubicBezTo>
                    <a:pt x="3906638" y="2816272"/>
                    <a:pt x="3942997" y="2770043"/>
                    <a:pt x="3991824" y="2736279"/>
                  </a:cubicBezTo>
                  <a:cubicBezTo>
                    <a:pt x="4039092" y="2703036"/>
                    <a:pt x="4042728" y="2649535"/>
                    <a:pt x="4031820" y="2596033"/>
                  </a:cubicBezTo>
                  <a:cubicBezTo>
                    <a:pt x="4026106" y="2570061"/>
                    <a:pt x="4011562" y="2557075"/>
                    <a:pt x="3987669" y="2546167"/>
                  </a:cubicBezTo>
                  <a:cubicBezTo>
                    <a:pt x="3880146" y="2496822"/>
                    <a:pt x="3772624" y="2447995"/>
                    <a:pt x="3664064" y="2400207"/>
                  </a:cubicBezTo>
                  <a:cubicBezTo>
                    <a:pt x="3585110" y="2365406"/>
                    <a:pt x="3505117" y="2326968"/>
                    <a:pt x="3424086" y="2296841"/>
                  </a:cubicBezTo>
                  <a:cubicBezTo>
                    <a:pt x="3353963" y="2270869"/>
                    <a:pt x="3293190" y="2241782"/>
                    <a:pt x="3243325" y="2183605"/>
                  </a:cubicBezTo>
                  <a:cubicBezTo>
                    <a:pt x="3191382" y="2123352"/>
                    <a:pt x="3174240" y="2040242"/>
                    <a:pt x="3183590" y="1962847"/>
                  </a:cubicBezTo>
                  <a:cubicBezTo>
                    <a:pt x="3193979" y="1878700"/>
                    <a:pt x="3234495" y="1812731"/>
                    <a:pt x="3301500" y="1762346"/>
                  </a:cubicBezTo>
                  <a:cubicBezTo>
                    <a:pt x="3410062" y="1680277"/>
                    <a:pt x="3495249" y="1577949"/>
                    <a:pt x="3558100" y="1457441"/>
                  </a:cubicBezTo>
                  <a:cubicBezTo>
                    <a:pt x="3608485" y="1361347"/>
                    <a:pt x="3641208" y="1259538"/>
                    <a:pt x="3656792" y="1152535"/>
                  </a:cubicBezTo>
                  <a:cubicBezTo>
                    <a:pt x="3668219" y="1076178"/>
                    <a:pt x="3670296" y="999303"/>
                    <a:pt x="3661986" y="922427"/>
                  </a:cubicBezTo>
                  <a:cubicBezTo>
                    <a:pt x="3650039" y="815424"/>
                    <a:pt x="3621471" y="710500"/>
                    <a:pt x="3575760" y="612846"/>
                  </a:cubicBezTo>
                  <a:cubicBezTo>
                    <a:pt x="3536803" y="530257"/>
                    <a:pt x="3493690" y="452342"/>
                    <a:pt x="3431878" y="384297"/>
                  </a:cubicBezTo>
                  <a:cubicBezTo>
                    <a:pt x="3348769" y="291839"/>
                    <a:pt x="3244883" y="219118"/>
                    <a:pt x="3131127" y="169253"/>
                  </a:cubicBezTo>
                  <a:cubicBezTo>
                    <a:pt x="3085937" y="149514"/>
                    <a:pt x="3038669" y="135490"/>
                    <a:pt x="2991401" y="123024"/>
                  </a:cubicBezTo>
                  <a:cubicBezTo>
                    <a:pt x="2926472" y="106142"/>
                    <a:pt x="2858427" y="98480"/>
                    <a:pt x="2790382" y="99000"/>
                  </a:cubicBezTo>
                  <a:close/>
                  <a:moveTo>
                    <a:pt x="2752787" y="1282"/>
                  </a:moveTo>
                  <a:cubicBezTo>
                    <a:pt x="2785966" y="-471"/>
                    <a:pt x="2819210" y="-601"/>
                    <a:pt x="2852713" y="1996"/>
                  </a:cubicBezTo>
                  <a:cubicBezTo>
                    <a:pt x="2957118" y="10306"/>
                    <a:pt x="3059966" y="33681"/>
                    <a:pt x="3157099" y="74197"/>
                  </a:cubicBezTo>
                  <a:cubicBezTo>
                    <a:pt x="3273971" y="122504"/>
                    <a:pt x="3379935" y="194185"/>
                    <a:pt x="3468757" y="283527"/>
                  </a:cubicBezTo>
                  <a:cubicBezTo>
                    <a:pt x="3502001" y="316771"/>
                    <a:pt x="3563294" y="380142"/>
                    <a:pt x="3609003" y="448187"/>
                  </a:cubicBezTo>
                  <a:cubicBezTo>
                    <a:pt x="3636014" y="488183"/>
                    <a:pt x="3656792" y="531295"/>
                    <a:pt x="3677050" y="574928"/>
                  </a:cubicBezTo>
                  <a:cubicBezTo>
                    <a:pt x="3733147" y="695956"/>
                    <a:pt x="3762236" y="823216"/>
                    <a:pt x="3772624" y="955670"/>
                  </a:cubicBezTo>
                  <a:cubicBezTo>
                    <a:pt x="3778858" y="1031508"/>
                    <a:pt x="3774182" y="1106305"/>
                    <a:pt x="3762755" y="1181104"/>
                  </a:cubicBezTo>
                  <a:cubicBezTo>
                    <a:pt x="3750289" y="1262654"/>
                    <a:pt x="3727433" y="1342127"/>
                    <a:pt x="3696788" y="1419522"/>
                  </a:cubicBezTo>
                  <a:cubicBezTo>
                    <a:pt x="3654194" y="1526526"/>
                    <a:pt x="3594979" y="1623659"/>
                    <a:pt x="3519662" y="1710923"/>
                  </a:cubicBezTo>
                  <a:cubicBezTo>
                    <a:pt x="3474471" y="1763386"/>
                    <a:pt x="3424606" y="1810653"/>
                    <a:pt x="3369547" y="1851689"/>
                  </a:cubicBezTo>
                  <a:cubicBezTo>
                    <a:pt x="3331108" y="1880258"/>
                    <a:pt x="3303060" y="1916098"/>
                    <a:pt x="3293710" y="1964405"/>
                  </a:cubicBezTo>
                  <a:cubicBezTo>
                    <a:pt x="3277087" y="2052189"/>
                    <a:pt x="3320720" y="2136336"/>
                    <a:pt x="3405387" y="2166463"/>
                  </a:cubicBezTo>
                  <a:cubicBezTo>
                    <a:pt x="3504599" y="2201785"/>
                    <a:pt x="3601732" y="2250612"/>
                    <a:pt x="3698346" y="2293205"/>
                  </a:cubicBezTo>
                  <a:cubicBezTo>
                    <a:pt x="3795998" y="2336318"/>
                    <a:pt x="3894172" y="2379950"/>
                    <a:pt x="3992343" y="2422023"/>
                  </a:cubicBezTo>
                  <a:cubicBezTo>
                    <a:pt x="4003771" y="2426699"/>
                    <a:pt x="4019874" y="2438126"/>
                    <a:pt x="4031300" y="2429295"/>
                  </a:cubicBezTo>
                  <a:cubicBezTo>
                    <a:pt x="4044806" y="2419427"/>
                    <a:pt x="4085321" y="2369042"/>
                    <a:pt x="4107657" y="2361250"/>
                  </a:cubicBezTo>
                  <a:cubicBezTo>
                    <a:pt x="4143498" y="2348784"/>
                    <a:pt x="4188169" y="2383586"/>
                    <a:pt x="4184013" y="2426179"/>
                  </a:cubicBezTo>
                  <a:cubicBezTo>
                    <a:pt x="4181416" y="2453709"/>
                    <a:pt x="4154406" y="2476044"/>
                    <a:pt x="4162197" y="2499419"/>
                  </a:cubicBezTo>
                  <a:cubicBezTo>
                    <a:pt x="4168950" y="2520196"/>
                    <a:pt x="4204271" y="2533701"/>
                    <a:pt x="4220374" y="2546687"/>
                  </a:cubicBezTo>
                  <a:cubicBezTo>
                    <a:pt x="4242710" y="2564867"/>
                    <a:pt x="4265564" y="2584086"/>
                    <a:pt x="4280627" y="2608499"/>
                  </a:cubicBezTo>
                  <a:cubicBezTo>
                    <a:pt x="4302443" y="2643821"/>
                    <a:pt x="4307119" y="2659923"/>
                    <a:pt x="4308677" y="2680181"/>
                  </a:cubicBezTo>
                  <a:cubicBezTo>
                    <a:pt x="4310755" y="2706152"/>
                    <a:pt x="4311793" y="2754459"/>
                    <a:pt x="4308677" y="2767445"/>
                  </a:cubicBezTo>
                  <a:cubicBezTo>
                    <a:pt x="4302443" y="2806922"/>
                    <a:pt x="4282705" y="2855229"/>
                    <a:pt x="4258812" y="2887953"/>
                  </a:cubicBezTo>
                  <a:cubicBezTo>
                    <a:pt x="4230762" y="2927430"/>
                    <a:pt x="4194403" y="2970542"/>
                    <a:pt x="4149212" y="2989242"/>
                  </a:cubicBezTo>
                  <a:cubicBezTo>
                    <a:pt x="4131551" y="2995995"/>
                    <a:pt x="4104541" y="3002228"/>
                    <a:pt x="4085841" y="3003786"/>
                  </a:cubicBezTo>
                  <a:cubicBezTo>
                    <a:pt x="4060909" y="3005863"/>
                    <a:pt x="4032860" y="3006903"/>
                    <a:pt x="4024548" y="3015733"/>
                  </a:cubicBezTo>
                  <a:cubicBezTo>
                    <a:pt x="4016238" y="3024563"/>
                    <a:pt x="4021432" y="3044302"/>
                    <a:pt x="4017796" y="3058326"/>
                  </a:cubicBezTo>
                  <a:cubicBezTo>
                    <a:pt x="4011043" y="3082740"/>
                    <a:pt x="3992863" y="3095725"/>
                    <a:pt x="3970007" y="3096245"/>
                  </a:cubicBezTo>
                  <a:cubicBezTo>
                    <a:pt x="3951828" y="3096764"/>
                    <a:pt x="3921701" y="3071832"/>
                    <a:pt x="3911832" y="3055729"/>
                  </a:cubicBezTo>
                  <a:cubicBezTo>
                    <a:pt x="3902482" y="3040146"/>
                    <a:pt x="3903520" y="3021966"/>
                    <a:pt x="3887938" y="3012097"/>
                  </a:cubicBezTo>
                  <a:cubicBezTo>
                    <a:pt x="3875472" y="3003786"/>
                    <a:pt x="3852617" y="3006383"/>
                    <a:pt x="3838593" y="3004825"/>
                  </a:cubicBezTo>
                  <a:cubicBezTo>
                    <a:pt x="3777818" y="2998591"/>
                    <a:pt x="3717045" y="2990281"/>
                    <a:pt x="3656792" y="2981450"/>
                  </a:cubicBezTo>
                  <a:cubicBezTo>
                    <a:pt x="3594459" y="2973659"/>
                    <a:pt x="3533167" y="2960674"/>
                    <a:pt x="3470835" y="2955998"/>
                  </a:cubicBezTo>
                  <a:cubicBezTo>
                    <a:pt x="3411620" y="2951844"/>
                    <a:pt x="3353444" y="2934182"/>
                    <a:pt x="3293190" y="2934702"/>
                  </a:cubicBezTo>
                  <a:cubicBezTo>
                    <a:pt x="3222548" y="2935221"/>
                    <a:pt x="3156580" y="2958076"/>
                    <a:pt x="3102040" y="3003267"/>
                  </a:cubicBezTo>
                  <a:cubicBezTo>
                    <a:pt x="3034513" y="3059365"/>
                    <a:pt x="3001270" y="3133124"/>
                    <a:pt x="2987245" y="3218311"/>
                  </a:cubicBezTo>
                  <a:cubicBezTo>
                    <a:pt x="2960236" y="3382451"/>
                    <a:pt x="2918161" y="3542954"/>
                    <a:pt x="2887515" y="3706575"/>
                  </a:cubicBezTo>
                  <a:cubicBezTo>
                    <a:pt x="2870373" y="3800073"/>
                    <a:pt x="2842844" y="3895128"/>
                    <a:pt x="2870893" y="3988626"/>
                  </a:cubicBezTo>
                  <a:cubicBezTo>
                    <a:pt x="2895307" y="4070697"/>
                    <a:pt x="2948808" y="4146014"/>
                    <a:pt x="3015813" y="4198996"/>
                  </a:cubicBezTo>
                  <a:cubicBezTo>
                    <a:pt x="3061524" y="4234836"/>
                    <a:pt x="3122817" y="4251458"/>
                    <a:pt x="3173202" y="4280027"/>
                  </a:cubicBezTo>
                  <a:cubicBezTo>
                    <a:pt x="3197096" y="4293533"/>
                    <a:pt x="3247999" y="4315868"/>
                    <a:pt x="3273451" y="4326256"/>
                  </a:cubicBezTo>
                  <a:cubicBezTo>
                    <a:pt x="3300982" y="4337684"/>
                    <a:pt x="3364352" y="4275871"/>
                    <a:pt x="3402270" y="4325218"/>
                  </a:cubicBezTo>
                  <a:cubicBezTo>
                    <a:pt x="3417854" y="4345476"/>
                    <a:pt x="3411101" y="4397938"/>
                    <a:pt x="3390323" y="4423909"/>
                  </a:cubicBezTo>
                  <a:cubicBezTo>
                    <a:pt x="3380973" y="4435337"/>
                    <a:pt x="3349289" y="4451440"/>
                    <a:pt x="3356561" y="4468062"/>
                  </a:cubicBezTo>
                  <a:cubicBezTo>
                    <a:pt x="3388245" y="4541821"/>
                    <a:pt x="3417854" y="4637395"/>
                    <a:pt x="3412140" y="4717908"/>
                  </a:cubicBezTo>
                  <a:cubicBezTo>
                    <a:pt x="3407984" y="4777123"/>
                    <a:pt x="3392921" y="4833740"/>
                    <a:pt x="3365911" y="4887241"/>
                  </a:cubicBezTo>
                  <a:cubicBezTo>
                    <a:pt x="3335784" y="4946976"/>
                    <a:pt x="3296306" y="4998919"/>
                    <a:pt x="3243844" y="5040474"/>
                  </a:cubicBezTo>
                  <a:cubicBezTo>
                    <a:pt x="3179954" y="5090859"/>
                    <a:pt x="3107234" y="5122543"/>
                    <a:pt x="3025683" y="5131375"/>
                  </a:cubicBezTo>
                  <a:cubicBezTo>
                    <a:pt x="2948288" y="5139685"/>
                    <a:pt x="2908811" y="5136569"/>
                    <a:pt x="2837130" y="5104364"/>
                  </a:cubicBezTo>
                  <a:cubicBezTo>
                    <a:pt x="2796095" y="5086184"/>
                    <a:pt x="2830896" y="5101767"/>
                    <a:pt x="2791421" y="5080990"/>
                  </a:cubicBezTo>
                  <a:cubicBezTo>
                    <a:pt x="2736880" y="5052420"/>
                    <a:pt x="2679743" y="5130855"/>
                    <a:pt x="2622606" y="5110078"/>
                  </a:cubicBezTo>
                  <a:cubicBezTo>
                    <a:pt x="2560273" y="5087742"/>
                    <a:pt x="2628319" y="5004633"/>
                    <a:pt x="2564429" y="4969312"/>
                  </a:cubicBezTo>
                  <a:cubicBezTo>
                    <a:pt x="2540535" y="4956326"/>
                    <a:pt x="2407041" y="4846206"/>
                    <a:pt x="2387822" y="4826988"/>
                  </a:cubicBezTo>
                  <a:cubicBezTo>
                    <a:pt x="2348865" y="4788550"/>
                    <a:pt x="2310947" y="4748554"/>
                    <a:pt x="2276664" y="4704922"/>
                  </a:cubicBezTo>
                  <a:cubicBezTo>
                    <a:pt x="2273548" y="4701805"/>
                    <a:pt x="2270951" y="4698688"/>
                    <a:pt x="2266795" y="4696610"/>
                  </a:cubicBezTo>
                  <a:cubicBezTo>
                    <a:pt x="2185245" y="4588570"/>
                    <a:pt x="2122394" y="4465464"/>
                    <a:pt x="2072529" y="4339242"/>
                  </a:cubicBezTo>
                  <a:cubicBezTo>
                    <a:pt x="2054867" y="4294051"/>
                    <a:pt x="2038765" y="4248342"/>
                    <a:pt x="2024221" y="4202113"/>
                  </a:cubicBezTo>
                  <a:cubicBezTo>
                    <a:pt x="2011236" y="4159519"/>
                    <a:pt x="1997730" y="4119004"/>
                    <a:pt x="1967084" y="4084721"/>
                  </a:cubicBezTo>
                  <a:cubicBezTo>
                    <a:pt x="1894882" y="4004210"/>
                    <a:pt x="1802424" y="3949669"/>
                    <a:pt x="1691785" y="3948631"/>
                  </a:cubicBezTo>
                  <a:cubicBezTo>
                    <a:pt x="1602443" y="3947591"/>
                    <a:pt x="1528166" y="3982913"/>
                    <a:pt x="1458561" y="4035895"/>
                  </a:cubicBezTo>
                  <a:cubicBezTo>
                    <a:pt x="1386880" y="4090435"/>
                    <a:pt x="1308446" y="4136664"/>
                    <a:pt x="1228453" y="4178219"/>
                  </a:cubicBezTo>
                  <a:cubicBezTo>
                    <a:pt x="1052366" y="4269639"/>
                    <a:pt x="856022" y="4325218"/>
                    <a:pt x="656041" y="4309635"/>
                  </a:cubicBezTo>
                  <a:cubicBezTo>
                    <a:pt x="638381" y="4308596"/>
                    <a:pt x="556310" y="4282105"/>
                    <a:pt x="560466" y="4309635"/>
                  </a:cubicBezTo>
                  <a:cubicBezTo>
                    <a:pt x="562024" y="4322620"/>
                    <a:pt x="572412" y="4392743"/>
                    <a:pt x="522547" y="4394302"/>
                  </a:cubicBezTo>
                  <a:cubicBezTo>
                    <a:pt x="483590" y="4395341"/>
                    <a:pt x="491382" y="4379758"/>
                    <a:pt x="461254" y="4343398"/>
                  </a:cubicBezTo>
                  <a:cubicBezTo>
                    <a:pt x="448788" y="4328334"/>
                    <a:pt x="423336" y="4303921"/>
                    <a:pt x="407753" y="4292493"/>
                  </a:cubicBezTo>
                  <a:cubicBezTo>
                    <a:pt x="392689" y="4281585"/>
                    <a:pt x="391651" y="4281066"/>
                    <a:pt x="373471" y="4276911"/>
                  </a:cubicBezTo>
                  <a:cubicBezTo>
                    <a:pt x="331916" y="4267561"/>
                    <a:pt x="291401" y="4253017"/>
                    <a:pt x="253482" y="4233798"/>
                  </a:cubicBezTo>
                  <a:cubicBezTo>
                    <a:pt x="93498" y="4152247"/>
                    <a:pt x="1039" y="3998496"/>
                    <a:pt x="0" y="3818253"/>
                  </a:cubicBezTo>
                  <a:cubicBezTo>
                    <a:pt x="520" y="3726314"/>
                    <a:pt x="28049" y="3643205"/>
                    <a:pt x="81031" y="3567888"/>
                  </a:cubicBezTo>
                  <a:cubicBezTo>
                    <a:pt x="127780" y="3500881"/>
                    <a:pt x="190112" y="3446341"/>
                    <a:pt x="264910" y="3413616"/>
                  </a:cubicBezTo>
                  <a:cubicBezTo>
                    <a:pt x="281013" y="3406345"/>
                    <a:pt x="320489" y="3401670"/>
                    <a:pt x="324644" y="3381931"/>
                  </a:cubicBezTo>
                  <a:cubicBezTo>
                    <a:pt x="328280" y="3364271"/>
                    <a:pt x="324125" y="3294148"/>
                    <a:pt x="337630" y="3277526"/>
                  </a:cubicBezTo>
                  <a:cubicBezTo>
                    <a:pt x="358408" y="3252073"/>
                    <a:pt x="391651" y="3242725"/>
                    <a:pt x="422297" y="3256229"/>
                  </a:cubicBezTo>
                  <a:cubicBezTo>
                    <a:pt x="442555" y="3265059"/>
                    <a:pt x="458658" y="3341416"/>
                    <a:pt x="474240" y="3356479"/>
                  </a:cubicBezTo>
                  <a:cubicBezTo>
                    <a:pt x="540208" y="3419850"/>
                    <a:pt x="682532" y="3415694"/>
                    <a:pt x="764601" y="3398034"/>
                  </a:cubicBezTo>
                  <a:cubicBezTo>
                    <a:pt x="862775" y="3377257"/>
                    <a:pt x="950038" y="3320119"/>
                    <a:pt x="1004579" y="3235452"/>
                  </a:cubicBezTo>
                  <a:cubicBezTo>
                    <a:pt x="1114179" y="3065078"/>
                    <a:pt x="1196249" y="2879642"/>
                    <a:pt x="1282474" y="2696802"/>
                  </a:cubicBezTo>
                  <a:cubicBezTo>
                    <a:pt x="1339611" y="2575256"/>
                    <a:pt x="1398308" y="2442801"/>
                    <a:pt x="1317796" y="2316059"/>
                  </a:cubicBezTo>
                  <a:cubicBezTo>
                    <a:pt x="1264814" y="2232432"/>
                    <a:pt x="1175472" y="2195551"/>
                    <a:pt x="1091324" y="2150881"/>
                  </a:cubicBezTo>
                  <a:cubicBezTo>
                    <a:pt x="1047692" y="2127506"/>
                    <a:pt x="1004579" y="2103612"/>
                    <a:pt x="961466" y="2079199"/>
                  </a:cubicBezTo>
                  <a:cubicBezTo>
                    <a:pt x="933416" y="2063097"/>
                    <a:pt x="883033" y="2017387"/>
                    <a:pt x="851866" y="2013232"/>
                  </a:cubicBezTo>
                  <a:cubicBezTo>
                    <a:pt x="814468" y="2008038"/>
                    <a:pt x="797326" y="2081797"/>
                    <a:pt x="758889" y="2062059"/>
                  </a:cubicBezTo>
                  <a:cubicBezTo>
                    <a:pt x="727203" y="2045955"/>
                    <a:pt x="748499" y="2022062"/>
                    <a:pt x="740189" y="2002324"/>
                  </a:cubicBezTo>
                  <a:cubicBezTo>
                    <a:pt x="731358" y="1981546"/>
                    <a:pt x="737072" y="1960250"/>
                    <a:pt x="722528" y="1940511"/>
                  </a:cubicBezTo>
                  <a:cubicBezTo>
                    <a:pt x="706426" y="1918176"/>
                    <a:pt x="675779" y="1904151"/>
                    <a:pt x="655002" y="1885452"/>
                  </a:cubicBezTo>
                  <a:cubicBezTo>
                    <a:pt x="611370" y="1845975"/>
                    <a:pt x="576048" y="1796629"/>
                    <a:pt x="553194" y="1742608"/>
                  </a:cubicBezTo>
                  <a:cubicBezTo>
                    <a:pt x="505406" y="1629892"/>
                    <a:pt x="520469" y="1501073"/>
                    <a:pt x="616045" y="1418484"/>
                  </a:cubicBezTo>
                  <a:cubicBezTo>
                    <a:pt x="664352" y="1376410"/>
                    <a:pt x="714218" y="1368099"/>
                    <a:pt x="762005" y="1366021"/>
                  </a:cubicBezTo>
                  <a:cubicBezTo>
                    <a:pt x="814986" y="1363943"/>
                    <a:pt x="867449" y="1402382"/>
                    <a:pt x="920950" y="1387318"/>
                  </a:cubicBezTo>
                  <a:cubicBezTo>
                    <a:pt x="965102" y="1374332"/>
                    <a:pt x="1039381" y="1264213"/>
                    <a:pt x="1086130" y="1310962"/>
                  </a:cubicBezTo>
                  <a:cubicBezTo>
                    <a:pt x="1121451" y="1346803"/>
                    <a:pt x="1086130" y="1395109"/>
                    <a:pt x="1062236" y="1425236"/>
                  </a:cubicBezTo>
                  <a:cubicBezTo>
                    <a:pt x="1062756" y="1424716"/>
                    <a:pt x="1145345" y="1449649"/>
                    <a:pt x="1152097" y="1451207"/>
                  </a:cubicBezTo>
                  <a:cubicBezTo>
                    <a:pt x="1188976" y="1460038"/>
                    <a:pt x="1226376" y="1469387"/>
                    <a:pt x="1263255" y="1478737"/>
                  </a:cubicBezTo>
                  <a:cubicBezTo>
                    <a:pt x="1333898" y="1496918"/>
                    <a:pt x="1405580" y="1516656"/>
                    <a:pt x="1474663" y="1537952"/>
                  </a:cubicBezTo>
                  <a:cubicBezTo>
                    <a:pt x="1558292" y="1563405"/>
                    <a:pt x="1667372" y="1607556"/>
                    <a:pt x="1752040" y="1567041"/>
                  </a:cubicBezTo>
                  <a:cubicBezTo>
                    <a:pt x="1821643" y="1533798"/>
                    <a:pt x="1856965" y="1455363"/>
                    <a:pt x="1854367" y="1380565"/>
                  </a:cubicBezTo>
                  <a:cubicBezTo>
                    <a:pt x="1851251" y="1301092"/>
                    <a:pt x="1816449" y="1227853"/>
                    <a:pt x="1808138" y="1149418"/>
                  </a:cubicBezTo>
                  <a:cubicBezTo>
                    <a:pt x="1798788" y="1063192"/>
                    <a:pt x="1799308" y="976448"/>
                    <a:pt x="1811255" y="890741"/>
                  </a:cubicBezTo>
                  <a:cubicBezTo>
                    <a:pt x="1841381" y="673620"/>
                    <a:pt x="1928646" y="482988"/>
                    <a:pt x="2075645" y="320407"/>
                  </a:cubicBezTo>
                  <a:cubicBezTo>
                    <a:pt x="2141093" y="248206"/>
                    <a:pt x="2217449" y="183797"/>
                    <a:pt x="2301077" y="132892"/>
                  </a:cubicBezTo>
                  <a:cubicBezTo>
                    <a:pt x="2409119" y="66405"/>
                    <a:pt x="2527030" y="25370"/>
                    <a:pt x="2653251" y="10306"/>
                  </a:cubicBezTo>
                  <a:cubicBezTo>
                    <a:pt x="2686495" y="6411"/>
                    <a:pt x="2719609" y="3035"/>
                    <a:pt x="2752787" y="1282"/>
                  </a:cubicBezTo>
                  <a:close/>
                </a:path>
              </a:pathLst>
            </a:custGeom>
            <a:solidFill>
              <a:schemeClr val="bg1"/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56" name="Group 2355">
            <a:extLst>
              <a:ext uri="{FF2B5EF4-FFF2-40B4-BE49-F238E27FC236}">
                <a16:creationId xmlns:a16="http://schemas.microsoft.com/office/drawing/2014/main" id="{F570A3CA-8B8D-4BDD-90ED-86D2522AD93A}"/>
              </a:ext>
            </a:extLst>
          </p:cNvPr>
          <p:cNvGrpSpPr/>
          <p:nvPr/>
        </p:nvGrpSpPr>
        <p:grpSpPr>
          <a:xfrm>
            <a:off x="9515323" y="1876790"/>
            <a:ext cx="1788612" cy="2124754"/>
            <a:chOff x="3217954" y="1995302"/>
            <a:chExt cx="4477492" cy="5318969"/>
          </a:xfrm>
        </p:grpSpPr>
        <p:sp>
          <p:nvSpPr>
            <p:cNvPr id="2357" name="Freeform: Shape 2356">
              <a:extLst>
                <a:ext uri="{FF2B5EF4-FFF2-40B4-BE49-F238E27FC236}">
                  <a16:creationId xmlns:a16="http://schemas.microsoft.com/office/drawing/2014/main" id="{5DF26767-DA3D-42CA-ACE6-990EF749E990}"/>
                </a:ext>
              </a:extLst>
            </p:cNvPr>
            <p:cNvSpPr/>
            <p:nvPr/>
          </p:nvSpPr>
          <p:spPr>
            <a:xfrm>
              <a:off x="3217954" y="1995302"/>
              <a:ext cx="4477492" cy="5318969"/>
            </a:xfrm>
            <a:custGeom>
              <a:avLst/>
              <a:gdLst>
                <a:gd name="connsiteX0" fmla="*/ 4019848 w 4040287"/>
                <a:gd name="connsiteY0" fmla="*/ 2427481 h 4799599"/>
                <a:gd name="connsiteX1" fmla="*/ 3927980 w 4040287"/>
                <a:gd name="connsiteY1" fmla="*/ 2319208 h 4799599"/>
                <a:gd name="connsiteX2" fmla="*/ 3170075 w 4040287"/>
                <a:gd name="connsiteY2" fmla="*/ 1966269 h 4799599"/>
                <a:gd name="connsiteX3" fmla="*/ 3141953 w 4040287"/>
                <a:gd name="connsiteY3" fmla="*/ 1948927 h 4799599"/>
                <a:gd name="connsiteX4" fmla="*/ 3123673 w 4040287"/>
                <a:gd name="connsiteY4" fmla="*/ 1864559 h 4799599"/>
                <a:gd name="connsiteX5" fmla="*/ 3160232 w 4040287"/>
                <a:gd name="connsiteY5" fmla="*/ 1822844 h 4799599"/>
                <a:gd name="connsiteX6" fmla="*/ 3320063 w 4040287"/>
                <a:gd name="connsiteY6" fmla="*/ 1669106 h 4799599"/>
                <a:gd name="connsiteX7" fmla="*/ 3474268 w 4040287"/>
                <a:gd name="connsiteY7" fmla="*/ 1415065 h 4799599"/>
                <a:gd name="connsiteX8" fmla="*/ 3556762 w 4040287"/>
                <a:gd name="connsiteY8" fmla="*/ 1052283 h 4799599"/>
                <a:gd name="connsiteX9" fmla="*/ 3543638 w 4040287"/>
                <a:gd name="connsiteY9" fmla="*/ 837145 h 4799599"/>
                <a:gd name="connsiteX10" fmla="*/ 3492548 w 4040287"/>
                <a:gd name="connsiteY10" fmla="*/ 645442 h 4799599"/>
                <a:gd name="connsiteX11" fmla="*/ 3476612 w 4040287"/>
                <a:gd name="connsiteY11" fmla="*/ 606539 h 4799599"/>
                <a:gd name="connsiteX12" fmla="*/ 3426929 w 4040287"/>
                <a:gd name="connsiteY12" fmla="*/ 504360 h 4799599"/>
                <a:gd name="connsiteX13" fmla="*/ 3420836 w 4040287"/>
                <a:gd name="connsiteY13" fmla="*/ 489830 h 4799599"/>
                <a:gd name="connsiteX14" fmla="*/ 3316313 w 4040287"/>
                <a:gd name="connsiteY14" fmla="*/ 339842 h 4799599"/>
                <a:gd name="connsiteX15" fmla="*/ 2642775 w 4040287"/>
                <a:gd name="connsiteY15" fmla="*/ 495 h 4799599"/>
                <a:gd name="connsiteX16" fmla="*/ 2484820 w 4040287"/>
                <a:gd name="connsiteY16" fmla="*/ 7057 h 4799599"/>
                <a:gd name="connsiteX17" fmla="*/ 2196563 w 4040287"/>
                <a:gd name="connsiteY17" fmla="*/ 89082 h 4799599"/>
                <a:gd name="connsiteX18" fmla="*/ 1868934 w 4040287"/>
                <a:gd name="connsiteY18" fmla="*/ 336561 h 4799599"/>
                <a:gd name="connsiteX19" fmla="*/ 1814563 w 4040287"/>
                <a:gd name="connsiteY19" fmla="*/ 406868 h 4799599"/>
                <a:gd name="connsiteX20" fmla="*/ 1807064 w 4040287"/>
                <a:gd name="connsiteY20" fmla="*/ 415773 h 4799599"/>
                <a:gd name="connsiteX21" fmla="*/ 1636453 w 4040287"/>
                <a:gd name="connsiteY21" fmla="*/ 1220550 h 4799599"/>
                <a:gd name="connsiteX22" fmla="*/ 1570365 w 4040287"/>
                <a:gd name="connsiteY22" fmla="*/ 1426314 h 4799599"/>
                <a:gd name="connsiteX23" fmla="*/ 926825 w 4040287"/>
                <a:gd name="connsiteY23" fmla="*/ 1268359 h 4799599"/>
                <a:gd name="connsiteX24" fmla="*/ 642317 w 4040287"/>
                <a:gd name="connsiteY24" fmla="*/ 1276795 h 4799599"/>
                <a:gd name="connsiteX25" fmla="*/ 483424 w 4040287"/>
                <a:gd name="connsiteY25" fmla="*/ 1465217 h 4799599"/>
                <a:gd name="connsiteX26" fmla="*/ 632005 w 4040287"/>
                <a:gd name="connsiteY26" fmla="*/ 1869715 h 4799599"/>
                <a:gd name="connsiteX27" fmla="*/ 945104 w 4040287"/>
                <a:gd name="connsiteY27" fmla="*/ 2059543 h 4799599"/>
                <a:gd name="connsiteX28" fmla="*/ 1184616 w 4040287"/>
                <a:gd name="connsiteY28" fmla="*/ 2228747 h 4799599"/>
                <a:gd name="connsiteX29" fmla="*/ 1148994 w 4040287"/>
                <a:gd name="connsiteY29" fmla="*/ 2520286 h 4799599"/>
                <a:gd name="connsiteX30" fmla="*/ 767463 w 4040287"/>
                <a:gd name="connsiteY30" fmla="*/ 3065865 h 4799599"/>
                <a:gd name="connsiteX31" fmla="*/ 330156 w 4040287"/>
                <a:gd name="connsiteY31" fmla="*/ 3075239 h 4799599"/>
                <a:gd name="connsiteX32" fmla="*/ 1589 w 4040287"/>
                <a:gd name="connsiteY32" fmla="*/ 3503172 h 4799599"/>
                <a:gd name="connsiteX33" fmla="*/ 267817 w 4040287"/>
                <a:gd name="connsiteY33" fmla="*/ 3981726 h 4799599"/>
                <a:gd name="connsiteX34" fmla="*/ 593102 w 4040287"/>
                <a:gd name="connsiteY34" fmla="*/ 4056720 h 4799599"/>
                <a:gd name="connsiteX35" fmla="*/ 1448969 w 4040287"/>
                <a:gd name="connsiteY35" fmla="*/ 3782993 h 4799599"/>
                <a:gd name="connsiteX36" fmla="*/ 1798627 w 4040287"/>
                <a:gd name="connsiteY36" fmla="*/ 3844863 h 4799599"/>
                <a:gd name="connsiteX37" fmla="*/ 1914399 w 4040287"/>
                <a:gd name="connsiteY37" fmla="*/ 4130308 h 4799599"/>
                <a:gd name="connsiteX38" fmla="*/ 1979081 w 4040287"/>
                <a:gd name="connsiteY38" fmla="*/ 4255454 h 4799599"/>
                <a:gd name="connsiteX39" fmla="*/ 2260776 w 4040287"/>
                <a:gd name="connsiteY39" fmla="*/ 4583082 h 4799599"/>
                <a:gd name="connsiteX40" fmla="*/ 2419669 w 4040287"/>
                <a:gd name="connsiteY40" fmla="*/ 4685261 h 4799599"/>
                <a:gd name="connsiteX41" fmla="*/ 2585124 w 4040287"/>
                <a:gd name="connsiteY41" fmla="*/ 4766349 h 4799599"/>
                <a:gd name="connsiteX42" fmla="*/ 2706051 w 4040287"/>
                <a:gd name="connsiteY42" fmla="*/ 4798221 h 4799599"/>
                <a:gd name="connsiteX43" fmla="*/ 2819948 w 4040287"/>
                <a:gd name="connsiteY43" fmla="*/ 4798221 h 4799599"/>
                <a:gd name="connsiteX44" fmla="*/ 2968998 w 4040287"/>
                <a:gd name="connsiteY44" fmla="*/ 4750881 h 4799599"/>
                <a:gd name="connsiteX45" fmla="*/ 3187417 w 4040287"/>
                <a:gd name="connsiteY45" fmla="*/ 4518869 h 4799599"/>
                <a:gd name="connsiteX46" fmla="*/ 3226789 w 4040287"/>
                <a:gd name="connsiteY46" fmla="*/ 4250766 h 4799599"/>
                <a:gd name="connsiteX47" fmla="*/ 3193979 w 4040287"/>
                <a:gd name="connsiteY47" fmla="*/ 4128902 h 4799599"/>
                <a:gd name="connsiteX48" fmla="*/ 3112424 w 4040287"/>
                <a:gd name="connsiteY48" fmla="*/ 3990632 h 4799599"/>
                <a:gd name="connsiteX49" fmla="*/ 3030399 w 4040287"/>
                <a:gd name="connsiteY49" fmla="*/ 3914701 h 4799599"/>
                <a:gd name="connsiteX50" fmla="*/ 2885099 w 4040287"/>
                <a:gd name="connsiteY50" fmla="*/ 3835957 h 4799599"/>
                <a:gd name="connsiteX51" fmla="*/ 2800731 w 4040287"/>
                <a:gd name="connsiteY51" fmla="*/ 3775493 h 4799599"/>
                <a:gd name="connsiteX52" fmla="*/ 2762297 w 4040287"/>
                <a:gd name="connsiteY52" fmla="*/ 3712686 h 4799599"/>
                <a:gd name="connsiteX53" fmla="*/ 2732768 w 4040287"/>
                <a:gd name="connsiteY53" fmla="*/ 3565980 h 4799599"/>
                <a:gd name="connsiteX54" fmla="*/ 2774014 w 4040287"/>
                <a:gd name="connsiteY54" fmla="*/ 3356935 h 4799599"/>
                <a:gd name="connsiteX55" fmla="*/ 2874318 w 4040287"/>
                <a:gd name="connsiteY55" fmla="*/ 2917752 h 4799599"/>
                <a:gd name="connsiteX56" fmla="*/ 3074458 w 4040287"/>
                <a:gd name="connsiteY56" fmla="*/ 2816980 h 4799599"/>
                <a:gd name="connsiteX57" fmla="*/ 3544575 w 4040287"/>
                <a:gd name="connsiteY57" fmla="*/ 2882599 h 4799599"/>
                <a:gd name="connsiteX58" fmla="*/ 3779399 w 4040287"/>
                <a:gd name="connsiteY58" fmla="*/ 2884005 h 4799599"/>
                <a:gd name="connsiteX59" fmla="*/ 3962665 w 4040287"/>
                <a:gd name="connsiteY59" fmla="*/ 2763546 h 4799599"/>
                <a:gd name="connsiteX60" fmla="*/ 4042346 w 4040287"/>
                <a:gd name="connsiteY60" fmla="*/ 2554033 h 4799599"/>
                <a:gd name="connsiteX61" fmla="*/ 4019848 w 4040287"/>
                <a:gd name="connsiteY61" fmla="*/ 2427481 h 4799599"/>
                <a:gd name="connsiteX62" fmla="*/ 474050 w 4040287"/>
                <a:gd name="connsiteY62" fmla="*/ 1547710 h 4799599"/>
                <a:gd name="connsiteX63" fmla="*/ 472644 w 4040287"/>
                <a:gd name="connsiteY63" fmla="*/ 1552397 h 4799599"/>
                <a:gd name="connsiteX64" fmla="*/ 474050 w 4040287"/>
                <a:gd name="connsiteY64" fmla="*/ 1547710 h 4799599"/>
                <a:gd name="connsiteX65" fmla="*/ 347029 w 4040287"/>
                <a:gd name="connsiteY65" fmla="*/ 3103831 h 4799599"/>
                <a:gd name="connsiteX66" fmla="*/ 346092 w 4040287"/>
                <a:gd name="connsiteY66" fmla="*/ 3101956 h 4799599"/>
                <a:gd name="connsiteX67" fmla="*/ 347029 w 4040287"/>
                <a:gd name="connsiteY67" fmla="*/ 3103831 h 4799599"/>
                <a:gd name="connsiteX68" fmla="*/ 637161 w 4040287"/>
                <a:gd name="connsiteY68" fmla="*/ 4055782 h 4799599"/>
                <a:gd name="connsiteX69" fmla="*/ 637161 w 4040287"/>
                <a:gd name="connsiteY69" fmla="*/ 4055782 h 4799599"/>
                <a:gd name="connsiteX70" fmla="*/ 637630 w 4040287"/>
                <a:gd name="connsiteY70" fmla="*/ 4055782 h 4799599"/>
                <a:gd name="connsiteX71" fmla="*/ 637630 w 4040287"/>
                <a:gd name="connsiteY71" fmla="*/ 4056251 h 4799599"/>
                <a:gd name="connsiteX72" fmla="*/ 637161 w 4040287"/>
                <a:gd name="connsiteY72" fmla="*/ 4055782 h 4799599"/>
                <a:gd name="connsiteX73" fmla="*/ 637161 w 4040287"/>
                <a:gd name="connsiteY73" fmla="*/ 4055782 h 4799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4040287" h="4799599">
                  <a:moveTo>
                    <a:pt x="4019848" y="2427481"/>
                  </a:moveTo>
                  <a:cubicBezTo>
                    <a:pt x="3998287" y="2383891"/>
                    <a:pt x="3966884" y="2348269"/>
                    <a:pt x="3927980" y="2319208"/>
                  </a:cubicBezTo>
                  <a:cubicBezTo>
                    <a:pt x="3880641" y="2290617"/>
                    <a:pt x="3201010" y="1978456"/>
                    <a:pt x="3170075" y="1966269"/>
                  </a:cubicBezTo>
                  <a:cubicBezTo>
                    <a:pt x="3158826" y="1962988"/>
                    <a:pt x="3149920" y="1957364"/>
                    <a:pt x="3141953" y="1948927"/>
                  </a:cubicBezTo>
                  <a:cubicBezTo>
                    <a:pt x="3118986" y="1924085"/>
                    <a:pt x="3114767" y="1895962"/>
                    <a:pt x="3123673" y="1864559"/>
                  </a:cubicBezTo>
                  <a:cubicBezTo>
                    <a:pt x="3132109" y="1847217"/>
                    <a:pt x="3145233" y="1834561"/>
                    <a:pt x="3160232" y="1822844"/>
                  </a:cubicBezTo>
                  <a:cubicBezTo>
                    <a:pt x="3219758" y="1777847"/>
                    <a:pt x="3272723" y="1726289"/>
                    <a:pt x="3320063" y="1669106"/>
                  </a:cubicBezTo>
                  <a:cubicBezTo>
                    <a:pt x="3383807" y="1591769"/>
                    <a:pt x="3435365" y="1507401"/>
                    <a:pt x="3474268" y="1415065"/>
                  </a:cubicBezTo>
                  <a:cubicBezTo>
                    <a:pt x="3523483" y="1298825"/>
                    <a:pt x="3550668" y="1177897"/>
                    <a:pt x="3556762" y="1052283"/>
                  </a:cubicBezTo>
                  <a:cubicBezTo>
                    <a:pt x="3560511" y="980570"/>
                    <a:pt x="3555824" y="908389"/>
                    <a:pt x="3543638" y="837145"/>
                  </a:cubicBezTo>
                  <a:cubicBezTo>
                    <a:pt x="3532389" y="771525"/>
                    <a:pt x="3516921" y="707312"/>
                    <a:pt x="3492548" y="645442"/>
                  </a:cubicBezTo>
                  <a:cubicBezTo>
                    <a:pt x="3488330" y="631849"/>
                    <a:pt x="3484580" y="618256"/>
                    <a:pt x="3476612" y="606539"/>
                  </a:cubicBezTo>
                  <a:cubicBezTo>
                    <a:pt x="3461145" y="571854"/>
                    <a:pt x="3446146" y="537169"/>
                    <a:pt x="3426929" y="504360"/>
                  </a:cubicBezTo>
                  <a:cubicBezTo>
                    <a:pt x="3426929" y="498735"/>
                    <a:pt x="3423648" y="494517"/>
                    <a:pt x="3420836" y="489830"/>
                  </a:cubicBezTo>
                  <a:cubicBezTo>
                    <a:pt x="3390838" y="436397"/>
                    <a:pt x="3356153" y="386245"/>
                    <a:pt x="3316313" y="339842"/>
                  </a:cubicBezTo>
                  <a:cubicBezTo>
                    <a:pt x="3154139" y="149077"/>
                    <a:pt x="2900098" y="7995"/>
                    <a:pt x="2642775" y="495"/>
                  </a:cubicBezTo>
                  <a:cubicBezTo>
                    <a:pt x="2589811" y="-911"/>
                    <a:pt x="2537315" y="495"/>
                    <a:pt x="2484820" y="7057"/>
                  </a:cubicBezTo>
                  <a:cubicBezTo>
                    <a:pt x="2384047" y="19244"/>
                    <a:pt x="2287961" y="45960"/>
                    <a:pt x="2196563" y="89082"/>
                  </a:cubicBezTo>
                  <a:cubicBezTo>
                    <a:pt x="2070011" y="148139"/>
                    <a:pt x="1960332" y="231101"/>
                    <a:pt x="1868934" y="336561"/>
                  </a:cubicBezTo>
                  <a:cubicBezTo>
                    <a:pt x="1849716" y="359059"/>
                    <a:pt x="1830031" y="381089"/>
                    <a:pt x="1814563" y="406868"/>
                  </a:cubicBezTo>
                  <a:cubicBezTo>
                    <a:pt x="1812220" y="409680"/>
                    <a:pt x="1808939" y="412492"/>
                    <a:pt x="1807064" y="415773"/>
                  </a:cubicBezTo>
                  <a:cubicBezTo>
                    <a:pt x="1651920" y="638880"/>
                    <a:pt x="1568490" y="951510"/>
                    <a:pt x="1636453" y="1220550"/>
                  </a:cubicBezTo>
                  <a:cubicBezTo>
                    <a:pt x="1650983" y="1277733"/>
                    <a:pt x="1705353" y="1466155"/>
                    <a:pt x="1570365" y="1426314"/>
                  </a:cubicBezTo>
                  <a:cubicBezTo>
                    <a:pt x="1358507" y="1363507"/>
                    <a:pt x="1145244" y="1303043"/>
                    <a:pt x="926825" y="1268359"/>
                  </a:cubicBezTo>
                  <a:cubicBezTo>
                    <a:pt x="829802" y="1252891"/>
                    <a:pt x="730903" y="1225706"/>
                    <a:pt x="642317" y="1276795"/>
                  </a:cubicBezTo>
                  <a:cubicBezTo>
                    <a:pt x="569667" y="1318511"/>
                    <a:pt x="509672" y="1384599"/>
                    <a:pt x="483424" y="1465217"/>
                  </a:cubicBezTo>
                  <a:cubicBezTo>
                    <a:pt x="434678" y="1613798"/>
                    <a:pt x="508266" y="1782534"/>
                    <a:pt x="632005" y="1869715"/>
                  </a:cubicBezTo>
                  <a:cubicBezTo>
                    <a:pt x="731841" y="1940021"/>
                    <a:pt x="838238" y="2000485"/>
                    <a:pt x="945104" y="2059543"/>
                  </a:cubicBezTo>
                  <a:cubicBezTo>
                    <a:pt x="1023848" y="2103133"/>
                    <a:pt x="1133057" y="2146723"/>
                    <a:pt x="1184616" y="2228747"/>
                  </a:cubicBezTo>
                  <a:cubicBezTo>
                    <a:pt x="1244611" y="2324833"/>
                    <a:pt x="1182272" y="2425606"/>
                    <a:pt x="1148994" y="2520286"/>
                  </a:cubicBezTo>
                  <a:cubicBezTo>
                    <a:pt x="1081968" y="2711520"/>
                    <a:pt x="986351" y="3001183"/>
                    <a:pt x="767463" y="3065865"/>
                  </a:cubicBezTo>
                  <a:cubicBezTo>
                    <a:pt x="618882" y="3109455"/>
                    <a:pt x="478268" y="3025087"/>
                    <a:pt x="330156" y="3075239"/>
                  </a:cubicBezTo>
                  <a:cubicBezTo>
                    <a:pt x="148296" y="3136640"/>
                    <a:pt x="17057" y="3312407"/>
                    <a:pt x="1589" y="3503172"/>
                  </a:cubicBezTo>
                  <a:cubicBezTo>
                    <a:pt x="-14347" y="3698156"/>
                    <a:pt x="90644" y="3895952"/>
                    <a:pt x="267817" y="3981726"/>
                  </a:cubicBezTo>
                  <a:cubicBezTo>
                    <a:pt x="310939" y="4002350"/>
                    <a:pt x="585134" y="4056251"/>
                    <a:pt x="593102" y="4056720"/>
                  </a:cubicBezTo>
                  <a:cubicBezTo>
                    <a:pt x="901046" y="4083905"/>
                    <a:pt x="1209457" y="3974227"/>
                    <a:pt x="1448969" y="3782993"/>
                  </a:cubicBezTo>
                  <a:cubicBezTo>
                    <a:pt x="1558647" y="3695344"/>
                    <a:pt x="1723165" y="3729091"/>
                    <a:pt x="1798627" y="3844863"/>
                  </a:cubicBezTo>
                  <a:cubicBezTo>
                    <a:pt x="1853935" y="3929230"/>
                    <a:pt x="1869402" y="4039846"/>
                    <a:pt x="1914399" y="4130308"/>
                  </a:cubicBezTo>
                  <a:cubicBezTo>
                    <a:pt x="1932678" y="4173898"/>
                    <a:pt x="1955645" y="4214676"/>
                    <a:pt x="1979081" y="4255454"/>
                  </a:cubicBezTo>
                  <a:cubicBezTo>
                    <a:pt x="1985174" y="4266234"/>
                    <a:pt x="2161878" y="4504339"/>
                    <a:pt x="2260776" y="4583082"/>
                  </a:cubicBezTo>
                  <a:cubicBezTo>
                    <a:pt x="2262651" y="4586363"/>
                    <a:pt x="2397171" y="4675418"/>
                    <a:pt x="2419669" y="4685261"/>
                  </a:cubicBezTo>
                  <a:cubicBezTo>
                    <a:pt x="2421544" y="4686668"/>
                    <a:pt x="2530285" y="4743382"/>
                    <a:pt x="2585124" y="4766349"/>
                  </a:cubicBezTo>
                  <a:cubicBezTo>
                    <a:pt x="2624027" y="4782285"/>
                    <a:pt x="2663867" y="4794002"/>
                    <a:pt x="2706051" y="4798221"/>
                  </a:cubicBezTo>
                  <a:cubicBezTo>
                    <a:pt x="2712145" y="4805251"/>
                    <a:pt x="2789013" y="4803845"/>
                    <a:pt x="2819948" y="4798221"/>
                  </a:cubicBezTo>
                  <a:cubicBezTo>
                    <a:pt x="2871975" y="4789315"/>
                    <a:pt x="2922127" y="4775254"/>
                    <a:pt x="2968998" y="4750881"/>
                  </a:cubicBezTo>
                  <a:cubicBezTo>
                    <a:pt x="3068365" y="4698854"/>
                    <a:pt x="3141015" y="4621048"/>
                    <a:pt x="3187417" y="4518869"/>
                  </a:cubicBezTo>
                  <a:cubicBezTo>
                    <a:pt x="3226320" y="4433095"/>
                    <a:pt x="3238975" y="4343571"/>
                    <a:pt x="3226789" y="4250766"/>
                  </a:cubicBezTo>
                  <a:cubicBezTo>
                    <a:pt x="3221633" y="4208583"/>
                    <a:pt x="3211322" y="4167804"/>
                    <a:pt x="3193979" y="4128902"/>
                  </a:cubicBezTo>
                  <a:cubicBezTo>
                    <a:pt x="3190230" y="4112497"/>
                    <a:pt x="3125079" y="3991569"/>
                    <a:pt x="3112424" y="3990632"/>
                  </a:cubicBezTo>
                  <a:cubicBezTo>
                    <a:pt x="3087113" y="3962978"/>
                    <a:pt x="3061803" y="3936261"/>
                    <a:pt x="3030399" y="3914701"/>
                  </a:cubicBezTo>
                  <a:cubicBezTo>
                    <a:pt x="3018213" y="3906732"/>
                    <a:pt x="2916971" y="3851893"/>
                    <a:pt x="2885099" y="3835957"/>
                  </a:cubicBezTo>
                  <a:cubicBezTo>
                    <a:pt x="2874318" y="3830801"/>
                    <a:pt x="2815261" y="3793304"/>
                    <a:pt x="2800731" y="3775493"/>
                  </a:cubicBezTo>
                  <a:cubicBezTo>
                    <a:pt x="2788544" y="3760963"/>
                    <a:pt x="2764640" y="3717842"/>
                    <a:pt x="2762297" y="3712686"/>
                  </a:cubicBezTo>
                  <a:cubicBezTo>
                    <a:pt x="2738861" y="3666284"/>
                    <a:pt x="2723393" y="3619413"/>
                    <a:pt x="2732768" y="3565980"/>
                  </a:cubicBezTo>
                  <a:cubicBezTo>
                    <a:pt x="2744954" y="3496142"/>
                    <a:pt x="2758547" y="3426304"/>
                    <a:pt x="2774014" y="3356935"/>
                  </a:cubicBezTo>
                  <a:cubicBezTo>
                    <a:pt x="2798856" y="3246319"/>
                    <a:pt x="2856039" y="2951031"/>
                    <a:pt x="2874318" y="2917752"/>
                  </a:cubicBezTo>
                  <a:cubicBezTo>
                    <a:pt x="2913221" y="2847446"/>
                    <a:pt x="2996183" y="2803856"/>
                    <a:pt x="3074458" y="2816980"/>
                  </a:cubicBezTo>
                  <a:cubicBezTo>
                    <a:pt x="3152264" y="2830103"/>
                    <a:pt x="3465832" y="2873225"/>
                    <a:pt x="3544575" y="2882599"/>
                  </a:cubicBezTo>
                  <a:cubicBezTo>
                    <a:pt x="3568479" y="2885411"/>
                    <a:pt x="3724560" y="2894317"/>
                    <a:pt x="3779399" y="2884005"/>
                  </a:cubicBezTo>
                  <a:cubicBezTo>
                    <a:pt x="3854393" y="2869944"/>
                    <a:pt x="3913451" y="2821198"/>
                    <a:pt x="3962665" y="2763546"/>
                  </a:cubicBezTo>
                  <a:cubicBezTo>
                    <a:pt x="4014223" y="2703551"/>
                    <a:pt x="4040471" y="2633245"/>
                    <a:pt x="4042346" y="2554033"/>
                  </a:cubicBezTo>
                  <a:cubicBezTo>
                    <a:pt x="4042346" y="2546533"/>
                    <a:pt x="4039534" y="2460291"/>
                    <a:pt x="4019848" y="2427481"/>
                  </a:cubicBezTo>
                  <a:close/>
                  <a:moveTo>
                    <a:pt x="474050" y="1547710"/>
                  </a:moveTo>
                  <a:cubicBezTo>
                    <a:pt x="474050" y="1549116"/>
                    <a:pt x="473581" y="1550991"/>
                    <a:pt x="472644" y="1552397"/>
                  </a:cubicBezTo>
                  <a:cubicBezTo>
                    <a:pt x="473112" y="1550522"/>
                    <a:pt x="473581" y="1549116"/>
                    <a:pt x="474050" y="1547710"/>
                  </a:cubicBezTo>
                  <a:close/>
                  <a:moveTo>
                    <a:pt x="347029" y="3103831"/>
                  </a:moveTo>
                  <a:cubicBezTo>
                    <a:pt x="346561" y="3103362"/>
                    <a:pt x="346092" y="3102893"/>
                    <a:pt x="346092" y="3101956"/>
                  </a:cubicBezTo>
                  <a:cubicBezTo>
                    <a:pt x="346092" y="3102893"/>
                    <a:pt x="346561" y="3103362"/>
                    <a:pt x="347029" y="3103831"/>
                  </a:cubicBezTo>
                  <a:close/>
                  <a:moveTo>
                    <a:pt x="637161" y="4055782"/>
                  </a:moveTo>
                  <a:cubicBezTo>
                    <a:pt x="637161" y="4055782"/>
                    <a:pt x="637161" y="4055782"/>
                    <a:pt x="637161" y="4055782"/>
                  </a:cubicBezTo>
                  <a:cubicBezTo>
                    <a:pt x="637161" y="4055782"/>
                    <a:pt x="637630" y="4055782"/>
                    <a:pt x="637630" y="4055782"/>
                  </a:cubicBezTo>
                  <a:cubicBezTo>
                    <a:pt x="637630" y="4055782"/>
                    <a:pt x="637630" y="4055782"/>
                    <a:pt x="637630" y="4056251"/>
                  </a:cubicBezTo>
                  <a:cubicBezTo>
                    <a:pt x="637630" y="4055782"/>
                    <a:pt x="637161" y="4055782"/>
                    <a:pt x="637161" y="4055782"/>
                  </a:cubicBezTo>
                  <a:cubicBezTo>
                    <a:pt x="637161" y="4055782"/>
                    <a:pt x="637161" y="4055782"/>
                    <a:pt x="637161" y="4055782"/>
                  </a:cubicBezTo>
                  <a:close/>
                </a:path>
              </a:pathLst>
            </a:custGeom>
            <a:solidFill>
              <a:schemeClr val="accent4"/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58" name="Freeform: Shape 2357">
              <a:extLst>
                <a:ext uri="{FF2B5EF4-FFF2-40B4-BE49-F238E27FC236}">
                  <a16:creationId xmlns:a16="http://schemas.microsoft.com/office/drawing/2014/main" id="{5055F0D1-D832-4194-B5B3-F5B3A97AB6D3}"/>
                </a:ext>
              </a:extLst>
            </p:cNvPr>
            <p:cNvSpPr/>
            <p:nvPr/>
          </p:nvSpPr>
          <p:spPr>
            <a:xfrm>
              <a:off x="5229962" y="2728627"/>
              <a:ext cx="1306329" cy="2730885"/>
            </a:xfrm>
            <a:custGeom>
              <a:avLst/>
              <a:gdLst>
                <a:gd name="connsiteX0" fmla="*/ 101335 w 1306329"/>
                <a:gd name="connsiteY0" fmla="*/ 2528215 h 2730885"/>
                <a:gd name="connsiteX1" fmla="*/ 202670 w 1306329"/>
                <a:gd name="connsiteY1" fmla="*/ 2629550 h 2730885"/>
                <a:gd name="connsiteX2" fmla="*/ 101335 w 1306329"/>
                <a:gd name="connsiteY2" fmla="*/ 2730885 h 2730885"/>
                <a:gd name="connsiteX3" fmla="*/ 0 w 1306329"/>
                <a:gd name="connsiteY3" fmla="*/ 2629550 h 2730885"/>
                <a:gd name="connsiteX4" fmla="*/ 101335 w 1306329"/>
                <a:gd name="connsiteY4" fmla="*/ 2528215 h 2730885"/>
                <a:gd name="connsiteX5" fmla="*/ 258505 w 1306329"/>
                <a:gd name="connsiteY5" fmla="*/ 2032370 h 2730885"/>
                <a:gd name="connsiteX6" fmla="*/ 359840 w 1306329"/>
                <a:gd name="connsiteY6" fmla="*/ 2133705 h 2730885"/>
                <a:gd name="connsiteX7" fmla="*/ 258505 w 1306329"/>
                <a:gd name="connsiteY7" fmla="*/ 2235040 h 2730885"/>
                <a:gd name="connsiteX8" fmla="*/ 157170 w 1306329"/>
                <a:gd name="connsiteY8" fmla="*/ 2133705 h 2730885"/>
                <a:gd name="connsiteX9" fmla="*/ 258505 w 1306329"/>
                <a:gd name="connsiteY9" fmla="*/ 2032370 h 2730885"/>
                <a:gd name="connsiteX10" fmla="*/ 420069 w 1306329"/>
                <a:gd name="connsiteY10" fmla="*/ 1533679 h 2730885"/>
                <a:gd name="connsiteX11" fmla="*/ 521404 w 1306329"/>
                <a:gd name="connsiteY11" fmla="*/ 1635014 h 2730885"/>
                <a:gd name="connsiteX12" fmla="*/ 420069 w 1306329"/>
                <a:gd name="connsiteY12" fmla="*/ 1736349 h 2730885"/>
                <a:gd name="connsiteX13" fmla="*/ 318734 w 1306329"/>
                <a:gd name="connsiteY13" fmla="*/ 1635014 h 2730885"/>
                <a:gd name="connsiteX14" fmla="*/ 420069 w 1306329"/>
                <a:gd name="connsiteY14" fmla="*/ 1533679 h 2730885"/>
                <a:gd name="connsiteX15" fmla="*/ 358577 w 1306329"/>
                <a:gd name="connsiteY15" fmla="*/ 398849 h 2730885"/>
                <a:gd name="connsiteX16" fmla="*/ 400650 w 1306329"/>
                <a:gd name="connsiteY16" fmla="*/ 441962 h 2730885"/>
                <a:gd name="connsiteX17" fmla="*/ 412598 w 1306329"/>
                <a:gd name="connsiteY17" fmla="*/ 489750 h 2730885"/>
                <a:gd name="connsiteX18" fmla="*/ 415195 w 1306329"/>
                <a:gd name="connsiteY18" fmla="*/ 491308 h 2730885"/>
                <a:gd name="connsiteX19" fmla="*/ 437531 w 1306329"/>
                <a:gd name="connsiteY19" fmla="*/ 559872 h 2730885"/>
                <a:gd name="connsiteX20" fmla="*/ 802691 w 1306329"/>
                <a:gd name="connsiteY20" fmla="*/ 830497 h 2730885"/>
                <a:gd name="connsiteX21" fmla="*/ 1129932 w 1306329"/>
                <a:gd name="connsiteY21" fmla="*/ 735441 h 2730885"/>
                <a:gd name="connsiteX22" fmla="*/ 1165254 w 1306329"/>
                <a:gd name="connsiteY22" fmla="*/ 705833 h 2730885"/>
                <a:gd name="connsiteX23" fmla="*/ 1229143 w 1306329"/>
                <a:gd name="connsiteY23" fmla="*/ 693886 h 2730885"/>
                <a:gd name="connsiteX24" fmla="*/ 1259790 w 1306329"/>
                <a:gd name="connsiteY24" fmla="*/ 756218 h 2730885"/>
                <a:gd name="connsiteX25" fmla="*/ 1258231 w 1306329"/>
                <a:gd name="connsiteY25" fmla="*/ 766088 h 2730885"/>
                <a:gd name="connsiteX26" fmla="*/ 1248881 w 1306329"/>
                <a:gd name="connsiteY26" fmla="*/ 795175 h 2730885"/>
                <a:gd name="connsiteX27" fmla="*/ 1188108 w 1306329"/>
                <a:gd name="connsiteY27" fmla="*/ 846599 h 2730885"/>
                <a:gd name="connsiteX28" fmla="*/ 972544 w 1306329"/>
                <a:gd name="connsiteY28" fmla="*/ 947369 h 2730885"/>
                <a:gd name="connsiteX29" fmla="*/ 714388 w 1306329"/>
                <a:gd name="connsiteY29" fmla="*/ 944771 h 2730885"/>
                <a:gd name="connsiteX30" fmla="*/ 526872 w 1306329"/>
                <a:gd name="connsiteY30" fmla="*/ 859066 h 2730885"/>
                <a:gd name="connsiteX31" fmla="*/ 365849 w 1306329"/>
                <a:gd name="connsiteY31" fmla="*/ 678304 h 2730885"/>
                <a:gd name="connsiteX32" fmla="*/ 363771 w 1306329"/>
                <a:gd name="connsiteY32" fmla="*/ 668954 h 2730885"/>
                <a:gd name="connsiteX33" fmla="*/ 318581 w 1306329"/>
                <a:gd name="connsiteY33" fmla="*/ 570262 h 2730885"/>
                <a:gd name="connsiteX34" fmla="*/ 291570 w 1306329"/>
                <a:gd name="connsiteY34" fmla="*/ 471050 h 2730885"/>
                <a:gd name="connsiteX35" fmla="*/ 358577 w 1306329"/>
                <a:gd name="connsiteY35" fmla="*/ 398849 h 2730885"/>
                <a:gd name="connsiteX36" fmla="*/ 1204994 w 1306329"/>
                <a:gd name="connsiteY36" fmla="*/ 190361 h 2730885"/>
                <a:gd name="connsiteX37" fmla="*/ 1306329 w 1306329"/>
                <a:gd name="connsiteY37" fmla="*/ 291696 h 2730885"/>
                <a:gd name="connsiteX38" fmla="*/ 1204994 w 1306329"/>
                <a:gd name="connsiteY38" fmla="*/ 393031 h 2730885"/>
                <a:gd name="connsiteX39" fmla="*/ 1103659 w 1306329"/>
                <a:gd name="connsiteY39" fmla="*/ 291696 h 2730885"/>
                <a:gd name="connsiteX40" fmla="*/ 1204994 w 1306329"/>
                <a:gd name="connsiteY40" fmla="*/ 190361 h 2730885"/>
                <a:gd name="connsiteX41" fmla="*/ 641441 w 1306329"/>
                <a:gd name="connsiteY41" fmla="*/ 0 h 2730885"/>
                <a:gd name="connsiteX42" fmla="*/ 742776 w 1306329"/>
                <a:gd name="connsiteY42" fmla="*/ 101335 h 2730885"/>
                <a:gd name="connsiteX43" fmla="*/ 641441 w 1306329"/>
                <a:gd name="connsiteY43" fmla="*/ 202670 h 2730885"/>
                <a:gd name="connsiteX44" fmla="*/ 540106 w 1306329"/>
                <a:gd name="connsiteY44" fmla="*/ 101335 h 2730885"/>
                <a:gd name="connsiteX45" fmla="*/ 641441 w 1306329"/>
                <a:gd name="connsiteY45" fmla="*/ 0 h 273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306329" h="2730885">
                  <a:moveTo>
                    <a:pt x="101335" y="2528215"/>
                  </a:moveTo>
                  <a:cubicBezTo>
                    <a:pt x="157301" y="2528215"/>
                    <a:pt x="202670" y="2573584"/>
                    <a:pt x="202670" y="2629550"/>
                  </a:cubicBezTo>
                  <a:cubicBezTo>
                    <a:pt x="202670" y="2685516"/>
                    <a:pt x="157301" y="2730885"/>
                    <a:pt x="101335" y="2730885"/>
                  </a:cubicBezTo>
                  <a:cubicBezTo>
                    <a:pt x="45369" y="2730885"/>
                    <a:pt x="0" y="2685516"/>
                    <a:pt x="0" y="2629550"/>
                  </a:cubicBezTo>
                  <a:cubicBezTo>
                    <a:pt x="0" y="2573584"/>
                    <a:pt x="45369" y="2528215"/>
                    <a:pt x="101335" y="2528215"/>
                  </a:cubicBezTo>
                  <a:close/>
                  <a:moveTo>
                    <a:pt x="258505" y="2032370"/>
                  </a:moveTo>
                  <a:cubicBezTo>
                    <a:pt x="314471" y="2032370"/>
                    <a:pt x="359840" y="2077739"/>
                    <a:pt x="359840" y="2133705"/>
                  </a:cubicBezTo>
                  <a:cubicBezTo>
                    <a:pt x="359840" y="2189671"/>
                    <a:pt x="314471" y="2235040"/>
                    <a:pt x="258505" y="2235040"/>
                  </a:cubicBezTo>
                  <a:cubicBezTo>
                    <a:pt x="202539" y="2235040"/>
                    <a:pt x="157170" y="2189671"/>
                    <a:pt x="157170" y="2133705"/>
                  </a:cubicBezTo>
                  <a:cubicBezTo>
                    <a:pt x="157170" y="2077739"/>
                    <a:pt x="202539" y="2032370"/>
                    <a:pt x="258505" y="2032370"/>
                  </a:cubicBezTo>
                  <a:close/>
                  <a:moveTo>
                    <a:pt x="420069" y="1533679"/>
                  </a:moveTo>
                  <a:cubicBezTo>
                    <a:pt x="476035" y="1533679"/>
                    <a:pt x="521404" y="1579048"/>
                    <a:pt x="521404" y="1635014"/>
                  </a:cubicBezTo>
                  <a:cubicBezTo>
                    <a:pt x="521404" y="1690980"/>
                    <a:pt x="476035" y="1736349"/>
                    <a:pt x="420069" y="1736349"/>
                  </a:cubicBezTo>
                  <a:cubicBezTo>
                    <a:pt x="364103" y="1736349"/>
                    <a:pt x="318734" y="1690980"/>
                    <a:pt x="318734" y="1635014"/>
                  </a:cubicBezTo>
                  <a:cubicBezTo>
                    <a:pt x="318734" y="1579048"/>
                    <a:pt x="364103" y="1533679"/>
                    <a:pt x="420069" y="1533679"/>
                  </a:cubicBezTo>
                  <a:close/>
                  <a:moveTo>
                    <a:pt x="358577" y="398849"/>
                  </a:moveTo>
                  <a:cubicBezTo>
                    <a:pt x="381432" y="403524"/>
                    <a:pt x="394938" y="419107"/>
                    <a:pt x="400650" y="441962"/>
                  </a:cubicBezTo>
                  <a:cubicBezTo>
                    <a:pt x="404806" y="458064"/>
                    <a:pt x="406364" y="474167"/>
                    <a:pt x="412598" y="489750"/>
                  </a:cubicBezTo>
                  <a:cubicBezTo>
                    <a:pt x="413636" y="490269"/>
                    <a:pt x="414676" y="490269"/>
                    <a:pt x="415195" y="491308"/>
                  </a:cubicBezTo>
                  <a:cubicBezTo>
                    <a:pt x="426622" y="512605"/>
                    <a:pt x="432855" y="535979"/>
                    <a:pt x="437531" y="559872"/>
                  </a:cubicBezTo>
                  <a:cubicBezTo>
                    <a:pt x="511290" y="715183"/>
                    <a:pt x="631798" y="808681"/>
                    <a:pt x="802691" y="830497"/>
                  </a:cubicBezTo>
                  <a:cubicBezTo>
                    <a:pt x="923718" y="845561"/>
                    <a:pt x="1032799" y="809200"/>
                    <a:pt x="1129932" y="735441"/>
                  </a:cubicBezTo>
                  <a:cubicBezTo>
                    <a:pt x="1142399" y="726091"/>
                    <a:pt x="1154345" y="716222"/>
                    <a:pt x="1165254" y="705833"/>
                  </a:cubicBezTo>
                  <a:cubicBezTo>
                    <a:pt x="1184472" y="688172"/>
                    <a:pt x="1208886" y="683498"/>
                    <a:pt x="1229143" y="693886"/>
                  </a:cubicBezTo>
                  <a:cubicBezTo>
                    <a:pt x="1249921" y="704275"/>
                    <a:pt x="1263426" y="731805"/>
                    <a:pt x="1259790" y="756218"/>
                  </a:cubicBezTo>
                  <a:cubicBezTo>
                    <a:pt x="1259271" y="759334"/>
                    <a:pt x="1258751" y="762970"/>
                    <a:pt x="1258231" y="766088"/>
                  </a:cubicBezTo>
                  <a:cubicBezTo>
                    <a:pt x="1264984" y="779074"/>
                    <a:pt x="1255635" y="787384"/>
                    <a:pt x="1248881" y="795175"/>
                  </a:cubicBezTo>
                  <a:cubicBezTo>
                    <a:pt x="1231221" y="815433"/>
                    <a:pt x="1209405" y="831017"/>
                    <a:pt x="1188108" y="846599"/>
                  </a:cubicBezTo>
                  <a:cubicBezTo>
                    <a:pt x="1123179" y="894906"/>
                    <a:pt x="1050979" y="928150"/>
                    <a:pt x="972544" y="947369"/>
                  </a:cubicBezTo>
                  <a:cubicBezTo>
                    <a:pt x="886319" y="968146"/>
                    <a:pt x="800093" y="966588"/>
                    <a:pt x="714388" y="944771"/>
                  </a:cubicBezTo>
                  <a:cubicBezTo>
                    <a:pt x="646342" y="927631"/>
                    <a:pt x="583491" y="899581"/>
                    <a:pt x="526872" y="859066"/>
                  </a:cubicBezTo>
                  <a:cubicBezTo>
                    <a:pt x="459347" y="811278"/>
                    <a:pt x="402728" y="753621"/>
                    <a:pt x="365849" y="678304"/>
                  </a:cubicBezTo>
                  <a:cubicBezTo>
                    <a:pt x="364810" y="674148"/>
                    <a:pt x="362213" y="672070"/>
                    <a:pt x="363771" y="668954"/>
                  </a:cubicBezTo>
                  <a:cubicBezTo>
                    <a:pt x="348189" y="636229"/>
                    <a:pt x="330528" y="604545"/>
                    <a:pt x="318581" y="570262"/>
                  </a:cubicBezTo>
                  <a:cubicBezTo>
                    <a:pt x="307154" y="537538"/>
                    <a:pt x="298323" y="504813"/>
                    <a:pt x="291570" y="471050"/>
                  </a:cubicBezTo>
                  <a:cubicBezTo>
                    <a:pt x="282740" y="427418"/>
                    <a:pt x="317022" y="390539"/>
                    <a:pt x="358577" y="398849"/>
                  </a:cubicBezTo>
                  <a:close/>
                  <a:moveTo>
                    <a:pt x="1204994" y="190361"/>
                  </a:moveTo>
                  <a:cubicBezTo>
                    <a:pt x="1260960" y="190361"/>
                    <a:pt x="1306329" y="235730"/>
                    <a:pt x="1306329" y="291696"/>
                  </a:cubicBezTo>
                  <a:cubicBezTo>
                    <a:pt x="1306329" y="347662"/>
                    <a:pt x="1260960" y="393031"/>
                    <a:pt x="1204994" y="393031"/>
                  </a:cubicBezTo>
                  <a:cubicBezTo>
                    <a:pt x="1149028" y="393031"/>
                    <a:pt x="1103659" y="347662"/>
                    <a:pt x="1103659" y="291696"/>
                  </a:cubicBezTo>
                  <a:cubicBezTo>
                    <a:pt x="1103659" y="235730"/>
                    <a:pt x="1149028" y="190361"/>
                    <a:pt x="1204994" y="190361"/>
                  </a:cubicBezTo>
                  <a:close/>
                  <a:moveTo>
                    <a:pt x="641441" y="0"/>
                  </a:moveTo>
                  <a:cubicBezTo>
                    <a:pt x="697407" y="0"/>
                    <a:pt x="742776" y="45369"/>
                    <a:pt x="742776" y="101335"/>
                  </a:cubicBezTo>
                  <a:cubicBezTo>
                    <a:pt x="742776" y="157301"/>
                    <a:pt x="697407" y="202670"/>
                    <a:pt x="641441" y="202670"/>
                  </a:cubicBezTo>
                  <a:cubicBezTo>
                    <a:pt x="585475" y="202670"/>
                    <a:pt x="540106" y="157301"/>
                    <a:pt x="540106" y="101335"/>
                  </a:cubicBezTo>
                  <a:cubicBezTo>
                    <a:pt x="540106" y="45369"/>
                    <a:pt x="585475" y="0"/>
                    <a:pt x="641441" y="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9" name="Freeform: Shape 2358">
              <a:extLst>
                <a:ext uri="{FF2B5EF4-FFF2-40B4-BE49-F238E27FC236}">
                  <a16:creationId xmlns:a16="http://schemas.microsoft.com/office/drawing/2014/main" id="{DF6F0BB4-BE7D-4022-9A5E-F9141611C997}"/>
                </a:ext>
              </a:extLst>
            </p:cNvPr>
            <p:cNvSpPr/>
            <p:nvPr/>
          </p:nvSpPr>
          <p:spPr>
            <a:xfrm>
              <a:off x="3305940" y="2109170"/>
              <a:ext cx="4310643" cy="5135292"/>
            </a:xfrm>
            <a:custGeom>
              <a:avLst/>
              <a:gdLst>
                <a:gd name="connsiteX0" fmla="*/ 3275010 w 4310643"/>
                <a:gd name="connsiteY0" fmla="*/ 4527795 h 5135292"/>
                <a:gd name="connsiteX1" fmla="*/ 3230858 w 4310643"/>
                <a:gd name="connsiteY1" fmla="*/ 4619216 h 5135292"/>
                <a:gd name="connsiteX2" fmla="*/ 3202290 w 4310643"/>
                <a:gd name="connsiteY2" fmla="*/ 4711674 h 5135292"/>
                <a:gd name="connsiteX3" fmla="*/ 3061004 w 4310643"/>
                <a:gd name="connsiteY3" fmla="*/ 4782317 h 5135292"/>
                <a:gd name="connsiteX4" fmla="*/ 3009581 w 4310643"/>
                <a:gd name="connsiteY4" fmla="*/ 4772447 h 5135292"/>
                <a:gd name="connsiteX5" fmla="*/ 2936341 w 4310643"/>
                <a:gd name="connsiteY5" fmla="*/ 4810366 h 5135292"/>
                <a:gd name="connsiteX6" fmla="*/ 2912967 w 4310643"/>
                <a:gd name="connsiteY6" fmla="*/ 4911655 h 5135292"/>
                <a:gd name="connsiteX7" fmla="*/ 2863102 w 4310643"/>
                <a:gd name="connsiteY7" fmla="*/ 4996323 h 5135292"/>
                <a:gd name="connsiteX8" fmla="*/ 3092690 w 4310643"/>
                <a:gd name="connsiteY8" fmla="*/ 5007231 h 5135292"/>
                <a:gd name="connsiteX9" fmla="*/ 3303060 w 4310643"/>
                <a:gd name="connsiteY9" fmla="*/ 4755826 h 5135292"/>
                <a:gd name="connsiteX10" fmla="*/ 3275010 w 4310643"/>
                <a:gd name="connsiteY10" fmla="*/ 4527795 h 5135292"/>
                <a:gd name="connsiteX11" fmla="*/ 287180 w 4310643"/>
                <a:gd name="connsiteY11" fmla="*/ 3591197 h 5135292"/>
                <a:gd name="connsiteX12" fmla="*/ 276857 w 4310643"/>
                <a:gd name="connsiteY12" fmla="*/ 3598535 h 5135292"/>
                <a:gd name="connsiteX13" fmla="*/ 168815 w 4310643"/>
                <a:gd name="connsiteY13" fmla="*/ 3725275 h 5135292"/>
                <a:gd name="connsiteX14" fmla="*/ 133494 w 4310643"/>
                <a:gd name="connsiteY14" fmla="*/ 3860327 h 5135292"/>
                <a:gd name="connsiteX15" fmla="*/ 149596 w 4310643"/>
                <a:gd name="connsiteY15" fmla="*/ 3990704 h 5135292"/>
                <a:gd name="connsiteX16" fmla="*/ 166217 w 4310643"/>
                <a:gd name="connsiteY16" fmla="*/ 4027064 h 5135292"/>
                <a:gd name="connsiteX17" fmla="*/ 314256 w 4310643"/>
                <a:gd name="connsiteY17" fmla="*/ 4145494 h 5135292"/>
                <a:gd name="connsiteX18" fmla="*/ 321528 w 4310643"/>
                <a:gd name="connsiteY18" fmla="*/ 4136664 h 5135292"/>
                <a:gd name="connsiteX19" fmla="*/ 355810 w 4310643"/>
                <a:gd name="connsiteY19" fmla="*/ 3974602 h 5135292"/>
                <a:gd name="connsiteX20" fmla="*/ 418141 w 4310643"/>
                <a:gd name="connsiteY20" fmla="*/ 3888896 h 5135292"/>
                <a:gd name="connsiteX21" fmla="*/ 405157 w 4310643"/>
                <a:gd name="connsiteY21" fmla="*/ 3800073 h 5135292"/>
                <a:gd name="connsiteX22" fmla="*/ 328280 w 4310643"/>
                <a:gd name="connsiteY22" fmla="*/ 3725275 h 5135292"/>
                <a:gd name="connsiteX23" fmla="*/ 300231 w 4310643"/>
                <a:gd name="connsiteY23" fmla="*/ 3591263 h 5135292"/>
                <a:gd name="connsiteX24" fmla="*/ 287180 w 4310643"/>
                <a:gd name="connsiteY24" fmla="*/ 3591197 h 5135292"/>
                <a:gd name="connsiteX25" fmla="*/ 2007995 w 4310643"/>
                <a:gd name="connsiteY25" fmla="*/ 3082958 h 5135292"/>
                <a:gd name="connsiteX26" fmla="*/ 2109330 w 4310643"/>
                <a:gd name="connsiteY26" fmla="*/ 3184293 h 5135292"/>
                <a:gd name="connsiteX27" fmla="*/ 2007995 w 4310643"/>
                <a:gd name="connsiteY27" fmla="*/ 3285628 h 5135292"/>
                <a:gd name="connsiteX28" fmla="*/ 1906660 w 4310643"/>
                <a:gd name="connsiteY28" fmla="*/ 3184293 h 5135292"/>
                <a:gd name="connsiteX29" fmla="*/ 2007995 w 4310643"/>
                <a:gd name="connsiteY29" fmla="*/ 3082958 h 5135292"/>
                <a:gd name="connsiteX30" fmla="*/ 4168430 w 4310643"/>
                <a:gd name="connsiteY30" fmla="*/ 2641094 h 5135292"/>
                <a:gd name="connsiteX31" fmla="*/ 4164794 w 4310643"/>
                <a:gd name="connsiteY31" fmla="*/ 2649015 h 5135292"/>
                <a:gd name="connsiteX32" fmla="*/ 4157522 w 4310643"/>
                <a:gd name="connsiteY32" fmla="*/ 2716022 h 5135292"/>
                <a:gd name="connsiteX33" fmla="*/ 4071817 w 4310643"/>
                <a:gd name="connsiteY33" fmla="*/ 2824062 h 5135292"/>
                <a:gd name="connsiteX34" fmla="*/ 4023510 w 4310643"/>
                <a:gd name="connsiteY34" fmla="*/ 2885356 h 5135292"/>
                <a:gd name="connsiteX35" fmla="*/ 4019354 w 4310643"/>
                <a:gd name="connsiteY35" fmla="*/ 2914444 h 5135292"/>
                <a:gd name="connsiteX36" fmla="*/ 4037014 w 4310643"/>
                <a:gd name="connsiteY36" fmla="*/ 2914444 h 5135292"/>
                <a:gd name="connsiteX37" fmla="*/ 4203751 w 4310643"/>
                <a:gd name="connsiteY37" fmla="*/ 2789261 h 5135292"/>
                <a:gd name="connsiteX38" fmla="*/ 4212063 w 4310643"/>
                <a:gd name="connsiteY38" fmla="*/ 2700438 h 5135292"/>
                <a:gd name="connsiteX39" fmla="*/ 4176741 w 4310643"/>
                <a:gd name="connsiteY39" fmla="*/ 2641743 h 5135292"/>
                <a:gd name="connsiteX40" fmla="*/ 4168430 w 4310643"/>
                <a:gd name="connsiteY40" fmla="*/ 2641094 h 5135292"/>
                <a:gd name="connsiteX41" fmla="*/ 2165165 w 4310643"/>
                <a:gd name="connsiteY41" fmla="*/ 2587113 h 5135292"/>
                <a:gd name="connsiteX42" fmla="*/ 2266500 w 4310643"/>
                <a:gd name="connsiteY42" fmla="*/ 2688448 h 5135292"/>
                <a:gd name="connsiteX43" fmla="*/ 2165165 w 4310643"/>
                <a:gd name="connsiteY43" fmla="*/ 2789783 h 5135292"/>
                <a:gd name="connsiteX44" fmla="*/ 2063830 w 4310643"/>
                <a:gd name="connsiteY44" fmla="*/ 2688448 h 5135292"/>
                <a:gd name="connsiteX45" fmla="*/ 2165165 w 4310643"/>
                <a:gd name="connsiteY45" fmla="*/ 2587113 h 5135292"/>
                <a:gd name="connsiteX46" fmla="*/ 2326729 w 4310643"/>
                <a:gd name="connsiteY46" fmla="*/ 2088422 h 5135292"/>
                <a:gd name="connsiteX47" fmla="*/ 2428064 w 4310643"/>
                <a:gd name="connsiteY47" fmla="*/ 2189757 h 5135292"/>
                <a:gd name="connsiteX48" fmla="*/ 2326729 w 4310643"/>
                <a:gd name="connsiteY48" fmla="*/ 2291092 h 5135292"/>
                <a:gd name="connsiteX49" fmla="*/ 2225394 w 4310643"/>
                <a:gd name="connsiteY49" fmla="*/ 2189757 h 5135292"/>
                <a:gd name="connsiteX50" fmla="*/ 2326729 w 4310643"/>
                <a:gd name="connsiteY50" fmla="*/ 2088422 h 5135292"/>
                <a:gd name="connsiteX51" fmla="*/ 827193 w 4310643"/>
                <a:gd name="connsiteY51" fmla="*/ 1512371 h 5135292"/>
                <a:gd name="connsiteX52" fmla="*/ 767719 w 4310643"/>
                <a:gd name="connsiteY52" fmla="*/ 1521330 h 5135292"/>
                <a:gd name="connsiteX53" fmla="*/ 673182 w 4310643"/>
                <a:gd name="connsiteY53" fmla="*/ 1749880 h 5135292"/>
                <a:gd name="connsiteX54" fmla="*/ 715256 w 4310643"/>
                <a:gd name="connsiteY54" fmla="*/ 1800265 h 5135292"/>
                <a:gd name="connsiteX55" fmla="*/ 738631 w 4310643"/>
                <a:gd name="connsiteY55" fmla="*/ 1759750 h 5135292"/>
                <a:gd name="connsiteX56" fmla="*/ 778107 w 4310643"/>
                <a:gd name="connsiteY56" fmla="*/ 1700535 h 5135292"/>
                <a:gd name="connsiteX57" fmla="*/ 862775 w 4310643"/>
                <a:gd name="connsiteY57" fmla="*/ 1672485 h 5135292"/>
                <a:gd name="connsiteX58" fmla="*/ 919912 w 4310643"/>
                <a:gd name="connsiteY58" fmla="*/ 1595609 h 5135292"/>
                <a:gd name="connsiteX59" fmla="*/ 883551 w 4310643"/>
                <a:gd name="connsiteY59" fmla="*/ 1529122 h 5135292"/>
                <a:gd name="connsiteX60" fmla="*/ 827193 w 4310643"/>
                <a:gd name="connsiteY60" fmla="*/ 1512371 h 5135292"/>
                <a:gd name="connsiteX61" fmla="*/ 2265238 w 4310643"/>
                <a:gd name="connsiteY61" fmla="*/ 953592 h 5135292"/>
                <a:gd name="connsiteX62" fmla="*/ 2307311 w 4310643"/>
                <a:gd name="connsiteY62" fmla="*/ 996705 h 5135292"/>
                <a:gd name="connsiteX63" fmla="*/ 2319258 w 4310643"/>
                <a:gd name="connsiteY63" fmla="*/ 1044493 h 5135292"/>
                <a:gd name="connsiteX64" fmla="*/ 2321855 w 4310643"/>
                <a:gd name="connsiteY64" fmla="*/ 1046051 h 5135292"/>
                <a:gd name="connsiteX65" fmla="*/ 2344191 w 4310643"/>
                <a:gd name="connsiteY65" fmla="*/ 1114615 h 5135292"/>
                <a:gd name="connsiteX66" fmla="*/ 2709351 w 4310643"/>
                <a:gd name="connsiteY66" fmla="*/ 1385240 h 5135292"/>
                <a:gd name="connsiteX67" fmla="*/ 3036592 w 4310643"/>
                <a:gd name="connsiteY67" fmla="*/ 1290184 h 5135292"/>
                <a:gd name="connsiteX68" fmla="*/ 3071914 w 4310643"/>
                <a:gd name="connsiteY68" fmla="*/ 1260576 h 5135292"/>
                <a:gd name="connsiteX69" fmla="*/ 3135803 w 4310643"/>
                <a:gd name="connsiteY69" fmla="*/ 1248629 h 5135292"/>
                <a:gd name="connsiteX70" fmla="*/ 3166450 w 4310643"/>
                <a:gd name="connsiteY70" fmla="*/ 1310961 h 5135292"/>
                <a:gd name="connsiteX71" fmla="*/ 3164891 w 4310643"/>
                <a:gd name="connsiteY71" fmla="*/ 1320831 h 5135292"/>
                <a:gd name="connsiteX72" fmla="*/ 3155541 w 4310643"/>
                <a:gd name="connsiteY72" fmla="*/ 1349918 h 5135292"/>
                <a:gd name="connsiteX73" fmla="*/ 3094768 w 4310643"/>
                <a:gd name="connsiteY73" fmla="*/ 1401342 h 5135292"/>
                <a:gd name="connsiteX74" fmla="*/ 2879204 w 4310643"/>
                <a:gd name="connsiteY74" fmla="*/ 1502112 h 5135292"/>
                <a:gd name="connsiteX75" fmla="*/ 2621048 w 4310643"/>
                <a:gd name="connsiteY75" fmla="*/ 1499514 h 5135292"/>
                <a:gd name="connsiteX76" fmla="*/ 2433533 w 4310643"/>
                <a:gd name="connsiteY76" fmla="*/ 1413809 h 5135292"/>
                <a:gd name="connsiteX77" fmla="*/ 2272510 w 4310643"/>
                <a:gd name="connsiteY77" fmla="*/ 1233047 h 5135292"/>
                <a:gd name="connsiteX78" fmla="*/ 2270432 w 4310643"/>
                <a:gd name="connsiteY78" fmla="*/ 1223697 h 5135292"/>
                <a:gd name="connsiteX79" fmla="*/ 2225241 w 4310643"/>
                <a:gd name="connsiteY79" fmla="*/ 1125005 h 5135292"/>
                <a:gd name="connsiteX80" fmla="*/ 2198231 w 4310643"/>
                <a:gd name="connsiteY80" fmla="*/ 1025793 h 5135292"/>
                <a:gd name="connsiteX81" fmla="*/ 2265238 w 4310643"/>
                <a:gd name="connsiteY81" fmla="*/ 953592 h 5135292"/>
                <a:gd name="connsiteX82" fmla="*/ 3111653 w 4310643"/>
                <a:gd name="connsiteY82" fmla="*/ 745104 h 5135292"/>
                <a:gd name="connsiteX83" fmla="*/ 3212988 w 4310643"/>
                <a:gd name="connsiteY83" fmla="*/ 846439 h 5135292"/>
                <a:gd name="connsiteX84" fmla="*/ 3111653 w 4310643"/>
                <a:gd name="connsiteY84" fmla="*/ 947774 h 5135292"/>
                <a:gd name="connsiteX85" fmla="*/ 3010318 w 4310643"/>
                <a:gd name="connsiteY85" fmla="*/ 846439 h 5135292"/>
                <a:gd name="connsiteX86" fmla="*/ 3111653 w 4310643"/>
                <a:gd name="connsiteY86" fmla="*/ 745104 h 5135292"/>
                <a:gd name="connsiteX87" fmla="*/ 2548100 w 4310643"/>
                <a:gd name="connsiteY87" fmla="*/ 554743 h 5135292"/>
                <a:gd name="connsiteX88" fmla="*/ 2649435 w 4310643"/>
                <a:gd name="connsiteY88" fmla="*/ 656078 h 5135292"/>
                <a:gd name="connsiteX89" fmla="*/ 2548100 w 4310643"/>
                <a:gd name="connsiteY89" fmla="*/ 757413 h 5135292"/>
                <a:gd name="connsiteX90" fmla="*/ 2446765 w 4310643"/>
                <a:gd name="connsiteY90" fmla="*/ 656078 h 5135292"/>
                <a:gd name="connsiteX91" fmla="*/ 2548100 w 4310643"/>
                <a:gd name="connsiteY91" fmla="*/ 554743 h 5135292"/>
                <a:gd name="connsiteX92" fmla="*/ 2790382 w 4310643"/>
                <a:gd name="connsiteY92" fmla="*/ 99000 h 5135292"/>
                <a:gd name="connsiteX93" fmla="*/ 2589362 w 4310643"/>
                <a:gd name="connsiteY93" fmla="*/ 124062 h 5135292"/>
                <a:gd name="connsiteX94" fmla="*/ 2397692 w 4310643"/>
                <a:gd name="connsiteY94" fmla="*/ 196263 h 5135292"/>
                <a:gd name="connsiteX95" fmla="*/ 2108369 w 4310643"/>
                <a:gd name="connsiteY95" fmla="*/ 432604 h 5135292"/>
                <a:gd name="connsiteX96" fmla="*/ 1904752 w 4310643"/>
                <a:gd name="connsiteY96" fmla="*/ 1133316 h 5135292"/>
                <a:gd name="connsiteX97" fmla="*/ 1942671 w 4310643"/>
                <a:gd name="connsiteY97" fmla="*/ 1333817 h 5135292"/>
                <a:gd name="connsiteX98" fmla="*/ 1808138 w 4310643"/>
                <a:gd name="connsiteY98" fmla="*/ 1644436 h 5135292"/>
                <a:gd name="connsiteX99" fmla="*/ 1583225 w 4310643"/>
                <a:gd name="connsiteY99" fmla="*/ 1664174 h 5135292"/>
                <a:gd name="connsiteX100" fmla="*/ 1273644 w 4310643"/>
                <a:gd name="connsiteY100" fmla="*/ 1584701 h 5135292"/>
                <a:gd name="connsiteX101" fmla="*/ 1117295 w 4310643"/>
                <a:gd name="connsiteY101" fmla="*/ 1554055 h 5135292"/>
                <a:gd name="connsiteX102" fmla="*/ 1035745 w 4310643"/>
                <a:gd name="connsiteY102" fmla="*/ 1573793 h 5135292"/>
                <a:gd name="connsiteX103" fmla="*/ 1038342 w 4310643"/>
                <a:gd name="connsiteY103" fmla="*/ 1617945 h 5135292"/>
                <a:gd name="connsiteX104" fmla="*/ 1019643 w 4310643"/>
                <a:gd name="connsiteY104" fmla="*/ 1704171 h 5135292"/>
                <a:gd name="connsiteX105" fmla="*/ 916795 w 4310643"/>
                <a:gd name="connsiteY105" fmla="*/ 1802343 h 5135292"/>
                <a:gd name="connsiteX106" fmla="*/ 849789 w 4310643"/>
                <a:gd name="connsiteY106" fmla="*/ 1861038 h 5135292"/>
                <a:gd name="connsiteX107" fmla="*/ 982243 w 4310643"/>
                <a:gd name="connsiteY107" fmla="*/ 1954536 h 5135292"/>
                <a:gd name="connsiteX108" fmla="*/ 1187938 w 4310643"/>
                <a:gd name="connsiteY108" fmla="*/ 2078680 h 5135292"/>
                <a:gd name="connsiteX109" fmla="*/ 1391035 w 4310643"/>
                <a:gd name="connsiteY109" fmla="*/ 2226718 h 5135292"/>
                <a:gd name="connsiteX110" fmla="*/ 1421162 w 4310643"/>
                <a:gd name="connsiteY110" fmla="*/ 2666156 h 5135292"/>
                <a:gd name="connsiteX111" fmla="*/ 1270528 w 4310643"/>
                <a:gd name="connsiteY111" fmla="*/ 2980412 h 5135292"/>
                <a:gd name="connsiteX112" fmla="*/ 1077818 w 4310643"/>
                <a:gd name="connsiteY112" fmla="*/ 3329988 h 5135292"/>
                <a:gd name="connsiteX113" fmla="*/ 1039900 w 4310643"/>
                <a:gd name="connsiteY113" fmla="*/ 3375179 h 5135292"/>
                <a:gd name="connsiteX114" fmla="*/ 567738 w 4310643"/>
                <a:gd name="connsiteY114" fmla="*/ 3507114 h 5135292"/>
                <a:gd name="connsiteX115" fmla="*/ 481512 w 4310643"/>
                <a:gd name="connsiteY115" fmla="*/ 3515944 h 5135292"/>
                <a:gd name="connsiteX116" fmla="*/ 447230 w 4310643"/>
                <a:gd name="connsiteY116" fmla="*/ 3655672 h 5135292"/>
                <a:gd name="connsiteX117" fmla="*/ 555271 w 4310643"/>
                <a:gd name="connsiteY117" fmla="*/ 3772544 h 5135292"/>
                <a:gd name="connsiteX118" fmla="*/ 556310 w 4310643"/>
                <a:gd name="connsiteY118" fmla="*/ 3917984 h 5135292"/>
                <a:gd name="connsiteX119" fmla="*/ 470604 w 4310643"/>
                <a:gd name="connsiteY119" fmla="*/ 4041609 h 5135292"/>
                <a:gd name="connsiteX120" fmla="*/ 519951 w 4310643"/>
                <a:gd name="connsiteY120" fmla="*/ 4178739 h 5135292"/>
                <a:gd name="connsiteX121" fmla="*/ 665910 w 4310643"/>
                <a:gd name="connsiteY121" fmla="*/ 4201074 h 5135292"/>
                <a:gd name="connsiteX122" fmla="*/ 895499 w 4310643"/>
                <a:gd name="connsiteY122" fmla="*/ 4179777 h 5135292"/>
                <a:gd name="connsiteX123" fmla="*/ 1419604 w 4310643"/>
                <a:gd name="connsiteY123" fmla="*/ 3923178 h 5135292"/>
                <a:gd name="connsiteX124" fmla="*/ 1638284 w 4310643"/>
                <a:gd name="connsiteY124" fmla="*/ 3836433 h 5135292"/>
                <a:gd name="connsiteX125" fmla="*/ 1963448 w 4310643"/>
                <a:gd name="connsiteY125" fmla="*/ 3924737 h 5135292"/>
                <a:gd name="connsiteX126" fmla="*/ 2102136 w 4310643"/>
                <a:gd name="connsiteY126" fmla="*/ 4099785 h 5135292"/>
                <a:gd name="connsiteX127" fmla="*/ 2186803 w 4310643"/>
                <a:gd name="connsiteY127" fmla="*/ 4329893 h 5135292"/>
                <a:gd name="connsiteX128" fmla="*/ 2241344 w 4310643"/>
                <a:gd name="connsiteY128" fmla="*/ 4446764 h 5135292"/>
                <a:gd name="connsiteX129" fmla="*/ 2394575 w 4310643"/>
                <a:gd name="connsiteY129" fmla="*/ 4674795 h 5135292"/>
                <a:gd name="connsiteX130" fmla="*/ 2490150 w 4310643"/>
                <a:gd name="connsiteY130" fmla="*/ 4771929 h 5135292"/>
                <a:gd name="connsiteX131" fmla="*/ 2599750 w 4310643"/>
                <a:gd name="connsiteY131" fmla="*/ 4859193 h 5135292"/>
                <a:gd name="connsiteX132" fmla="*/ 2737400 w 4310643"/>
                <a:gd name="connsiteY132" fmla="*/ 4869062 h 5135292"/>
                <a:gd name="connsiteX133" fmla="*/ 2776875 w 4310643"/>
                <a:gd name="connsiteY133" fmla="*/ 4715830 h 5135292"/>
                <a:gd name="connsiteX134" fmla="*/ 2903617 w 4310643"/>
                <a:gd name="connsiteY134" fmla="*/ 4627007 h 5135292"/>
                <a:gd name="connsiteX135" fmla="*/ 3019449 w 4310643"/>
                <a:gd name="connsiteY135" fmla="*/ 4641031 h 5135292"/>
                <a:gd name="connsiteX136" fmla="*/ 3101001 w 4310643"/>
                <a:gd name="connsiteY136" fmla="*/ 4621813 h 5135292"/>
                <a:gd name="connsiteX137" fmla="*/ 3171124 w 4310643"/>
                <a:gd name="connsiteY137" fmla="*/ 4457672 h 5135292"/>
                <a:gd name="connsiteX138" fmla="*/ 3162813 w 4310643"/>
                <a:gd name="connsiteY138" fmla="*/ 4401574 h 5135292"/>
                <a:gd name="connsiteX139" fmla="*/ 3106714 w 4310643"/>
                <a:gd name="connsiteY139" fmla="*/ 4373005 h 5135292"/>
                <a:gd name="connsiteX140" fmla="*/ 3040227 w 4310643"/>
                <a:gd name="connsiteY140" fmla="*/ 4345476 h 5135292"/>
                <a:gd name="connsiteX141" fmla="*/ 2920758 w 4310643"/>
                <a:gd name="connsiteY141" fmla="*/ 4265483 h 5135292"/>
                <a:gd name="connsiteX142" fmla="*/ 2841804 w 4310643"/>
                <a:gd name="connsiteY142" fmla="*/ 4178739 h 5135292"/>
                <a:gd name="connsiteX143" fmla="*/ 2750904 w 4310643"/>
                <a:gd name="connsiteY143" fmla="*/ 3850977 h 5135292"/>
                <a:gd name="connsiteX144" fmla="*/ 2765449 w 4310643"/>
                <a:gd name="connsiteY144" fmla="*/ 3753844 h 5135292"/>
                <a:gd name="connsiteX145" fmla="*/ 2809081 w 4310643"/>
                <a:gd name="connsiteY145" fmla="*/ 3552824 h 5135292"/>
                <a:gd name="connsiteX146" fmla="*/ 2885957 w 4310643"/>
                <a:gd name="connsiteY146" fmla="*/ 3162212 h 5135292"/>
                <a:gd name="connsiteX147" fmla="*/ 3183590 w 4310643"/>
                <a:gd name="connsiteY147" fmla="*/ 2834972 h 5135292"/>
                <a:gd name="connsiteX148" fmla="*/ 3435514 w 4310643"/>
                <a:gd name="connsiteY148" fmla="*/ 2837048 h 5135292"/>
                <a:gd name="connsiteX149" fmla="*/ 3855733 w 4310643"/>
                <a:gd name="connsiteY149" fmla="*/ 2896263 h 5135292"/>
                <a:gd name="connsiteX150" fmla="*/ 3891054 w 4310643"/>
                <a:gd name="connsiteY150" fmla="*/ 2876006 h 5135292"/>
                <a:gd name="connsiteX151" fmla="*/ 3991824 w 4310643"/>
                <a:gd name="connsiteY151" fmla="*/ 2736279 h 5135292"/>
                <a:gd name="connsiteX152" fmla="*/ 4031820 w 4310643"/>
                <a:gd name="connsiteY152" fmla="*/ 2596033 h 5135292"/>
                <a:gd name="connsiteX153" fmla="*/ 3987669 w 4310643"/>
                <a:gd name="connsiteY153" fmla="*/ 2546167 h 5135292"/>
                <a:gd name="connsiteX154" fmla="*/ 3664064 w 4310643"/>
                <a:gd name="connsiteY154" fmla="*/ 2400207 h 5135292"/>
                <a:gd name="connsiteX155" fmla="*/ 3424086 w 4310643"/>
                <a:gd name="connsiteY155" fmla="*/ 2296841 h 5135292"/>
                <a:gd name="connsiteX156" fmla="*/ 3243325 w 4310643"/>
                <a:gd name="connsiteY156" fmla="*/ 2183605 h 5135292"/>
                <a:gd name="connsiteX157" fmla="*/ 3183590 w 4310643"/>
                <a:gd name="connsiteY157" fmla="*/ 1962847 h 5135292"/>
                <a:gd name="connsiteX158" fmla="*/ 3301500 w 4310643"/>
                <a:gd name="connsiteY158" fmla="*/ 1762346 h 5135292"/>
                <a:gd name="connsiteX159" fmla="*/ 3558100 w 4310643"/>
                <a:gd name="connsiteY159" fmla="*/ 1457441 h 5135292"/>
                <a:gd name="connsiteX160" fmla="*/ 3656792 w 4310643"/>
                <a:gd name="connsiteY160" fmla="*/ 1152535 h 5135292"/>
                <a:gd name="connsiteX161" fmla="*/ 3661986 w 4310643"/>
                <a:gd name="connsiteY161" fmla="*/ 922427 h 5135292"/>
                <a:gd name="connsiteX162" fmla="*/ 3575760 w 4310643"/>
                <a:gd name="connsiteY162" fmla="*/ 612846 h 5135292"/>
                <a:gd name="connsiteX163" fmla="*/ 3431878 w 4310643"/>
                <a:gd name="connsiteY163" fmla="*/ 384297 h 5135292"/>
                <a:gd name="connsiteX164" fmla="*/ 3131127 w 4310643"/>
                <a:gd name="connsiteY164" fmla="*/ 169253 h 5135292"/>
                <a:gd name="connsiteX165" fmla="*/ 2991401 w 4310643"/>
                <a:gd name="connsiteY165" fmla="*/ 123024 h 5135292"/>
                <a:gd name="connsiteX166" fmla="*/ 2790382 w 4310643"/>
                <a:gd name="connsiteY166" fmla="*/ 99000 h 5135292"/>
                <a:gd name="connsiteX167" fmla="*/ 2752787 w 4310643"/>
                <a:gd name="connsiteY167" fmla="*/ 1282 h 5135292"/>
                <a:gd name="connsiteX168" fmla="*/ 2852713 w 4310643"/>
                <a:gd name="connsiteY168" fmla="*/ 1996 h 5135292"/>
                <a:gd name="connsiteX169" fmla="*/ 3157099 w 4310643"/>
                <a:gd name="connsiteY169" fmla="*/ 74197 h 5135292"/>
                <a:gd name="connsiteX170" fmla="*/ 3468757 w 4310643"/>
                <a:gd name="connsiteY170" fmla="*/ 283527 h 5135292"/>
                <a:gd name="connsiteX171" fmla="*/ 3609003 w 4310643"/>
                <a:gd name="connsiteY171" fmla="*/ 448187 h 5135292"/>
                <a:gd name="connsiteX172" fmla="*/ 3677050 w 4310643"/>
                <a:gd name="connsiteY172" fmla="*/ 574928 h 5135292"/>
                <a:gd name="connsiteX173" fmla="*/ 3772624 w 4310643"/>
                <a:gd name="connsiteY173" fmla="*/ 955670 h 5135292"/>
                <a:gd name="connsiteX174" fmla="*/ 3762755 w 4310643"/>
                <a:gd name="connsiteY174" fmla="*/ 1181104 h 5135292"/>
                <a:gd name="connsiteX175" fmla="*/ 3696788 w 4310643"/>
                <a:gd name="connsiteY175" fmla="*/ 1419522 h 5135292"/>
                <a:gd name="connsiteX176" fmla="*/ 3519662 w 4310643"/>
                <a:gd name="connsiteY176" fmla="*/ 1710923 h 5135292"/>
                <a:gd name="connsiteX177" fmla="*/ 3369547 w 4310643"/>
                <a:gd name="connsiteY177" fmla="*/ 1851689 h 5135292"/>
                <a:gd name="connsiteX178" fmla="*/ 3293710 w 4310643"/>
                <a:gd name="connsiteY178" fmla="*/ 1964405 h 5135292"/>
                <a:gd name="connsiteX179" fmla="*/ 3405387 w 4310643"/>
                <a:gd name="connsiteY179" fmla="*/ 2166463 h 5135292"/>
                <a:gd name="connsiteX180" fmla="*/ 3698346 w 4310643"/>
                <a:gd name="connsiteY180" fmla="*/ 2293205 h 5135292"/>
                <a:gd name="connsiteX181" fmla="*/ 3992343 w 4310643"/>
                <a:gd name="connsiteY181" fmla="*/ 2422023 h 5135292"/>
                <a:gd name="connsiteX182" fmla="*/ 4031300 w 4310643"/>
                <a:gd name="connsiteY182" fmla="*/ 2429295 h 5135292"/>
                <a:gd name="connsiteX183" fmla="*/ 4107657 w 4310643"/>
                <a:gd name="connsiteY183" fmla="*/ 2361250 h 5135292"/>
                <a:gd name="connsiteX184" fmla="*/ 4184013 w 4310643"/>
                <a:gd name="connsiteY184" fmla="*/ 2426179 h 5135292"/>
                <a:gd name="connsiteX185" fmla="*/ 4162197 w 4310643"/>
                <a:gd name="connsiteY185" fmla="*/ 2499419 h 5135292"/>
                <a:gd name="connsiteX186" fmla="*/ 4220374 w 4310643"/>
                <a:gd name="connsiteY186" fmla="*/ 2546687 h 5135292"/>
                <a:gd name="connsiteX187" fmla="*/ 4280627 w 4310643"/>
                <a:gd name="connsiteY187" fmla="*/ 2608499 h 5135292"/>
                <a:gd name="connsiteX188" fmla="*/ 4308677 w 4310643"/>
                <a:gd name="connsiteY188" fmla="*/ 2680181 h 5135292"/>
                <a:gd name="connsiteX189" fmla="*/ 4308677 w 4310643"/>
                <a:gd name="connsiteY189" fmla="*/ 2767445 h 5135292"/>
                <a:gd name="connsiteX190" fmla="*/ 4258812 w 4310643"/>
                <a:gd name="connsiteY190" fmla="*/ 2887953 h 5135292"/>
                <a:gd name="connsiteX191" fmla="*/ 4149212 w 4310643"/>
                <a:gd name="connsiteY191" fmla="*/ 2989242 h 5135292"/>
                <a:gd name="connsiteX192" fmla="*/ 4085841 w 4310643"/>
                <a:gd name="connsiteY192" fmla="*/ 3003786 h 5135292"/>
                <a:gd name="connsiteX193" fmla="*/ 4024548 w 4310643"/>
                <a:gd name="connsiteY193" fmla="*/ 3015733 h 5135292"/>
                <a:gd name="connsiteX194" fmla="*/ 4017796 w 4310643"/>
                <a:gd name="connsiteY194" fmla="*/ 3058326 h 5135292"/>
                <a:gd name="connsiteX195" fmla="*/ 3970007 w 4310643"/>
                <a:gd name="connsiteY195" fmla="*/ 3096245 h 5135292"/>
                <a:gd name="connsiteX196" fmla="*/ 3911832 w 4310643"/>
                <a:gd name="connsiteY196" fmla="*/ 3055729 h 5135292"/>
                <a:gd name="connsiteX197" fmla="*/ 3887938 w 4310643"/>
                <a:gd name="connsiteY197" fmla="*/ 3012097 h 5135292"/>
                <a:gd name="connsiteX198" fmla="*/ 3838593 w 4310643"/>
                <a:gd name="connsiteY198" fmla="*/ 3004825 h 5135292"/>
                <a:gd name="connsiteX199" fmla="*/ 3656792 w 4310643"/>
                <a:gd name="connsiteY199" fmla="*/ 2981450 h 5135292"/>
                <a:gd name="connsiteX200" fmla="*/ 3470835 w 4310643"/>
                <a:gd name="connsiteY200" fmla="*/ 2955998 h 5135292"/>
                <a:gd name="connsiteX201" fmla="*/ 3293190 w 4310643"/>
                <a:gd name="connsiteY201" fmla="*/ 2934702 h 5135292"/>
                <a:gd name="connsiteX202" fmla="*/ 3102040 w 4310643"/>
                <a:gd name="connsiteY202" fmla="*/ 3003267 h 5135292"/>
                <a:gd name="connsiteX203" fmla="*/ 2987245 w 4310643"/>
                <a:gd name="connsiteY203" fmla="*/ 3218311 h 5135292"/>
                <a:gd name="connsiteX204" fmla="*/ 2887515 w 4310643"/>
                <a:gd name="connsiteY204" fmla="*/ 3706575 h 5135292"/>
                <a:gd name="connsiteX205" fmla="*/ 2870893 w 4310643"/>
                <a:gd name="connsiteY205" fmla="*/ 3988626 h 5135292"/>
                <a:gd name="connsiteX206" fmla="*/ 3015813 w 4310643"/>
                <a:gd name="connsiteY206" fmla="*/ 4198996 h 5135292"/>
                <a:gd name="connsiteX207" fmla="*/ 3173202 w 4310643"/>
                <a:gd name="connsiteY207" fmla="*/ 4280027 h 5135292"/>
                <a:gd name="connsiteX208" fmla="*/ 3273451 w 4310643"/>
                <a:gd name="connsiteY208" fmla="*/ 4326256 h 5135292"/>
                <a:gd name="connsiteX209" fmla="*/ 3402270 w 4310643"/>
                <a:gd name="connsiteY209" fmla="*/ 4325218 h 5135292"/>
                <a:gd name="connsiteX210" fmla="*/ 3390323 w 4310643"/>
                <a:gd name="connsiteY210" fmla="*/ 4423909 h 5135292"/>
                <a:gd name="connsiteX211" fmla="*/ 3356561 w 4310643"/>
                <a:gd name="connsiteY211" fmla="*/ 4468062 h 5135292"/>
                <a:gd name="connsiteX212" fmla="*/ 3412140 w 4310643"/>
                <a:gd name="connsiteY212" fmla="*/ 4717908 h 5135292"/>
                <a:gd name="connsiteX213" fmla="*/ 3365911 w 4310643"/>
                <a:gd name="connsiteY213" fmla="*/ 4887241 h 5135292"/>
                <a:gd name="connsiteX214" fmla="*/ 3243844 w 4310643"/>
                <a:gd name="connsiteY214" fmla="*/ 5040474 h 5135292"/>
                <a:gd name="connsiteX215" fmla="*/ 3025683 w 4310643"/>
                <a:gd name="connsiteY215" fmla="*/ 5131375 h 5135292"/>
                <a:gd name="connsiteX216" fmla="*/ 2837130 w 4310643"/>
                <a:gd name="connsiteY216" fmla="*/ 5104364 h 5135292"/>
                <a:gd name="connsiteX217" fmla="*/ 2791421 w 4310643"/>
                <a:gd name="connsiteY217" fmla="*/ 5080990 h 5135292"/>
                <a:gd name="connsiteX218" fmla="*/ 2622606 w 4310643"/>
                <a:gd name="connsiteY218" fmla="*/ 5110078 h 5135292"/>
                <a:gd name="connsiteX219" fmla="*/ 2564429 w 4310643"/>
                <a:gd name="connsiteY219" fmla="*/ 4969312 h 5135292"/>
                <a:gd name="connsiteX220" fmla="*/ 2387822 w 4310643"/>
                <a:gd name="connsiteY220" fmla="*/ 4826988 h 5135292"/>
                <a:gd name="connsiteX221" fmla="*/ 2276664 w 4310643"/>
                <a:gd name="connsiteY221" fmla="*/ 4704922 h 5135292"/>
                <a:gd name="connsiteX222" fmla="*/ 2266795 w 4310643"/>
                <a:gd name="connsiteY222" fmla="*/ 4696610 h 5135292"/>
                <a:gd name="connsiteX223" fmla="*/ 2072529 w 4310643"/>
                <a:gd name="connsiteY223" fmla="*/ 4339242 h 5135292"/>
                <a:gd name="connsiteX224" fmla="*/ 2024221 w 4310643"/>
                <a:gd name="connsiteY224" fmla="*/ 4202113 h 5135292"/>
                <a:gd name="connsiteX225" fmla="*/ 1967084 w 4310643"/>
                <a:gd name="connsiteY225" fmla="*/ 4084721 h 5135292"/>
                <a:gd name="connsiteX226" fmla="*/ 1691785 w 4310643"/>
                <a:gd name="connsiteY226" fmla="*/ 3948631 h 5135292"/>
                <a:gd name="connsiteX227" fmla="*/ 1458561 w 4310643"/>
                <a:gd name="connsiteY227" fmla="*/ 4035895 h 5135292"/>
                <a:gd name="connsiteX228" fmla="*/ 1228453 w 4310643"/>
                <a:gd name="connsiteY228" fmla="*/ 4178219 h 5135292"/>
                <a:gd name="connsiteX229" fmla="*/ 656041 w 4310643"/>
                <a:gd name="connsiteY229" fmla="*/ 4309635 h 5135292"/>
                <a:gd name="connsiteX230" fmla="*/ 560466 w 4310643"/>
                <a:gd name="connsiteY230" fmla="*/ 4309635 h 5135292"/>
                <a:gd name="connsiteX231" fmla="*/ 522547 w 4310643"/>
                <a:gd name="connsiteY231" fmla="*/ 4394302 h 5135292"/>
                <a:gd name="connsiteX232" fmla="*/ 461254 w 4310643"/>
                <a:gd name="connsiteY232" fmla="*/ 4343398 h 5135292"/>
                <a:gd name="connsiteX233" fmla="*/ 407753 w 4310643"/>
                <a:gd name="connsiteY233" fmla="*/ 4292493 h 5135292"/>
                <a:gd name="connsiteX234" fmla="*/ 373471 w 4310643"/>
                <a:gd name="connsiteY234" fmla="*/ 4276911 h 5135292"/>
                <a:gd name="connsiteX235" fmla="*/ 253482 w 4310643"/>
                <a:gd name="connsiteY235" fmla="*/ 4233798 h 5135292"/>
                <a:gd name="connsiteX236" fmla="*/ 0 w 4310643"/>
                <a:gd name="connsiteY236" fmla="*/ 3818253 h 5135292"/>
                <a:gd name="connsiteX237" fmla="*/ 81031 w 4310643"/>
                <a:gd name="connsiteY237" fmla="*/ 3567888 h 5135292"/>
                <a:gd name="connsiteX238" fmla="*/ 264910 w 4310643"/>
                <a:gd name="connsiteY238" fmla="*/ 3413616 h 5135292"/>
                <a:gd name="connsiteX239" fmla="*/ 324644 w 4310643"/>
                <a:gd name="connsiteY239" fmla="*/ 3381931 h 5135292"/>
                <a:gd name="connsiteX240" fmla="*/ 337630 w 4310643"/>
                <a:gd name="connsiteY240" fmla="*/ 3277526 h 5135292"/>
                <a:gd name="connsiteX241" fmla="*/ 422297 w 4310643"/>
                <a:gd name="connsiteY241" fmla="*/ 3256229 h 5135292"/>
                <a:gd name="connsiteX242" fmla="*/ 474240 w 4310643"/>
                <a:gd name="connsiteY242" fmla="*/ 3356479 h 5135292"/>
                <a:gd name="connsiteX243" fmla="*/ 764601 w 4310643"/>
                <a:gd name="connsiteY243" fmla="*/ 3398034 h 5135292"/>
                <a:gd name="connsiteX244" fmla="*/ 1004579 w 4310643"/>
                <a:gd name="connsiteY244" fmla="*/ 3235452 h 5135292"/>
                <a:gd name="connsiteX245" fmla="*/ 1282474 w 4310643"/>
                <a:gd name="connsiteY245" fmla="*/ 2696802 h 5135292"/>
                <a:gd name="connsiteX246" fmla="*/ 1317796 w 4310643"/>
                <a:gd name="connsiteY246" fmla="*/ 2316059 h 5135292"/>
                <a:gd name="connsiteX247" fmla="*/ 1091324 w 4310643"/>
                <a:gd name="connsiteY247" fmla="*/ 2150881 h 5135292"/>
                <a:gd name="connsiteX248" fmla="*/ 961466 w 4310643"/>
                <a:gd name="connsiteY248" fmla="*/ 2079199 h 5135292"/>
                <a:gd name="connsiteX249" fmla="*/ 851866 w 4310643"/>
                <a:gd name="connsiteY249" fmla="*/ 2013232 h 5135292"/>
                <a:gd name="connsiteX250" fmla="*/ 758889 w 4310643"/>
                <a:gd name="connsiteY250" fmla="*/ 2062059 h 5135292"/>
                <a:gd name="connsiteX251" fmla="*/ 740189 w 4310643"/>
                <a:gd name="connsiteY251" fmla="*/ 2002324 h 5135292"/>
                <a:gd name="connsiteX252" fmla="*/ 722528 w 4310643"/>
                <a:gd name="connsiteY252" fmla="*/ 1940511 h 5135292"/>
                <a:gd name="connsiteX253" fmla="*/ 655002 w 4310643"/>
                <a:gd name="connsiteY253" fmla="*/ 1885452 h 5135292"/>
                <a:gd name="connsiteX254" fmla="*/ 553194 w 4310643"/>
                <a:gd name="connsiteY254" fmla="*/ 1742608 h 5135292"/>
                <a:gd name="connsiteX255" fmla="*/ 616045 w 4310643"/>
                <a:gd name="connsiteY255" fmla="*/ 1418484 h 5135292"/>
                <a:gd name="connsiteX256" fmla="*/ 762005 w 4310643"/>
                <a:gd name="connsiteY256" fmla="*/ 1366021 h 5135292"/>
                <a:gd name="connsiteX257" fmla="*/ 920950 w 4310643"/>
                <a:gd name="connsiteY257" fmla="*/ 1387318 h 5135292"/>
                <a:gd name="connsiteX258" fmla="*/ 1086130 w 4310643"/>
                <a:gd name="connsiteY258" fmla="*/ 1310962 h 5135292"/>
                <a:gd name="connsiteX259" fmla="*/ 1062236 w 4310643"/>
                <a:gd name="connsiteY259" fmla="*/ 1425236 h 5135292"/>
                <a:gd name="connsiteX260" fmla="*/ 1152097 w 4310643"/>
                <a:gd name="connsiteY260" fmla="*/ 1451207 h 5135292"/>
                <a:gd name="connsiteX261" fmla="*/ 1263255 w 4310643"/>
                <a:gd name="connsiteY261" fmla="*/ 1478737 h 5135292"/>
                <a:gd name="connsiteX262" fmla="*/ 1474663 w 4310643"/>
                <a:gd name="connsiteY262" fmla="*/ 1537952 h 5135292"/>
                <a:gd name="connsiteX263" fmla="*/ 1752040 w 4310643"/>
                <a:gd name="connsiteY263" fmla="*/ 1567041 h 5135292"/>
                <a:gd name="connsiteX264" fmla="*/ 1854367 w 4310643"/>
                <a:gd name="connsiteY264" fmla="*/ 1380565 h 5135292"/>
                <a:gd name="connsiteX265" fmla="*/ 1808138 w 4310643"/>
                <a:gd name="connsiteY265" fmla="*/ 1149418 h 5135292"/>
                <a:gd name="connsiteX266" fmla="*/ 1811255 w 4310643"/>
                <a:gd name="connsiteY266" fmla="*/ 890741 h 5135292"/>
                <a:gd name="connsiteX267" fmla="*/ 2075645 w 4310643"/>
                <a:gd name="connsiteY267" fmla="*/ 320407 h 5135292"/>
                <a:gd name="connsiteX268" fmla="*/ 2301077 w 4310643"/>
                <a:gd name="connsiteY268" fmla="*/ 132892 h 5135292"/>
                <a:gd name="connsiteX269" fmla="*/ 2653251 w 4310643"/>
                <a:gd name="connsiteY269" fmla="*/ 10306 h 5135292"/>
                <a:gd name="connsiteX270" fmla="*/ 2752787 w 4310643"/>
                <a:gd name="connsiteY270" fmla="*/ 1282 h 5135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</a:cxnLst>
              <a:rect l="l" t="t" r="r" b="b"/>
              <a:pathLst>
                <a:path w="4310643" h="5135292">
                  <a:moveTo>
                    <a:pt x="3275010" y="4527795"/>
                  </a:moveTo>
                  <a:cubicBezTo>
                    <a:pt x="3261505" y="4531431"/>
                    <a:pt x="3232417" y="4609866"/>
                    <a:pt x="3230858" y="4619216"/>
                  </a:cubicBezTo>
                  <a:cubicBezTo>
                    <a:pt x="3225145" y="4651421"/>
                    <a:pt x="3217872" y="4682586"/>
                    <a:pt x="3202290" y="4711674"/>
                  </a:cubicBezTo>
                  <a:cubicBezTo>
                    <a:pt x="3170605" y="4770889"/>
                    <a:pt x="3126973" y="4793225"/>
                    <a:pt x="3061004" y="4782317"/>
                  </a:cubicBezTo>
                  <a:cubicBezTo>
                    <a:pt x="3043863" y="4779719"/>
                    <a:pt x="3026723" y="4774525"/>
                    <a:pt x="3009581" y="4772447"/>
                  </a:cubicBezTo>
                  <a:cubicBezTo>
                    <a:pt x="2960754" y="4766733"/>
                    <a:pt x="2944132" y="4794783"/>
                    <a:pt x="2936341" y="4810366"/>
                  </a:cubicBezTo>
                  <a:cubicBezTo>
                    <a:pt x="2932186" y="4818677"/>
                    <a:pt x="2918681" y="4887241"/>
                    <a:pt x="2912967" y="4911655"/>
                  </a:cubicBezTo>
                  <a:cubicBezTo>
                    <a:pt x="2904655" y="4946976"/>
                    <a:pt x="2863102" y="4991647"/>
                    <a:pt x="2863102" y="4996323"/>
                  </a:cubicBezTo>
                  <a:cubicBezTo>
                    <a:pt x="2925433" y="5012425"/>
                    <a:pt x="3033994" y="5031124"/>
                    <a:pt x="3092690" y="5007231"/>
                  </a:cubicBezTo>
                  <a:cubicBezTo>
                    <a:pt x="3206964" y="4961001"/>
                    <a:pt x="3276049" y="4875295"/>
                    <a:pt x="3303060" y="4755826"/>
                  </a:cubicBezTo>
                  <a:cubicBezTo>
                    <a:pt x="3313448" y="4709078"/>
                    <a:pt x="3319162" y="4631163"/>
                    <a:pt x="3275010" y="4527795"/>
                  </a:cubicBezTo>
                  <a:close/>
                  <a:moveTo>
                    <a:pt x="287180" y="3591197"/>
                  </a:moveTo>
                  <a:cubicBezTo>
                    <a:pt x="283479" y="3593080"/>
                    <a:pt x="280233" y="3596197"/>
                    <a:pt x="276857" y="3598535"/>
                  </a:cubicBezTo>
                  <a:cubicBezTo>
                    <a:pt x="230108" y="3631778"/>
                    <a:pt x="194267" y="3673852"/>
                    <a:pt x="168815" y="3725275"/>
                  </a:cubicBezTo>
                  <a:cubicBezTo>
                    <a:pt x="147519" y="3767868"/>
                    <a:pt x="136610" y="3813059"/>
                    <a:pt x="133494" y="3860327"/>
                  </a:cubicBezTo>
                  <a:cubicBezTo>
                    <a:pt x="130896" y="3904478"/>
                    <a:pt x="132974" y="3948631"/>
                    <a:pt x="149596" y="3990704"/>
                  </a:cubicBezTo>
                  <a:cubicBezTo>
                    <a:pt x="154271" y="4003170"/>
                    <a:pt x="163101" y="4013559"/>
                    <a:pt x="166217" y="4027064"/>
                  </a:cubicBezTo>
                  <a:cubicBezTo>
                    <a:pt x="203098" y="4082124"/>
                    <a:pt x="252963" y="4121082"/>
                    <a:pt x="314256" y="4145494"/>
                  </a:cubicBezTo>
                  <a:cubicBezTo>
                    <a:pt x="326202" y="4150170"/>
                    <a:pt x="322566" y="4142378"/>
                    <a:pt x="321528" y="4136664"/>
                  </a:cubicBezTo>
                  <a:cubicBezTo>
                    <a:pt x="311659" y="4077969"/>
                    <a:pt x="324125" y="4024468"/>
                    <a:pt x="355810" y="3974602"/>
                  </a:cubicBezTo>
                  <a:cubicBezTo>
                    <a:pt x="374510" y="3944475"/>
                    <a:pt x="397365" y="3917464"/>
                    <a:pt x="418141" y="3888896"/>
                  </a:cubicBezTo>
                  <a:cubicBezTo>
                    <a:pt x="450346" y="3844744"/>
                    <a:pt x="447750" y="3833317"/>
                    <a:pt x="405157" y="3800073"/>
                  </a:cubicBezTo>
                  <a:cubicBezTo>
                    <a:pt x="377107" y="3777738"/>
                    <a:pt x="349058" y="3754882"/>
                    <a:pt x="328280" y="3725275"/>
                  </a:cubicBezTo>
                  <a:cubicBezTo>
                    <a:pt x="299711" y="3684760"/>
                    <a:pt x="292439" y="3639569"/>
                    <a:pt x="300231" y="3591263"/>
                  </a:cubicBezTo>
                  <a:cubicBezTo>
                    <a:pt x="295037" y="3588665"/>
                    <a:pt x="290881" y="3589314"/>
                    <a:pt x="287180" y="3591197"/>
                  </a:cubicBezTo>
                  <a:close/>
                  <a:moveTo>
                    <a:pt x="2007995" y="3082958"/>
                  </a:moveTo>
                  <a:cubicBezTo>
                    <a:pt x="2063961" y="3082958"/>
                    <a:pt x="2109330" y="3128327"/>
                    <a:pt x="2109330" y="3184293"/>
                  </a:cubicBezTo>
                  <a:cubicBezTo>
                    <a:pt x="2109330" y="3240259"/>
                    <a:pt x="2063961" y="3285628"/>
                    <a:pt x="2007995" y="3285628"/>
                  </a:cubicBezTo>
                  <a:cubicBezTo>
                    <a:pt x="1952029" y="3285628"/>
                    <a:pt x="1906660" y="3240259"/>
                    <a:pt x="1906660" y="3184293"/>
                  </a:cubicBezTo>
                  <a:cubicBezTo>
                    <a:pt x="1906660" y="3128327"/>
                    <a:pt x="1952029" y="3082958"/>
                    <a:pt x="2007995" y="3082958"/>
                  </a:cubicBezTo>
                  <a:close/>
                  <a:moveTo>
                    <a:pt x="4168430" y="2641094"/>
                  </a:moveTo>
                  <a:cubicBezTo>
                    <a:pt x="4166223" y="2642392"/>
                    <a:pt x="4164794" y="2645119"/>
                    <a:pt x="4164794" y="2649015"/>
                  </a:cubicBezTo>
                  <a:cubicBezTo>
                    <a:pt x="4164794" y="2660443"/>
                    <a:pt x="4160120" y="2705114"/>
                    <a:pt x="4157522" y="2716022"/>
                  </a:cubicBezTo>
                  <a:cubicBezTo>
                    <a:pt x="4153367" y="2732643"/>
                    <a:pt x="4101424" y="2802766"/>
                    <a:pt x="4071817" y="2824062"/>
                  </a:cubicBezTo>
                  <a:cubicBezTo>
                    <a:pt x="4051559" y="2838608"/>
                    <a:pt x="4034936" y="2861982"/>
                    <a:pt x="4023510" y="2885356"/>
                  </a:cubicBezTo>
                  <a:cubicBezTo>
                    <a:pt x="4020912" y="2891069"/>
                    <a:pt x="4015198" y="2909249"/>
                    <a:pt x="4019354" y="2914444"/>
                  </a:cubicBezTo>
                  <a:cubicBezTo>
                    <a:pt x="4022990" y="2919119"/>
                    <a:pt x="4030782" y="2916002"/>
                    <a:pt x="4037014" y="2914444"/>
                  </a:cubicBezTo>
                  <a:cubicBezTo>
                    <a:pt x="4110254" y="2897822"/>
                    <a:pt x="4163756" y="2865617"/>
                    <a:pt x="4203751" y="2789261"/>
                  </a:cubicBezTo>
                  <a:cubicBezTo>
                    <a:pt x="4216218" y="2762251"/>
                    <a:pt x="4218815" y="2727968"/>
                    <a:pt x="4212063" y="2700438"/>
                  </a:cubicBezTo>
                  <a:cubicBezTo>
                    <a:pt x="4209465" y="2687453"/>
                    <a:pt x="4186091" y="2647457"/>
                    <a:pt x="4176741" y="2641743"/>
                  </a:cubicBezTo>
                  <a:cubicBezTo>
                    <a:pt x="4173625" y="2639925"/>
                    <a:pt x="4170638" y="2639795"/>
                    <a:pt x="4168430" y="2641094"/>
                  </a:cubicBezTo>
                  <a:close/>
                  <a:moveTo>
                    <a:pt x="2165165" y="2587113"/>
                  </a:moveTo>
                  <a:cubicBezTo>
                    <a:pt x="2221131" y="2587113"/>
                    <a:pt x="2266500" y="2632482"/>
                    <a:pt x="2266500" y="2688448"/>
                  </a:cubicBezTo>
                  <a:cubicBezTo>
                    <a:pt x="2266500" y="2744414"/>
                    <a:pt x="2221131" y="2789783"/>
                    <a:pt x="2165165" y="2789783"/>
                  </a:cubicBezTo>
                  <a:cubicBezTo>
                    <a:pt x="2109199" y="2789783"/>
                    <a:pt x="2063830" y="2744414"/>
                    <a:pt x="2063830" y="2688448"/>
                  </a:cubicBezTo>
                  <a:cubicBezTo>
                    <a:pt x="2063830" y="2632482"/>
                    <a:pt x="2109199" y="2587113"/>
                    <a:pt x="2165165" y="2587113"/>
                  </a:cubicBezTo>
                  <a:close/>
                  <a:moveTo>
                    <a:pt x="2326729" y="2088422"/>
                  </a:moveTo>
                  <a:cubicBezTo>
                    <a:pt x="2382695" y="2088422"/>
                    <a:pt x="2428064" y="2133791"/>
                    <a:pt x="2428064" y="2189757"/>
                  </a:cubicBezTo>
                  <a:cubicBezTo>
                    <a:pt x="2428064" y="2245723"/>
                    <a:pt x="2382695" y="2291092"/>
                    <a:pt x="2326729" y="2291092"/>
                  </a:cubicBezTo>
                  <a:cubicBezTo>
                    <a:pt x="2270763" y="2291092"/>
                    <a:pt x="2225394" y="2245723"/>
                    <a:pt x="2225394" y="2189757"/>
                  </a:cubicBezTo>
                  <a:cubicBezTo>
                    <a:pt x="2225394" y="2133791"/>
                    <a:pt x="2270763" y="2088422"/>
                    <a:pt x="2326729" y="2088422"/>
                  </a:cubicBezTo>
                  <a:close/>
                  <a:moveTo>
                    <a:pt x="827193" y="1512371"/>
                  </a:moveTo>
                  <a:cubicBezTo>
                    <a:pt x="809143" y="1511721"/>
                    <a:pt x="790574" y="1515357"/>
                    <a:pt x="767719" y="1521330"/>
                  </a:cubicBezTo>
                  <a:cubicBezTo>
                    <a:pt x="663313" y="1548341"/>
                    <a:pt x="623836" y="1674044"/>
                    <a:pt x="673182" y="1749880"/>
                  </a:cubicBezTo>
                  <a:cubicBezTo>
                    <a:pt x="678376" y="1757672"/>
                    <a:pt x="704348" y="1803901"/>
                    <a:pt x="715256" y="1800265"/>
                  </a:cubicBezTo>
                  <a:cubicBezTo>
                    <a:pt x="727203" y="1796110"/>
                    <a:pt x="731878" y="1775332"/>
                    <a:pt x="738631" y="1759750"/>
                  </a:cubicBezTo>
                  <a:cubicBezTo>
                    <a:pt x="744863" y="1745206"/>
                    <a:pt x="778107" y="1700535"/>
                    <a:pt x="778107" y="1700535"/>
                  </a:cubicBezTo>
                  <a:cubicBezTo>
                    <a:pt x="803040" y="1682354"/>
                    <a:pt x="834206" y="1683393"/>
                    <a:pt x="862775" y="1672485"/>
                  </a:cubicBezTo>
                  <a:cubicBezTo>
                    <a:pt x="896018" y="1658980"/>
                    <a:pt x="914718" y="1630412"/>
                    <a:pt x="919912" y="1595609"/>
                  </a:cubicBezTo>
                  <a:cubicBezTo>
                    <a:pt x="923548" y="1572235"/>
                    <a:pt x="910043" y="1543147"/>
                    <a:pt x="883551" y="1529122"/>
                  </a:cubicBezTo>
                  <a:cubicBezTo>
                    <a:pt x="862774" y="1517955"/>
                    <a:pt x="845243" y="1513020"/>
                    <a:pt x="827193" y="1512371"/>
                  </a:cubicBezTo>
                  <a:close/>
                  <a:moveTo>
                    <a:pt x="2265238" y="953592"/>
                  </a:moveTo>
                  <a:cubicBezTo>
                    <a:pt x="2288092" y="958267"/>
                    <a:pt x="2301598" y="973850"/>
                    <a:pt x="2307311" y="996705"/>
                  </a:cubicBezTo>
                  <a:cubicBezTo>
                    <a:pt x="2311467" y="1012807"/>
                    <a:pt x="2313025" y="1028910"/>
                    <a:pt x="2319258" y="1044493"/>
                  </a:cubicBezTo>
                  <a:cubicBezTo>
                    <a:pt x="2320297" y="1045012"/>
                    <a:pt x="2321336" y="1045012"/>
                    <a:pt x="2321855" y="1046051"/>
                  </a:cubicBezTo>
                  <a:cubicBezTo>
                    <a:pt x="2333283" y="1067348"/>
                    <a:pt x="2339515" y="1090722"/>
                    <a:pt x="2344191" y="1114615"/>
                  </a:cubicBezTo>
                  <a:cubicBezTo>
                    <a:pt x="2417950" y="1269926"/>
                    <a:pt x="2538458" y="1363424"/>
                    <a:pt x="2709351" y="1385240"/>
                  </a:cubicBezTo>
                  <a:cubicBezTo>
                    <a:pt x="2830378" y="1400304"/>
                    <a:pt x="2939459" y="1363943"/>
                    <a:pt x="3036592" y="1290184"/>
                  </a:cubicBezTo>
                  <a:cubicBezTo>
                    <a:pt x="3049059" y="1280834"/>
                    <a:pt x="3061005" y="1270965"/>
                    <a:pt x="3071914" y="1260576"/>
                  </a:cubicBezTo>
                  <a:cubicBezTo>
                    <a:pt x="3091132" y="1242915"/>
                    <a:pt x="3115546" y="1238241"/>
                    <a:pt x="3135803" y="1248629"/>
                  </a:cubicBezTo>
                  <a:cubicBezTo>
                    <a:pt x="3156581" y="1259018"/>
                    <a:pt x="3170086" y="1286548"/>
                    <a:pt x="3166450" y="1310961"/>
                  </a:cubicBezTo>
                  <a:cubicBezTo>
                    <a:pt x="3165931" y="1314077"/>
                    <a:pt x="3165411" y="1317713"/>
                    <a:pt x="3164891" y="1320831"/>
                  </a:cubicBezTo>
                  <a:cubicBezTo>
                    <a:pt x="3171644" y="1333817"/>
                    <a:pt x="3162295" y="1342127"/>
                    <a:pt x="3155541" y="1349918"/>
                  </a:cubicBezTo>
                  <a:cubicBezTo>
                    <a:pt x="3137881" y="1370176"/>
                    <a:pt x="3116065" y="1385760"/>
                    <a:pt x="3094768" y="1401342"/>
                  </a:cubicBezTo>
                  <a:cubicBezTo>
                    <a:pt x="3029839" y="1449649"/>
                    <a:pt x="2957639" y="1482893"/>
                    <a:pt x="2879204" y="1502112"/>
                  </a:cubicBezTo>
                  <a:cubicBezTo>
                    <a:pt x="2792979" y="1522889"/>
                    <a:pt x="2706753" y="1521331"/>
                    <a:pt x="2621048" y="1499514"/>
                  </a:cubicBezTo>
                  <a:cubicBezTo>
                    <a:pt x="2553002" y="1482374"/>
                    <a:pt x="2490151" y="1454324"/>
                    <a:pt x="2433533" y="1413809"/>
                  </a:cubicBezTo>
                  <a:cubicBezTo>
                    <a:pt x="2366007" y="1366021"/>
                    <a:pt x="2309389" y="1308364"/>
                    <a:pt x="2272510" y="1233047"/>
                  </a:cubicBezTo>
                  <a:cubicBezTo>
                    <a:pt x="2271470" y="1228891"/>
                    <a:pt x="2268874" y="1226813"/>
                    <a:pt x="2270432" y="1223697"/>
                  </a:cubicBezTo>
                  <a:cubicBezTo>
                    <a:pt x="2254849" y="1190972"/>
                    <a:pt x="2237189" y="1159288"/>
                    <a:pt x="2225241" y="1125005"/>
                  </a:cubicBezTo>
                  <a:cubicBezTo>
                    <a:pt x="2213814" y="1092281"/>
                    <a:pt x="2204983" y="1059556"/>
                    <a:pt x="2198231" y="1025793"/>
                  </a:cubicBezTo>
                  <a:cubicBezTo>
                    <a:pt x="2189400" y="982161"/>
                    <a:pt x="2223683" y="945282"/>
                    <a:pt x="2265238" y="953592"/>
                  </a:cubicBezTo>
                  <a:close/>
                  <a:moveTo>
                    <a:pt x="3111653" y="745104"/>
                  </a:moveTo>
                  <a:cubicBezTo>
                    <a:pt x="3167619" y="745104"/>
                    <a:pt x="3212988" y="790473"/>
                    <a:pt x="3212988" y="846439"/>
                  </a:cubicBezTo>
                  <a:cubicBezTo>
                    <a:pt x="3212988" y="902405"/>
                    <a:pt x="3167619" y="947774"/>
                    <a:pt x="3111653" y="947774"/>
                  </a:cubicBezTo>
                  <a:cubicBezTo>
                    <a:pt x="3055687" y="947774"/>
                    <a:pt x="3010318" y="902405"/>
                    <a:pt x="3010318" y="846439"/>
                  </a:cubicBezTo>
                  <a:cubicBezTo>
                    <a:pt x="3010318" y="790473"/>
                    <a:pt x="3055687" y="745104"/>
                    <a:pt x="3111653" y="745104"/>
                  </a:cubicBezTo>
                  <a:close/>
                  <a:moveTo>
                    <a:pt x="2548100" y="554743"/>
                  </a:moveTo>
                  <a:cubicBezTo>
                    <a:pt x="2604066" y="554743"/>
                    <a:pt x="2649435" y="600112"/>
                    <a:pt x="2649435" y="656078"/>
                  </a:cubicBezTo>
                  <a:cubicBezTo>
                    <a:pt x="2649435" y="712044"/>
                    <a:pt x="2604066" y="757413"/>
                    <a:pt x="2548100" y="757413"/>
                  </a:cubicBezTo>
                  <a:cubicBezTo>
                    <a:pt x="2492134" y="757413"/>
                    <a:pt x="2446765" y="712044"/>
                    <a:pt x="2446765" y="656078"/>
                  </a:cubicBezTo>
                  <a:cubicBezTo>
                    <a:pt x="2446765" y="600112"/>
                    <a:pt x="2492134" y="554743"/>
                    <a:pt x="2548100" y="554743"/>
                  </a:cubicBezTo>
                  <a:close/>
                  <a:moveTo>
                    <a:pt x="2790382" y="99000"/>
                  </a:moveTo>
                  <a:cubicBezTo>
                    <a:pt x="2722336" y="99519"/>
                    <a:pt x="2654291" y="108220"/>
                    <a:pt x="2589362" y="124062"/>
                  </a:cubicBezTo>
                  <a:cubicBezTo>
                    <a:pt x="2522875" y="140164"/>
                    <a:pt x="2458465" y="164577"/>
                    <a:pt x="2397692" y="196263"/>
                  </a:cubicBezTo>
                  <a:cubicBezTo>
                    <a:pt x="2284975" y="254439"/>
                    <a:pt x="2187323" y="333912"/>
                    <a:pt x="2108369" y="432604"/>
                  </a:cubicBezTo>
                  <a:cubicBezTo>
                    <a:pt x="1949423" y="631027"/>
                    <a:pt x="1881898" y="881393"/>
                    <a:pt x="1904752" y="1133316"/>
                  </a:cubicBezTo>
                  <a:cubicBezTo>
                    <a:pt x="1910985" y="1200842"/>
                    <a:pt x="1923451" y="1268368"/>
                    <a:pt x="1942671" y="1333817"/>
                  </a:cubicBezTo>
                  <a:cubicBezTo>
                    <a:pt x="1977992" y="1455363"/>
                    <a:pt x="1916180" y="1583663"/>
                    <a:pt x="1808138" y="1644436"/>
                  </a:cubicBezTo>
                  <a:cubicBezTo>
                    <a:pt x="1735418" y="1685471"/>
                    <a:pt x="1661658" y="1685471"/>
                    <a:pt x="1583225" y="1664174"/>
                  </a:cubicBezTo>
                  <a:cubicBezTo>
                    <a:pt x="1480377" y="1636125"/>
                    <a:pt x="1377530" y="1608076"/>
                    <a:pt x="1273644" y="1584701"/>
                  </a:cubicBezTo>
                  <a:cubicBezTo>
                    <a:pt x="1221701" y="1573274"/>
                    <a:pt x="1169238" y="1563924"/>
                    <a:pt x="1117295" y="1554055"/>
                  </a:cubicBezTo>
                  <a:cubicBezTo>
                    <a:pt x="1090285" y="1548860"/>
                    <a:pt x="1036264" y="1528084"/>
                    <a:pt x="1035745" y="1573793"/>
                  </a:cubicBezTo>
                  <a:cubicBezTo>
                    <a:pt x="1035745" y="1588857"/>
                    <a:pt x="1038862" y="1603401"/>
                    <a:pt x="1038342" y="1617945"/>
                  </a:cubicBezTo>
                  <a:cubicBezTo>
                    <a:pt x="1037303" y="1648072"/>
                    <a:pt x="1033148" y="1676641"/>
                    <a:pt x="1019643" y="1704171"/>
                  </a:cubicBezTo>
                  <a:cubicBezTo>
                    <a:pt x="998345" y="1748322"/>
                    <a:pt x="958869" y="1778968"/>
                    <a:pt x="916795" y="1802343"/>
                  </a:cubicBezTo>
                  <a:cubicBezTo>
                    <a:pt x="892901" y="1815329"/>
                    <a:pt x="846672" y="1825197"/>
                    <a:pt x="849789" y="1861038"/>
                  </a:cubicBezTo>
                  <a:cubicBezTo>
                    <a:pt x="853944" y="1910384"/>
                    <a:pt x="947961" y="1933759"/>
                    <a:pt x="982243" y="1954536"/>
                  </a:cubicBezTo>
                  <a:cubicBezTo>
                    <a:pt x="1050808" y="1996090"/>
                    <a:pt x="1119373" y="2037645"/>
                    <a:pt x="1187938" y="2078680"/>
                  </a:cubicBezTo>
                  <a:cubicBezTo>
                    <a:pt x="1258580" y="2121274"/>
                    <a:pt x="1345845" y="2155556"/>
                    <a:pt x="1391035" y="2226718"/>
                  </a:cubicBezTo>
                  <a:cubicBezTo>
                    <a:pt x="1475703" y="2359172"/>
                    <a:pt x="1490247" y="2522793"/>
                    <a:pt x="1421162" y="2666156"/>
                  </a:cubicBezTo>
                  <a:cubicBezTo>
                    <a:pt x="1370777" y="2771081"/>
                    <a:pt x="1321432" y="2876006"/>
                    <a:pt x="1270528" y="2980412"/>
                  </a:cubicBezTo>
                  <a:cubicBezTo>
                    <a:pt x="1212871" y="3098842"/>
                    <a:pt x="1156253" y="3223505"/>
                    <a:pt x="1077818" y="3329988"/>
                  </a:cubicBezTo>
                  <a:cubicBezTo>
                    <a:pt x="1066392" y="3346091"/>
                    <a:pt x="1053406" y="3361155"/>
                    <a:pt x="1039900" y="3375179"/>
                  </a:cubicBezTo>
                  <a:cubicBezTo>
                    <a:pt x="913678" y="3506075"/>
                    <a:pt x="742267" y="3538280"/>
                    <a:pt x="567738" y="3507114"/>
                  </a:cubicBezTo>
                  <a:cubicBezTo>
                    <a:pt x="535013" y="3500881"/>
                    <a:pt x="503848" y="3482181"/>
                    <a:pt x="481512" y="3515944"/>
                  </a:cubicBezTo>
                  <a:cubicBezTo>
                    <a:pt x="458138" y="3551786"/>
                    <a:pt x="407233" y="3617233"/>
                    <a:pt x="447230" y="3655672"/>
                  </a:cubicBezTo>
                  <a:cubicBezTo>
                    <a:pt x="486706" y="3693590"/>
                    <a:pt x="531377" y="3722159"/>
                    <a:pt x="555271" y="3772544"/>
                  </a:cubicBezTo>
                  <a:cubicBezTo>
                    <a:pt x="577088" y="3818773"/>
                    <a:pt x="579166" y="3872274"/>
                    <a:pt x="556310" y="3917984"/>
                  </a:cubicBezTo>
                  <a:cubicBezTo>
                    <a:pt x="533455" y="3963175"/>
                    <a:pt x="498134" y="3999534"/>
                    <a:pt x="470604" y="4041609"/>
                  </a:cubicBezTo>
                  <a:cubicBezTo>
                    <a:pt x="433725" y="4098227"/>
                    <a:pt x="462294" y="4153805"/>
                    <a:pt x="519951" y="4178739"/>
                  </a:cubicBezTo>
                  <a:cubicBezTo>
                    <a:pt x="565140" y="4198477"/>
                    <a:pt x="617603" y="4198996"/>
                    <a:pt x="665910" y="4201074"/>
                  </a:cubicBezTo>
                  <a:cubicBezTo>
                    <a:pt x="743305" y="4204710"/>
                    <a:pt x="820182" y="4196399"/>
                    <a:pt x="895499" y="4179777"/>
                  </a:cubicBezTo>
                  <a:cubicBezTo>
                    <a:pt x="1086649" y="4137184"/>
                    <a:pt x="1264814" y="4041609"/>
                    <a:pt x="1419604" y="3923178"/>
                  </a:cubicBezTo>
                  <a:cubicBezTo>
                    <a:pt x="1484533" y="3873313"/>
                    <a:pt x="1557772" y="3844744"/>
                    <a:pt x="1638284" y="3836433"/>
                  </a:cubicBezTo>
                  <a:cubicBezTo>
                    <a:pt x="1757754" y="3823967"/>
                    <a:pt x="1866834" y="3852535"/>
                    <a:pt x="1963448" y="3924737"/>
                  </a:cubicBezTo>
                  <a:cubicBezTo>
                    <a:pt x="2024740" y="3970447"/>
                    <a:pt x="2070969" y="4030700"/>
                    <a:pt x="2102136" y="4099785"/>
                  </a:cubicBezTo>
                  <a:cubicBezTo>
                    <a:pt x="2135898" y="4174583"/>
                    <a:pt x="2155637" y="4254056"/>
                    <a:pt x="2186803" y="4329893"/>
                  </a:cubicBezTo>
                  <a:cubicBezTo>
                    <a:pt x="2203425" y="4369888"/>
                    <a:pt x="2221605" y="4408847"/>
                    <a:pt x="2241344" y="4446764"/>
                  </a:cubicBezTo>
                  <a:cubicBezTo>
                    <a:pt x="2283937" y="4527795"/>
                    <a:pt x="2334841" y="4605191"/>
                    <a:pt x="2394575" y="4674795"/>
                  </a:cubicBezTo>
                  <a:cubicBezTo>
                    <a:pt x="2423663" y="4709078"/>
                    <a:pt x="2454829" y="4744398"/>
                    <a:pt x="2490150" y="4771929"/>
                  </a:cubicBezTo>
                  <a:cubicBezTo>
                    <a:pt x="2527030" y="4801017"/>
                    <a:pt x="2558715" y="4835818"/>
                    <a:pt x="2599750" y="4859193"/>
                  </a:cubicBezTo>
                  <a:cubicBezTo>
                    <a:pt x="2626241" y="4874776"/>
                    <a:pt x="2725452" y="4916849"/>
                    <a:pt x="2737400" y="4869062"/>
                  </a:cubicBezTo>
                  <a:cubicBezTo>
                    <a:pt x="2749866" y="4818677"/>
                    <a:pt x="2750385" y="4761539"/>
                    <a:pt x="2776875" y="4715830"/>
                  </a:cubicBezTo>
                  <a:cubicBezTo>
                    <a:pt x="2803886" y="4669081"/>
                    <a:pt x="2850116" y="4635837"/>
                    <a:pt x="2903617" y="4627007"/>
                  </a:cubicBezTo>
                  <a:cubicBezTo>
                    <a:pt x="2945690" y="4620254"/>
                    <a:pt x="2978415" y="4637915"/>
                    <a:pt x="3019449" y="4641031"/>
                  </a:cubicBezTo>
                  <a:cubicBezTo>
                    <a:pt x="3050616" y="4643629"/>
                    <a:pt x="3099442" y="4649343"/>
                    <a:pt x="3101001" y="4621813"/>
                  </a:cubicBezTo>
                  <a:cubicBezTo>
                    <a:pt x="3106195" y="4534549"/>
                    <a:pt x="3163332" y="4474814"/>
                    <a:pt x="3171124" y="4457672"/>
                  </a:cubicBezTo>
                  <a:cubicBezTo>
                    <a:pt x="3176318" y="4445726"/>
                    <a:pt x="3170605" y="4414559"/>
                    <a:pt x="3162813" y="4401574"/>
                  </a:cubicBezTo>
                  <a:cubicBezTo>
                    <a:pt x="3153983" y="4387030"/>
                    <a:pt x="3121778" y="4378200"/>
                    <a:pt x="3106714" y="4373005"/>
                  </a:cubicBezTo>
                  <a:cubicBezTo>
                    <a:pt x="3083860" y="4365214"/>
                    <a:pt x="3061524" y="4356384"/>
                    <a:pt x="3040227" y="4345476"/>
                  </a:cubicBezTo>
                  <a:cubicBezTo>
                    <a:pt x="2997115" y="4324179"/>
                    <a:pt x="2956600" y="4297169"/>
                    <a:pt x="2920758" y="4265483"/>
                  </a:cubicBezTo>
                  <a:cubicBezTo>
                    <a:pt x="2891671" y="4239512"/>
                    <a:pt x="2864660" y="4210424"/>
                    <a:pt x="2841804" y="4178739"/>
                  </a:cubicBezTo>
                  <a:cubicBezTo>
                    <a:pt x="2773240" y="4084201"/>
                    <a:pt x="2741036" y="3966810"/>
                    <a:pt x="2750904" y="3850977"/>
                  </a:cubicBezTo>
                  <a:cubicBezTo>
                    <a:pt x="2754021" y="3818773"/>
                    <a:pt x="2759735" y="3786048"/>
                    <a:pt x="2765449" y="3753844"/>
                  </a:cubicBezTo>
                  <a:cubicBezTo>
                    <a:pt x="2777395" y="3686318"/>
                    <a:pt x="2795056" y="3619831"/>
                    <a:pt x="2809081" y="3552824"/>
                  </a:cubicBezTo>
                  <a:cubicBezTo>
                    <a:pt x="2836610" y="3422966"/>
                    <a:pt x="2858426" y="3292070"/>
                    <a:pt x="2885957" y="3162212"/>
                  </a:cubicBezTo>
                  <a:cubicBezTo>
                    <a:pt x="2918681" y="3009499"/>
                    <a:pt x="3033994" y="2880681"/>
                    <a:pt x="3183590" y="2834972"/>
                  </a:cubicBezTo>
                  <a:cubicBezTo>
                    <a:pt x="3264621" y="2810038"/>
                    <a:pt x="3353444" y="2821986"/>
                    <a:pt x="3435514" y="2837048"/>
                  </a:cubicBezTo>
                  <a:cubicBezTo>
                    <a:pt x="3573682" y="2863540"/>
                    <a:pt x="3716007" y="2877565"/>
                    <a:pt x="3855733" y="2896263"/>
                  </a:cubicBezTo>
                  <a:cubicBezTo>
                    <a:pt x="3874952" y="2898861"/>
                    <a:pt x="3885860" y="2896263"/>
                    <a:pt x="3891054" y="2876006"/>
                  </a:cubicBezTo>
                  <a:cubicBezTo>
                    <a:pt x="3906638" y="2816272"/>
                    <a:pt x="3942997" y="2770043"/>
                    <a:pt x="3991824" y="2736279"/>
                  </a:cubicBezTo>
                  <a:cubicBezTo>
                    <a:pt x="4039092" y="2703036"/>
                    <a:pt x="4042728" y="2649535"/>
                    <a:pt x="4031820" y="2596033"/>
                  </a:cubicBezTo>
                  <a:cubicBezTo>
                    <a:pt x="4026106" y="2570061"/>
                    <a:pt x="4011562" y="2557075"/>
                    <a:pt x="3987669" y="2546167"/>
                  </a:cubicBezTo>
                  <a:cubicBezTo>
                    <a:pt x="3880146" y="2496822"/>
                    <a:pt x="3772624" y="2447995"/>
                    <a:pt x="3664064" y="2400207"/>
                  </a:cubicBezTo>
                  <a:cubicBezTo>
                    <a:pt x="3585110" y="2365406"/>
                    <a:pt x="3505117" y="2326968"/>
                    <a:pt x="3424086" y="2296841"/>
                  </a:cubicBezTo>
                  <a:cubicBezTo>
                    <a:pt x="3353963" y="2270869"/>
                    <a:pt x="3293190" y="2241782"/>
                    <a:pt x="3243325" y="2183605"/>
                  </a:cubicBezTo>
                  <a:cubicBezTo>
                    <a:pt x="3191382" y="2123352"/>
                    <a:pt x="3174240" y="2040242"/>
                    <a:pt x="3183590" y="1962847"/>
                  </a:cubicBezTo>
                  <a:cubicBezTo>
                    <a:pt x="3193979" y="1878700"/>
                    <a:pt x="3234495" y="1812731"/>
                    <a:pt x="3301500" y="1762346"/>
                  </a:cubicBezTo>
                  <a:cubicBezTo>
                    <a:pt x="3410062" y="1680277"/>
                    <a:pt x="3495249" y="1577949"/>
                    <a:pt x="3558100" y="1457441"/>
                  </a:cubicBezTo>
                  <a:cubicBezTo>
                    <a:pt x="3608485" y="1361347"/>
                    <a:pt x="3641208" y="1259538"/>
                    <a:pt x="3656792" y="1152535"/>
                  </a:cubicBezTo>
                  <a:cubicBezTo>
                    <a:pt x="3668219" y="1076178"/>
                    <a:pt x="3670296" y="999303"/>
                    <a:pt x="3661986" y="922427"/>
                  </a:cubicBezTo>
                  <a:cubicBezTo>
                    <a:pt x="3650039" y="815424"/>
                    <a:pt x="3621471" y="710500"/>
                    <a:pt x="3575760" y="612846"/>
                  </a:cubicBezTo>
                  <a:cubicBezTo>
                    <a:pt x="3536803" y="530257"/>
                    <a:pt x="3493690" y="452342"/>
                    <a:pt x="3431878" y="384297"/>
                  </a:cubicBezTo>
                  <a:cubicBezTo>
                    <a:pt x="3348769" y="291839"/>
                    <a:pt x="3244883" y="219118"/>
                    <a:pt x="3131127" y="169253"/>
                  </a:cubicBezTo>
                  <a:cubicBezTo>
                    <a:pt x="3085937" y="149514"/>
                    <a:pt x="3038669" y="135490"/>
                    <a:pt x="2991401" y="123024"/>
                  </a:cubicBezTo>
                  <a:cubicBezTo>
                    <a:pt x="2926472" y="106142"/>
                    <a:pt x="2858427" y="98480"/>
                    <a:pt x="2790382" y="99000"/>
                  </a:cubicBezTo>
                  <a:close/>
                  <a:moveTo>
                    <a:pt x="2752787" y="1282"/>
                  </a:moveTo>
                  <a:cubicBezTo>
                    <a:pt x="2785966" y="-471"/>
                    <a:pt x="2819210" y="-601"/>
                    <a:pt x="2852713" y="1996"/>
                  </a:cubicBezTo>
                  <a:cubicBezTo>
                    <a:pt x="2957118" y="10306"/>
                    <a:pt x="3059966" y="33681"/>
                    <a:pt x="3157099" y="74197"/>
                  </a:cubicBezTo>
                  <a:cubicBezTo>
                    <a:pt x="3273971" y="122504"/>
                    <a:pt x="3379935" y="194185"/>
                    <a:pt x="3468757" y="283527"/>
                  </a:cubicBezTo>
                  <a:cubicBezTo>
                    <a:pt x="3502001" y="316771"/>
                    <a:pt x="3563294" y="380142"/>
                    <a:pt x="3609003" y="448187"/>
                  </a:cubicBezTo>
                  <a:cubicBezTo>
                    <a:pt x="3636014" y="488183"/>
                    <a:pt x="3656792" y="531295"/>
                    <a:pt x="3677050" y="574928"/>
                  </a:cubicBezTo>
                  <a:cubicBezTo>
                    <a:pt x="3733147" y="695956"/>
                    <a:pt x="3762236" y="823216"/>
                    <a:pt x="3772624" y="955670"/>
                  </a:cubicBezTo>
                  <a:cubicBezTo>
                    <a:pt x="3778858" y="1031508"/>
                    <a:pt x="3774182" y="1106305"/>
                    <a:pt x="3762755" y="1181104"/>
                  </a:cubicBezTo>
                  <a:cubicBezTo>
                    <a:pt x="3750289" y="1262654"/>
                    <a:pt x="3727433" y="1342127"/>
                    <a:pt x="3696788" y="1419522"/>
                  </a:cubicBezTo>
                  <a:cubicBezTo>
                    <a:pt x="3654194" y="1526526"/>
                    <a:pt x="3594979" y="1623659"/>
                    <a:pt x="3519662" y="1710923"/>
                  </a:cubicBezTo>
                  <a:cubicBezTo>
                    <a:pt x="3474471" y="1763386"/>
                    <a:pt x="3424606" y="1810653"/>
                    <a:pt x="3369547" y="1851689"/>
                  </a:cubicBezTo>
                  <a:cubicBezTo>
                    <a:pt x="3331108" y="1880258"/>
                    <a:pt x="3303060" y="1916098"/>
                    <a:pt x="3293710" y="1964405"/>
                  </a:cubicBezTo>
                  <a:cubicBezTo>
                    <a:pt x="3277087" y="2052189"/>
                    <a:pt x="3320720" y="2136336"/>
                    <a:pt x="3405387" y="2166463"/>
                  </a:cubicBezTo>
                  <a:cubicBezTo>
                    <a:pt x="3504599" y="2201785"/>
                    <a:pt x="3601732" y="2250612"/>
                    <a:pt x="3698346" y="2293205"/>
                  </a:cubicBezTo>
                  <a:cubicBezTo>
                    <a:pt x="3795998" y="2336318"/>
                    <a:pt x="3894172" y="2379950"/>
                    <a:pt x="3992343" y="2422023"/>
                  </a:cubicBezTo>
                  <a:cubicBezTo>
                    <a:pt x="4003771" y="2426699"/>
                    <a:pt x="4019874" y="2438126"/>
                    <a:pt x="4031300" y="2429295"/>
                  </a:cubicBezTo>
                  <a:cubicBezTo>
                    <a:pt x="4044806" y="2419427"/>
                    <a:pt x="4085321" y="2369042"/>
                    <a:pt x="4107657" y="2361250"/>
                  </a:cubicBezTo>
                  <a:cubicBezTo>
                    <a:pt x="4143498" y="2348784"/>
                    <a:pt x="4188169" y="2383586"/>
                    <a:pt x="4184013" y="2426179"/>
                  </a:cubicBezTo>
                  <a:cubicBezTo>
                    <a:pt x="4181416" y="2453709"/>
                    <a:pt x="4154406" y="2476044"/>
                    <a:pt x="4162197" y="2499419"/>
                  </a:cubicBezTo>
                  <a:cubicBezTo>
                    <a:pt x="4168950" y="2520196"/>
                    <a:pt x="4204271" y="2533701"/>
                    <a:pt x="4220374" y="2546687"/>
                  </a:cubicBezTo>
                  <a:cubicBezTo>
                    <a:pt x="4242710" y="2564867"/>
                    <a:pt x="4265564" y="2584086"/>
                    <a:pt x="4280627" y="2608499"/>
                  </a:cubicBezTo>
                  <a:cubicBezTo>
                    <a:pt x="4302443" y="2643821"/>
                    <a:pt x="4307119" y="2659923"/>
                    <a:pt x="4308677" y="2680181"/>
                  </a:cubicBezTo>
                  <a:cubicBezTo>
                    <a:pt x="4310755" y="2706152"/>
                    <a:pt x="4311793" y="2754459"/>
                    <a:pt x="4308677" y="2767445"/>
                  </a:cubicBezTo>
                  <a:cubicBezTo>
                    <a:pt x="4302443" y="2806922"/>
                    <a:pt x="4282705" y="2855229"/>
                    <a:pt x="4258812" y="2887953"/>
                  </a:cubicBezTo>
                  <a:cubicBezTo>
                    <a:pt x="4230762" y="2927430"/>
                    <a:pt x="4194403" y="2970542"/>
                    <a:pt x="4149212" y="2989242"/>
                  </a:cubicBezTo>
                  <a:cubicBezTo>
                    <a:pt x="4131551" y="2995995"/>
                    <a:pt x="4104541" y="3002228"/>
                    <a:pt x="4085841" y="3003786"/>
                  </a:cubicBezTo>
                  <a:cubicBezTo>
                    <a:pt x="4060909" y="3005863"/>
                    <a:pt x="4032860" y="3006903"/>
                    <a:pt x="4024548" y="3015733"/>
                  </a:cubicBezTo>
                  <a:cubicBezTo>
                    <a:pt x="4016238" y="3024563"/>
                    <a:pt x="4021432" y="3044302"/>
                    <a:pt x="4017796" y="3058326"/>
                  </a:cubicBezTo>
                  <a:cubicBezTo>
                    <a:pt x="4011043" y="3082740"/>
                    <a:pt x="3992863" y="3095725"/>
                    <a:pt x="3970007" y="3096245"/>
                  </a:cubicBezTo>
                  <a:cubicBezTo>
                    <a:pt x="3951828" y="3096764"/>
                    <a:pt x="3921701" y="3071832"/>
                    <a:pt x="3911832" y="3055729"/>
                  </a:cubicBezTo>
                  <a:cubicBezTo>
                    <a:pt x="3902482" y="3040146"/>
                    <a:pt x="3903520" y="3021966"/>
                    <a:pt x="3887938" y="3012097"/>
                  </a:cubicBezTo>
                  <a:cubicBezTo>
                    <a:pt x="3875472" y="3003786"/>
                    <a:pt x="3852617" y="3006383"/>
                    <a:pt x="3838593" y="3004825"/>
                  </a:cubicBezTo>
                  <a:cubicBezTo>
                    <a:pt x="3777818" y="2998591"/>
                    <a:pt x="3717045" y="2990281"/>
                    <a:pt x="3656792" y="2981450"/>
                  </a:cubicBezTo>
                  <a:cubicBezTo>
                    <a:pt x="3594459" y="2973659"/>
                    <a:pt x="3533167" y="2960674"/>
                    <a:pt x="3470835" y="2955998"/>
                  </a:cubicBezTo>
                  <a:cubicBezTo>
                    <a:pt x="3411620" y="2951844"/>
                    <a:pt x="3353444" y="2934182"/>
                    <a:pt x="3293190" y="2934702"/>
                  </a:cubicBezTo>
                  <a:cubicBezTo>
                    <a:pt x="3222548" y="2935221"/>
                    <a:pt x="3156580" y="2958076"/>
                    <a:pt x="3102040" y="3003267"/>
                  </a:cubicBezTo>
                  <a:cubicBezTo>
                    <a:pt x="3034513" y="3059365"/>
                    <a:pt x="3001270" y="3133124"/>
                    <a:pt x="2987245" y="3218311"/>
                  </a:cubicBezTo>
                  <a:cubicBezTo>
                    <a:pt x="2960236" y="3382451"/>
                    <a:pt x="2918161" y="3542954"/>
                    <a:pt x="2887515" y="3706575"/>
                  </a:cubicBezTo>
                  <a:cubicBezTo>
                    <a:pt x="2870373" y="3800073"/>
                    <a:pt x="2842844" y="3895128"/>
                    <a:pt x="2870893" y="3988626"/>
                  </a:cubicBezTo>
                  <a:cubicBezTo>
                    <a:pt x="2895307" y="4070697"/>
                    <a:pt x="2948808" y="4146014"/>
                    <a:pt x="3015813" y="4198996"/>
                  </a:cubicBezTo>
                  <a:cubicBezTo>
                    <a:pt x="3061524" y="4234836"/>
                    <a:pt x="3122817" y="4251458"/>
                    <a:pt x="3173202" y="4280027"/>
                  </a:cubicBezTo>
                  <a:cubicBezTo>
                    <a:pt x="3197096" y="4293533"/>
                    <a:pt x="3247999" y="4315868"/>
                    <a:pt x="3273451" y="4326256"/>
                  </a:cubicBezTo>
                  <a:cubicBezTo>
                    <a:pt x="3300982" y="4337684"/>
                    <a:pt x="3364352" y="4275871"/>
                    <a:pt x="3402270" y="4325218"/>
                  </a:cubicBezTo>
                  <a:cubicBezTo>
                    <a:pt x="3417854" y="4345476"/>
                    <a:pt x="3411101" y="4397938"/>
                    <a:pt x="3390323" y="4423909"/>
                  </a:cubicBezTo>
                  <a:cubicBezTo>
                    <a:pt x="3380973" y="4435337"/>
                    <a:pt x="3349289" y="4451440"/>
                    <a:pt x="3356561" y="4468062"/>
                  </a:cubicBezTo>
                  <a:cubicBezTo>
                    <a:pt x="3388245" y="4541821"/>
                    <a:pt x="3417854" y="4637395"/>
                    <a:pt x="3412140" y="4717908"/>
                  </a:cubicBezTo>
                  <a:cubicBezTo>
                    <a:pt x="3407984" y="4777123"/>
                    <a:pt x="3392921" y="4833740"/>
                    <a:pt x="3365911" y="4887241"/>
                  </a:cubicBezTo>
                  <a:cubicBezTo>
                    <a:pt x="3335784" y="4946976"/>
                    <a:pt x="3296306" y="4998919"/>
                    <a:pt x="3243844" y="5040474"/>
                  </a:cubicBezTo>
                  <a:cubicBezTo>
                    <a:pt x="3179954" y="5090859"/>
                    <a:pt x="3107234" y="5122543"/>
                    <a:pt x="3025683" y="5131375"/>
                  </a:cubicBezTo>
                  <a:cubicBezTo>
                    <a:pt x="2948288" y="5139685"/>
                    <a:pt x="2908811" y="5136569"/>
                    <a:pt x="2837130" y="5104364"/>
                  </a:cubicBezTo>
                  <a:cubicBezTo>
                    <a:pt x="2796095" y="5086184"/>
                    <a:pt x="2830896" y="5101767"/>
                    <a:pt x="2791421" y="5080990"/>
                  </a:cubicBezTo>
                  <a:cubicBezTo>
                    <a:pt x="2736880" y="5052420"/>
                    <a:pt x="2679743" y="5130855"/>
                    <a:pt x="2622606" y="5110078"/>
                  </a:cubicBezTo>
                  <a:cubicBezTo>
                    <a:pt x="2560273" y="5087742"/>
                    <a:pt x="2628319" y="5004633"/>
                    <a:pt x="2564429" y="4969312"/>
                  </a:cubicBezTo>
                  <a:cubicBezTo>
                    <a:pt x="2540535" y="4956326"/>
                    <a:pt x="2407041" y="4846206"/>
                    <a:pt x="2387822" y="4826988"/>
                  </a:cubicBezTo>
                  <a:cubicBezTo>
                    <a:pt x="2348865" y="4788550"/>
                    <a:pt x="2310947" y="4748554"/>
                    <a:pt x="2276664" y="4704922"/>
                  </a:cubicBezTo>
                  <a:cubicBezTo>
                    <a:pt x="2273548" y="4701805"/>
                    <a:pt x="2270951" y="4698688"/>
                    <a:pt x="2266795" y="4696610"/>
                  </a:cubicBezTo>
                  <a:cubicBezTo>
                    <a:pt x="2185245" y="4588570"/>
                    <a:pt x="2122394" y="4465464"/>
                    <a:pt x="2072529" y="4339242"/>
                  </a:cubicBezTo>
                  <a:cubicBezTo>
                    <a:pt x="2054867" y="4294051"/>
                    <a:pt x="2038765" y="4248342"/>
                    <a:pt x="2024221" y="4202113"/>
                  </a:cubicBezTo>
                  <a:cubicBezTo>
                    <a:pt x="2011236" y="4159519"/>
                    <a:pt x="1997730" y="4119004"/>
                    <a:pt x="1967084" y="4084721"/>
                  </a:cubicBezTo>
                  <a:cubicBezTo>
                    <a:pt x="1894882" y="4004210"/>
                    <a:pt x="1802424" y="3949669"/>
                    <a:pt x="1691785" y="3948631"/>
                  </a:cubicBezTo>
                  <a:cubicBezTo>
                    <a:pt x="1602443" y="3947591"/>
                    <a:pt x="1528166" y="3982913"/>
                    <a:pt x="1458561" y="4035895"/>
                  </a:cubicBezTo>
                  <a:cubicBezTo>
                    <a:pt x="1386880" y="4090435"/>
                    <a:pt x="1308446" y="4136664"/>
                    <a:pt x="1228453" y="4178219"/>
                  </a:cubicBezTo>
                  <a:cubicBezTo>
                    <a:pt x="1052366" y="4269639"/>
                    <a:pt x="856022" y="4325218"/>
                    <a:pt x="656041" y="4309635"/>
                  </a:cubicBezTo>
                  <a:cubicBezTo>
                    <a:pt x="638381" y="4308596"/>
                    <a:pt x="556310" y="4282105"/>
                    <a:pt x="560466" y="4309635"/>
                  </a:cubicBezTo>
                  <a:cubicBezTo>
                    <a:pt x="562024" y="4322620"/>
                    <a:pt x="572412" y="4392743"/>
                    <a:pt x="522547" y="4394302"/>
                  </a:cubicBezTo>
                  <a:cubicBezTo>
                    <a:pt x="483590" y="4395341"/>
                    <a:pt x="491382" y="4379758"/>
                    <a:pt x="461254" y="4343398"/>
                  </a:cubicBezTo>
                  <a:cubicBezTo>
                    <a:pt x="448788" y="4328334"/>
                    <a:pt x="423336" y="4303921"/>
                    <a:pt x="407753" y="4292493"/>
                  </a:cubicBezTo>
                  <a:cubicBezTo>
                    <a:pt x="392689" y="4281585"/>
                    <a:pt x="391651" y="4281066"/>
                    <a:pt x="373471" y="4276911"/>
                  </a:cubicBezTo>
                  <a:cubicBezTo>
                    <a:pt x="331916" y="4267561"/>
                    <a:pt x="291401" y="4253017"/>
                    <a:pt x="253482" y="4233798"/>
                  </a:cubicBezTo>
                  <a:cubicBezTo>
                    <a:pt x="93498" y="4152247"/>
                    <a:pt x="1039" y="3998496"/>
                    <a:pt x="0" y="3818253"/>
                  </a:cubicBezTo>
                  <a:cubicBezTo>
                    <a:pt x="520" y="3726314"/>
                    <a:pt x="28049" y="3643205"/>
                    <a:pt x="81031" y="3567888"/>
                  </a:cubicBezTo>
                  <a:cubicBezTo>
                    <a:pt x="127780" y="3500881"/>
                    <a:pt x="190112" y="3446341"/>
                    <a:pt x="264910" y="3413616"/>
                  </a:cubicBezTo>
                  <a:cubicBezTo>
                    <a:pt x="281013" y="3406345"/>
                    <a:pt x="320489" y="3401670"/>
                    <a:pt x="324644" y="3381931"/>
                  </a:cubicBezTo>
                  <a:cubicBezTo>
                    <a:pt x="328280" y="3364271"/>
                    <a:pt x="324125" y="3294148"/>
                    <a:pt x="337630" y="3277526"/>
                  </a:cubicBezTo>
                  <a:cubicBezTo>
                    <a:pt x="358408" y="3252073"/>
                    <a:pt x="391651" y="3242725"/>
                    <a:pt x="422297" y="3256229"/>
                  </a:cubicBezTo>
                  <a:cubicBezTo>
                    <a:pt x="442555" y="3265059"/>
                    <a:pt x="458658" y="3341416"/>
                    <a:pt x="474240" y="3356479"/>
                  </a:cubicBezTo>
                  <a:cubicBezTo>
                    <a:pt x="540208" y="3419850"/>
                    <a:pt x="682532" y="3415694"/>
                    <a:pt x="764601" y="3398034"/>
                  </a:cubicBezTo>
                  <a:cubicBezTo>
                    <a:pt x="862775" y="3377257"/>
                    <a:pt x="950038" y="3320119"/>
                    <a:pt x="1004579" y="3235452"/>
                  </a:cubicBezTo>
                  <a:cubicBezTo>
                    <a:pt x="1114179" y="3065078"/>
                    <a:pt x="1196249" y="2879642"/>
                    <a:pt x="1282474" y="2696802"/>
                  </a:cubicBezTo>
                  <a:cubicBezTo>
                    <a:pt x="1339611" y="2575256"/>
                    <a:pt x="1398308" y="2442801"/>
                    <a:pt x="1317796" y="2316059"/>
                  </a:cubicBezTo>
                  <a:cubicBezTo>
                    <a:pt x="1264814" y="2232432"/>
                    <a:pt x="1175472" y="2195551"/>
                    <a:pt x="1091324" y="2150881"/>
                  </a:cubicBezTo>
                  <a:cubicBezTo>
                    <a:pt x="1047692" y="2127506"/>
                    <a:pt x="1004579" y="2103612"/>
                    <a:pt x="961466" y="2079199"/>
                  </a:cubicBezTo>
                  <a:cubicBezTo>
                    <a:pt x="933416" y="2063097"/>
                    <a:pt x="883033" y="2017387"/>
                    <a:pt x="851866" y="2013232"/>
                  </a:cubicBezTo>
                  <a:cubicBezTo>
                    <a:pt x="814468" y="2008038"/>
                    <a:pt x="797326" y="2081797"/>
                    <a:pt x="758889" y="2062059"/>
                  </a:cubicBezTo>
                  <a:cubicBezTo>
                    <a:pt x="727203" y="2045955"/>
                    <a:pt x="748499" y="2022062"/>
                    <a:pt x="740189" y="2002324"/>
                  </a:cubicBezTo>
                  <a:cubicBezTo>
                    <a:pt x="731358" y="1981546"/>
                    <a:pt x="737072" y="1960250"/>
                    <a:pt x="722528" y="1940511"/>
                  </a:cubicBezTo>
                  <a:cubicBezTo>
                    <a:pt x="706426" y="1918176"/>
                    <a:pt x="675779" y="1904151"/>
                    <a:pt x="655002" y="1885452"/>
                  </a:cubicBezTo>
                  <a:cubicBezTo>
                    <a:pt x="611370" y="1845975"/>
                    <a:pt x="576048" y="1796629"/>
                    <a:pt x="553194" y="1742608"/>
                  </a:cubicBezTo>
                  <a:cubicBezTo>
                    <a:pt x="505406" y="1629892"/>
                    <a:pt x="520469" y="1501073"/>
                    <a:pt x="616045" y="1418484"/>
                  </a:cubicBezTo>
                  <a:cubicBezTo>
                    <a:pt x="664352" y="1376410"/>
                    <a:pt x="714218" y="1368099"/>
                    <a:pt x="762005" y="1366021"/>
                  </a:cubicBezTo>
                  <a:cubicBezTo>
                    <a:pt x="814986" y="1363943"/>
                    <a:pt x="867449" y="1402382"/>
                    <a:pt x="920950" y="1387318"/>
                  </a:cubicBezTo>
                  <a:cubicBezTo>
                    <a:pt x="965102" y="1374332"/>
                    <a:pt x="1039381" y="1264213"/>
                    <a:pt x="1086130" y="1310962"/>
                  </a:cubicBezTo>
                  <a:cubicBezTo>
                    <a:pt x="1121451" y="1346803"/>
                    <a:pt x="1086130" y="1395109"/>
                    <a:pt x="1062236" y="1425236"/>
                  </a:cubicBezTo>
                  <a:cubicBezTo>
                    <a:pt x="1062756" y="1424716"/>
                    <a:pt x="1145345" y="1449649"/>
                    <a:pt x="1152097" y="1451207"/>
                  </a:cubicBezTo>
                  <a:cubicBezTo>
                    <a:pt x="1188976" y="1460038"/>
                    <a:pt x="1226376" y="1469387"/>
                    <a:pt x="1263255" y="1478737"/>
                  </a:cubicBezTo>
                  <a:cubicBezTo>
                    <a:pt x="1333898" y="1496918"/>
                    <a:pt x="1405580" y="1516656"/>
                    <a:pt x="1474663" y="1537952"/>
                  </a:cubicBezTo>
                  <a:cubicBezTo>
                    <a:pt x="1558292" y="1563405"/>
                    <a:pt x="1667372" y="1607556"/>
                    <a:pt x="1752040" y="1567041"/>
                  </a:cubicBezTo>
                  <a:cubicBezTo>
                    <a:pt x="1821643" y="1533798"/>
                    <a:pt x="1856965" y="1455363"/>
                    <a:pt x="1854367" y="1380565"/>
                  </a:cubicBezTo>
                  <a:cubicBezTo>
                    <a:pt x="1851251" y="1301092"/>
                    <a:pt x="1816449" y="1227853"/>
                    <a:pt x="1808138" y="1149418"/>
                  </a:cubicBezTo>
                  <a:cubicBezTo>
                    <a:pt x="1798788" y="1063192"/>
                    <a:pt x="1799308" y="976448"/>
                    <a:pt x="1811255" y="890741"/>
                  </a:cubicBezTo>
                  <a:cubicBezTo>
                    <a:pt x="1841381" y="673620"/>
                    <a:pt x="1928646" y="482988"/>
                    <a:pt x="2075645" y="320407"/>
                  </a:cubicBezTo>
                  <a:cubicBezTo>
                    <a:pt x="2141093" y="248206"/>
                    <a:pt x="2217449" y="183797"/>
                    <a:pt x="2301077" y="132892"/>
                  </a:cubicBezTo>
                  <a:cubicBezTo>
                    <a:pt x="2409119" y="66405"/>
                    <a:pt x="2527030" y="25370"/>
                    <a:pt x="2653251" y="10306"/>
                  </a:cubicBezTo>
                  <a:cubicBezTo>
                    <a:pt x="2686495" y="6411"/>
                    <a:pt x="2719609" y="3035"/>
                    <a:pt x="2752787" y="1282"/>
                  </a:cubicBezTo>
                  <a:close/>
                </a:path>
              </a:pathLst>
            </a:custGeom>
            <a:solidFill>
              <a:schemeClr val="bg1"/>
            </a:solidFill>
            <a:ln w="4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60" name="Group 2359">
            <a:extLst>
              <a:ext uri="{FF2B5EF4-FFF2-40B4-BE49-F238E27FC236}">
                <a16:creationId xmlns:a16="http://schemas.microsoft.com/office/drawing/2014/main" id="{95D1278F-077C-4F2A-B91D-7897FA9EE63D}"/>
              </a:ext>
            </a:extLst>
          </p:cNvPr>
          <p:cNvGrpSpPr/>
          <p:nvPr/>
        </p:nvGrpSpPr>
        <p:grpSpPr>
          <a:xfrm>
            <a:off x="596043" y="4365965"/>
            <a:ext cx="2331507" cy="1784513"/>
            <a:chOff x="691715" y="4112474"/>
            <a:chExt cx="2331507" cy="1784513"/>
          </a:xfrm>
        </p:grpSpPr>
        <p:sp>
          <p:nvSpPr>
            <p:cNvPr id="2361" name="TextBox 2360">
              <a:extLst>
                <a:ext uri="{FF2B5EF4-FFF2-40B4-BE49-F238E27FC236}">
                  <a16:creationId xmlns:a16="http://schemas.microsoft.com/office/drawing/2014/main" id="{0BA83C9F-B8BB-4927-932C-554536469C0A}"/>
                </a:ext>
              </a:extLst>
            </p:cNvPr>
            <p:cNvSpPr txBox="1"/>
            <p:nvPr/>
          </p:nvSpPr>
          <p:spPr>
            <a:xfrm>
              <a:off x="704574" y="4153314"/>
              <a:ext cx="1032488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cs typeface="Arial" pitchFamily="34" charset="0"/>
                </a:rPr>
                <a:t>$15</a:t>
              </a:r>
              <a:endParaRPr lang="ko-KR" altLang="en-US" sz="3600" b="1" dirty="0">
                <a:cs typeface="Arial" pitchFamily="34" charset="0"/>
              </a:endParaRPr>
            </a:p>
          </p:txBody>
        </p:sp>
        <p:sp>
          <p:nvSpPr>
            <p:cNvPr id="2362" name="Text Placeholder 10">
              <a:extLst>
                <a:ext uri="{FF2B5EF4-FFF2-40B4-BE49-F238E27FC236}">
                  <a16:creationId xmlns:a16="http://schemas.microsoft.com/office/drawing/2014/main" id="{194616AA-E990-4C6C-B9B2-A7B646EF4B22}"/>
                </a:ext>
              </a:extLst>
            </p:cNvPr>
            <p:cNvSpPr txBox="1">
              <a:spLocks/>
            </p:cNvSpPr>
            <p:nvPr/>
          </p:nvSpPr>
          <p:spPr>
            <a:xfrm>
              <a:off x="1646488" y="4112474"/>
              <a:ext cx="1376734" cy="72801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2363" name="TextBox 2362">
              <a:extLst>
                <a:ext uri="{FF2B5EF4-FFF2-40B4-BE49-F238E27FC236}">
                  <a16:creationId xmlns:a16="http://schemas.microsoft.com/office/drawing/2014/main" id="{ACCB9322-693E-4B1F-8884-F775E6B525A6}"/>
                </a:ext>
              </a:extLst>
            </p:cNvPr>
            <p:cNvSpPr txBox="1"/>
            <p:nvPr/>
          </p:nvSpPr>
          <p:spPr>
            <a:xfrm>
              <a:off x="691715" y="4881324"/>
              <a:ext cx="233150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364" name="Group 2363">
            <a:extLst>
              <a:ext uri="{FF2B5EF4-FFF2-40B4-BE49-F238E27FC236}">
                <a16:creationId xmlns:a16="http://schemas.microsoft.com/office/drawing/2014/main" id="{84ED98DF-80AE-4A8C-ACC5-4282C4B29CB0}"/>
              </a:ext>
            </a:extLst>
          </p:cNvPr>
          <p:cNvGrpSpPr/>
          <p:nvPr/>
        </p:nvGrpSpPr>
        <p:grpSpPr>
          <a:xfrm>
            <a:off x="3478654" y="4365965"/>
            <a:ext cx="2331507" cy="1784513"/>
            <a:chOff x="691715" y="4112474"/>
            <a:chExt cx="2331507" cy="1784513"/>
          </a:xfrm>
        </p:grpSpPr>
        <p:sp>
          <p:nvSpPr>
            <p:cNvPr id="2365" name="TextBox 2364">
              <a:extLst>
                <a:ext uri="{FF2B5EF4-FFF2-40B4-BE49-F238E27FC236}">
                  <a16:creationId xmlns:a16="http://schemas.microsoft.com/office/drawing/2014/main" id="{BC0FC687-4CD5-4F35-87F8-B62165806ABA}"/>
                </a:ext>
              </a:extLst>
            </p:cNvPr>
            <p:cNvSpPr txBox="1"/>
            <p:nvPr/>
          </p:nvSpPr>
          <p:spPr>
            <a:xfrm>
              <a:off x="704574" y="4153314"/>
              <a:ext cx="1032488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cs typeface="Arial" pitchFamily="34" charset="0"/>
                </a:rPr>
                <a:t>$18</a:t>
              </a:r>
              <a:endParaRPr lang="ko-KR" altLang="en-US" sz="3600" b="1" dirty="0">
                <a:cs typeface="Arial" pitchFamily="34" charset="0"/>
              </a:endParaRPr>
            </a:p>
          </p:txBody>
        </p:sp>
        <p:sp>
          <p:nvSpPr>
            <p:cNvPr id="2366" name="Text Placeholder 10">
              <a:extLst>
                <a:ext uri="{FF2B5EF4-FFF2-40B4-BE49-F238E27FC236}">
                  <a16:creationId xmlns:a16="http://schemas.microsoft.com/office/drawing/2014/main" id="{83358A5F-5442-4CCA-BAFA-1EFB945411A8}"/>
                </a:ext>
              </a:extLst>
            </p:cNvPr>
            <p:cNvSpPr txBox="1">
              <a:spLocks/>
            </p:cNvSpPr>
            <p:nvPr/>
          </p:nvSpPr>
          <p:spPr>
            <a:xfrm>
              <a:off x="1646488" y="4112474"/>
              <a:ext cx="1376734" cy="72801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2367" name="TextBox 2366">
              <a:extLst>
                <a:ext uri="{FF2B5EF4-FFF2-40B4-BE49-F238E27FC236}">
                  <a16:creationId xmlns:a16="http://schemas.microsoft.com/office/drawing/2014/main" id="{1ACB7C81-54A0-47B4-9193-B671068C9D59}"/>
                </a:ext>
              </a:extLst>
            </p:cNvPr>
            <p:cNvSpPr txBox="1"/>
            <p:nvPr/>
          </p:nvSpPr>
          <p:spPr>
            <a:xfrm>
              <a:off x="691715" y="4881324"/>
              <a:ext cx="233150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368" name="Group 2367">
            <a:extLst>
              <a:ext uri="{FF2B5EF4-FFF2-40B4-BE49-F238E27FC236}">
                <a16:creationId xmlns:a16="http://schemas.microsoft.com/office/drawing/2014/main" id="{85855509-C236-42EE-A53E-67A0C3025963}"/>
              </a:ext>
            </a:extLst>
          </p:cNvPr>
          <p:cNvGrpSpPr/>
          <p:nvPr/>
        </p:nvGrpSpPr>
        <p:grpSpPr>
          <a:xfrm>
            <a:off x="6361265" y="4365965"/>
            <a:ext cx="2331507" cy="1784513"/>
            <a:chOff x="691715" y="4112474"/>
            <a:chExt cx="2331507" cy="1784513"/>
          </a:xfrm>
        </p:grpSpPr>
        <p:sp>
          <p:nvSpPr>
            <p:cNvPr id="2369" name="TextBox 2368">
              <a:extLst>
                <a:ext uri="{FF2B5EF4-FFF2-40B4-BE49-F238E27FC236}">
                  <a16:creationId xmlns:a16="http://schemas.microsoft.com/office/drawing/2014/main" id="{84BAC816-2954-415F-88B0-A1B0D24FF9CF}"/>
                </a:ext>
              </a:extLst>
            </p:cNvPr>
            <p:cNvSpPr txBox="1"/>
            <p:nvPr/>
          </p:nvSpPr>
          <p:spPr>
            <a:xfrm>
              <a:off x="704574" y="4153314"/>
              <a:ext cx="1032488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cs typeface="Arial" pitchFamily="34" charset="0"/>
                </a:rPr>
                <a:t>$20</a:t>
              </a:r>
              <a:endParaRPr lang="ko-KR" altLang="en-US" sz="3600" b="1" dirty="0">
                <a:cs typeface="Arial" pitchFamily="34" charset="0"/>
              </a:endParaRPr>
            </a:p>
          </p:txBody>
        </p:sp>
        <p:sp>
          <p:nvSpPr>
            <p:cNvPr id="2370" name="Text Placeholder 10">
              <a:extLst>
                <a:ext uri="{FF2B5EF4-FFF2-40B4-BE49-F238E27FC236}">
                  <a16:creationId xmlns:a16="http://schemas.microsoft.com/office/drawing/2014/main" id="{96A670C4-7E28-4A6A-B920-AA25312A27F7}"/>
                </a:ext>
              </a:extLst>
            </p:cNvPr>
            <p:cNvSpPr txBox="1">
              <a:spLocks/>
            </p:cNvSpPr>
            <p:nvPr/>
          </p:nvSpPr>
          <p:spPr>
            <a:xfrm>
              <a:off x="1646488" y="4112474"/>
              <a:ext cx="1376734" cy="72801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2371" name="TextBox 2370">
              <a:extLst>
                <a:ext uri="{FF2B5EF4-FFF2-40B4-BE49-F238E27FC236}">
                  <a16:creationId xmlns:a16="http://schemas.microsoft.com/office/drawing/2014/main" id="{80CB0300-DAF7-4781-A829-56A9879AD051}"/>
                </a:ext>
              </a:extLst>
            </p:cNvPr>
            <p:cNvSpPr txBox="1"/>
            <p:nvPr/>
          </p:nvSpPr>
          <p:spPr>
            <a:xfrm>
              <a:off x="691715" y="4881324"/>
              <a:ext cx="233150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372" name="Group 2371">
            <a:extLst>
              <a:ext uri="{FF2B5EF4-FFF2-40B4-BE49-F238E27FC236}">
                <a16:creationId xmlns:a16="http://schemas.microsoft.com/office/drawing/2014/main" id="{0EBC962C-4316-4FC9-976A-C87AB9F34BBA}"/>
              </a:ext>
            </a:extLst>
          </p:cNvPr>
          <p:cNvGrpSpPr/>
          <p:nvPr/>
        </p:nvGrpSpPr>
        <p:grpSpPr>
          <a:xfrm>
            <a:off x="9243876" y="4365965"/>
            <a:ext cx="2331507" cy="1784513"/>
            <a:chOff x="691715" y="4112474"/>
            <a:chExt cx="2331507" cy="1784513"/>
          </a:xfrm>
        </p:grpSpPr>
        <p:sp>
          <p:nvSpPr>
            <p:cNvPr id="2373" name="TextBox 2372">
              <a:extLst>
                <a:ext uri="{FF2B5EF4-FFF2-40B4-BE49-F238E27FC236}">
                  <a16:creationId xmlns:a16="http://schemas.microsoft.com/office/drawing/2014/main" id="{14FC2AE0-BE24-4ADD-AF47-601F1C72A60F}"/>
                </a:ext>
              </a:extLst>
            </p:cNvPr>
            <p:cNvSpPr txBox="1"/>
            <p:nvPr/>
          </p:nvSpPr>
          <p:spPr>
            <a:xfrm>
              <a:off x="704574" y="4153314"/>
              <a:ext cx="1032488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cs typeface="Arial" pitchFamily="34" charset="0"/>
                </a:rPr>
                <a:t>$25</a:t>
              </a:r>
              <a:endParaRPr lang="ko-KR" altLang="en-US" sz="3600" b="1" dirty="0">
                <a:cs typeface="Arial" pitchFamily="34" charset="0"/>
              </a:endParaRPr>
            </a:p>
          </p:txBody>
        </p:sp>
        <p:sp>
          <p:nvSpPr>
            <p:cNvPr id="2374" name="Text Placeholder 10">
              <a:extLst>
                <a:ext uri="{FF2B5EF4-FFF2-40B4-BE49-F238E27FC236}">
                  <a16:creationId xmlns:a16="http://schemas.microsoft.com/office/drawing/2014/main" id="{74A56B80-D625-4D8E-8B7A-81BF537B7454}"/>
                </a:ext>
              </a:extLst>
            </p:cNvPr>
            <p:cNvSpPr txBox="1">
              <a:spLocks/>
            </p:cNvSpPr>
            <p:nvPr/>
          </p:nvSpPr>
          <p:spPr>
            <a:xfrm>
              <a:off x="1646488" y="4112474"/>
              <a:ext cx="1376734" cy="72801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2375" name="TextBox 2374">
              <a:extLst>
                <a:ext uri="{FF2B5EF4-FFF2-40B4-BE49-F238E27FC236}">
                  <a16:creationId xmlns:a16="http://schemas.microsoft.com/office/drawing/2014/main" id="{CACEF822-1AB2-4770-B1E9-DF32181BCA45}"/>
                </a:ext>
              </a:extLst>
            </p:cNvPr>
            <p:cNvSpPr txBox="1"/>
            <p:nvPr/>
          </p:nvSpPr>
          <p:spPr>
            <a:xfrm>
              <a:off x="691715" y="4881324"/>
              <a:ext cx="233150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11264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87</cp:revision>
  <dcterms:created xsi:type="dcterms:W3CDTF">2018-02-18T19:39:47Z</dcterms:created>
  <dcterms:modified xsi:type="dcterms:W3CDTF">2020-08-31T07:30:16Z</dcterms:modified>
</cp:coreProperties>
</file>