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E6D8-4321-8D5F-E52D13DC29BE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E6D8-4321-8D5F-E52D13DC29BE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6D8-4321-8D5F-E52D13DC29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28B1-47A6-9903-3BF1B85784EE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28B1-47A6-9903-3BF1B85784EE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8B1-47A6-9903-3BF1B85784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0C29-49D0-A7E9-01CEE1CD2C00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0C29-49D0-A7E9-01CEE1CD2C00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20</c:v>
                </c:pt>
                <c:pt idx="1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C29-49D0-A7E9-01CEE1CD2C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545B-4A7D-B848-CFDEA1CAAA00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545B-4A7D-B848-CFDEA1CAAA00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45B-4A7D-B848-CFDEA1CAAA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CBA03D0-2832-44C4-BAE2-DECAB93DFC08}"/>
              </a:ext>
            </a:extLst>
          </p:cNvPr>
          <p:cNvGrpSpPr/>
          <p:nvPr/>
        </p:nvGrpSpPr>
        <p:grpSpPr>
          <a:xfrm>
            <a:off x="2711038" y="4142581"/>
            <a:ext cx="1587264" cy="1582344"/>
            <a:chOff x="923528" y="1538926"/>
            <a:chExt cx="1587264" cy="1582344"/>
          </a:xfrm>
        </p:grpSpPr>
        <p:graphicFrame>
          <p:nvGraphicFramePr>
            <p:cNvPr id="29" name="Chart 28">
              <a:extLst>
                <a:ext uri="{FF2B5EF4-FFF2-40B4-BE49-F238E27FC236}">
                  <a16:creationId xmlns:a16="http://schemas.microsoft.com/office/drawing/2014/main" id="{B3EFD28F-F013-45D2-8CEC-E1E800DD2E28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818105228"/>
                </p:ext>
              </p:extLst>
            </p:nvPr>
          </p:nvGraphicFramePr>
          <p:xfrm>
            <a:off x="1053964" y="1688396"/>
            <a:ext cx="1326393" cy="128340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3C00B88-C720-4DBB-A4F9-938ACD5C1FE5}"/>
                </a:ext>
              </a:extLst>
            </p:cNvPr>
            <p:cNvSpPr/>
            <p:nvPr/>
          </p:nvSpPr>
          <p:spPr>
            <a:xfrm>
              <a:off x="923528" y="1538926"/>
              <a:ext cx="1587264" cy="1582344"/>
            </a:xfrm>
            <a:custGeom>
              <a:avLst/>
              <a:gdLst>
                <a:gd name="connsiteX0" fmla="*/ 1292680 w 2586059"/>
                <a:gd name="connsiteY0" fmla="*/ 388681 h 2578043"/>
                <a:gd name="connsiteX1" fmla="*/ 395865 w 2586059"/>
                <a:gd name="connsiteY1" fmla="*/ 1285496 h 2578043"/>
                <a:gd name="connsiteX2" fmla="*/ 1292680 w 2586059"/>
                <a:gd name="connsiteY2" fmla="*/ 2182311 h 2578043"/>
                <a:gd name="connsiteX3" fmla="*/ 2189495 w 2586059"/>
                <a:gd name="connsiteY3" fmla="*/ 1285496 h 2578043"/>
                <a:gd name="connsiteX4" fmla="*/ 1292680 w 2586059"/>
                <a:gd name="connsiteY4" fmla="*/ 388681 h 2578043"/>
                <a:gd name="connsiteX5" fmla="*/ 1484428 w 2586059"/>
                <a:gd name="connsiteY5" fmla="*/ 1304 h 2578043"/>
                <a:gd name="connsiteX6" fmla="*/ 1717111 w 2586059"/>
                <a:gd name="connsiteY6" fmla="*/ 56602 h 2578043"/>
                <a:gd name="connsiteX7" fmla="*/ 1744400 w 2586059"/>
                <a:gd name="connsiteY7" fmla="*/ 90355 h 2578043"/>
                <a:gd name="connsiteX8" fmla="*/ 1745837 w 2586059"/>
                <a:gd name="connsiteY8" fmla="*/ 118364 h 2578043"/>
                <a:gd name="connsiteX9" fmla="*/ 1751581 w 2586059"/>
                <a:gd name="connsiteY9" fmla="*/ 292157 h 2578043"/>
                <a:gd name="connsiteX10" fmla="*/ 1753736 w 2586059"/>
                <a:gd name="connsiteY10" fmla="*/ 340273 h 2578043"/>
                <a:gd name="connsiteX11" fmla="*/ 1775999 w 2586059"/>
                <a:gd name="connsiteY11" fmla="*/ 376181 h 2578043"/>
                <a:gd name="connsiteX12" fmla="*/ 1828424 w 2586059"/>
                <a:gd name="connsiteY12" fmla="*/ 406343 h 2578043"/>
                <a:gd name="connsiteX13" fmla="*/ 1878696 w 2586059"/>
                <a:gd name="connsiteY13" fmla="*/ 406343 h 2578043"/>
                <a:gd name="connsiteX14" fmla="*/ 2091270 w 2586059"/>
                <a:gd name="connsiteY14" fmla="*/ 287848 h 2578043"/>
                <a:gd name="connsiteX15" fmla="*/ 2136514 w 2586059"/>
                <a:gd name="connsiteY15" fmla="*/ 294312 h 2578043"/>
                <a:gd name="connsiteX16" fmla="*/ 2301689 w 2586059"/>
                <a:gd name="connsiteY16" fmla="*/ 463078 h 2578043"/>
                <a:gd name="connsiteX17" fmla="*/ 2307434 w 2586059"/>
                <a:gd name="connsiteY17" fmla="*/ 509758 h 2578043"/>
                <a:gd name="connsiteX18" fmla="*/ 2183912 w 2586059"/>
                <a:gd name="connsiteY18" fmla="*/ 718023 h 2578043"/>
                <a:gd name="connsiteX19" fmla="*/ 2183193 w 2586059"/>
                <a:gd name="connsiteY19" fmla="*/ 766139 h 2578043"/>
                <a:gd name="connsiteX20" fmla="*/ 2214792 w 2586059"/>
                <a:gd name="connsiteY20" fmla="*/ 824309 h 2578043"/>
                <a:gd name="connsiteX21" fmla="*/ 2251418 w 2586059"/>
                <a:gd name="connsiteY21" fmla="*/ 847291 h 2578043"/>
                <a:gd name="connsiteX22" fmla="*/ 2334006 w 2586059"/>
                <a:gd name="connsiteY22" fmla="*/ 853035 h 2578043"/>
                <a:gd name="connsiteX23" fmla="*/ 2502055 w 2586059"/>
                <a:gd name="connsiteY23" fmla="*/ 863808 h 2578043"/>
                <a:gd name="connsiteX24" fmla="*/ 2534372 w 2586059"/>
                <a:gd name="connsiteY24" fmla="*/ 891098 h 2578043"/>
                <a:gd name="connsiteX25" fmla="*/ 2585360 w 2586059"/>
                <a:gd name="connsiteY25" fmla="*/ 1125217 h 2578043"/>
                <a:gd name="connsiteX26" fmla="*/ 2577460 w 2586059"/>
                <a:gd name="connsiteY26" fmla="*/ 1153943 h 2578043"/>
                <a:gd name="connsiteX27" fmla="*/ 2563098 w 2586059"/>
                <a:gd name="connsiteY27" fmla="*/ 1163997 h 2578043"/>
                <a:gd name="connsiteX28" fmla="*/ 2346933 w 2586059"/>
                <a:gd name="connsiteY28" fmla="*/ 1271720 h 2578043"/>
                <a:gd name="connsiteX29" fmla="*/ 2322515 w 2586059"/>
                <a:gd name="connsiteY29" fmla="*/ 1308346 h 2578043"/>
                <a:gd name="connsiteX30" fmla="*/ 2317489 w 2586059"/>
                <a:gd name="connsiteY30" fmla="*/ 1389498 h 2578043"/>
                <a:gd name="connsiteX31" fmla="*/ 2336160 w 2586059"/>
                <a:gd name="connsiteY31" fmla="*/ 1428277 h 2578043"/>
                <a:gd name="connsiteX32" fmla="*/ 2535808 w 2586059"/>
                <a:gd name="connsiteY32" fmla="*/ 1575500 h 2578043"/>
                <a:gd name="connsiteX33" fmla="*/ 2549454 w 2586059"/>
                <a:gd name="connsiteY33" fmla="*/ 1620025 h 2578043"/>
                <a:gd name="connsiteX34" fmla="*/ 2512826 w 2586059"/>
                <a:gd name="connsiteY34" fmla="*/ 1721285 h 2578043"/>
                <a:gd name="connsiteX35" fmla="*/ 2471174 w 2586059"/>
                <a:gd name="connsiteY35" fmla="*/ 1834034 h 2578043"/>
                <a:gd name="connsiteX36" fmla="*/ 2435984 w 2586059"/>
                <a:gd name="connsiteY36" fmla="*/ 1857016 h 2578043"/>
                <a:gd name="connsiteX37" fmla="*/ 2346215 w 2586059"/>
                <a:gd name="connsiteY37" fmla="*/ 1847680 h 2578043"/>
                <a:gd name="connsiteX38" fmla="*/ 2191093 w 2586059"/>
                <a:gd name="connsiteY38" fmla="*/ 1831163 h 2578043"/>
                <a:gd name="connsiteX39" fmla="*/ 2151595 w 2586059"/>
                <a:gd name="connsiteY39" fmla="*/ 1849116 h 2578043"/>
                <a:gd name="connsiteX40" fmla="*/ 2095579 w 2586059"/>
                <a:gd name="connsiteY40" fmla="*/ 1925241 h 2578043"/>
                <a:gd name="connsiteX41" fmla="*/ 2089115 w 2586059"/>
                <a:gd name="connsiteY41" fmla="*/ 1973357 h 2578043"/>
                <a:gd name="connsiteX42" fmla="*/ 2176011 w 2586059"/>
                <a:gd name="connsiteY42" fmla="*/ 2201730 h 2578043"/>
                <a:gd name="connsiteX43" fmla="*/ 2163086 w 2586059"/>
                <a:gd name="connsiteY43" fmla="*/ 2248410 h 2578043"/>
                <a:gd name="connsiteX44" fmla="*/ 1991446 w 2586059"/>
                <a:gd name="connsiteY44" fmla="*/ 2378396 h 2578043"/>
                <a:gd name="connsiteX45" fmla="*/ 1944765 w 2586059"/>
                <a:gd name="connsiteY45" fmla="*/ 2377678 h 2578043"/>
                <a:gd name="connsiteX46" fmla="*/ 1758763 w 2586059"/>
                <a:gd name="connsiteY46" fmla="*/ 2227584 h 2578043"/>
                <a:gd name="connsiteX47" fmla="*/ 1714956 w 2586059"/>
                <a:gd name="connsiteY47" fmla="*/ 2218965 h 2578043"/>
                <a:gd name="connsiteX48" fmla="*/ 1605796 w 2586059"/>
                <a:gd name="connsiteY48" fmla="*/ 2260619 h 2578043"/>
                <a:gd name="connsiteX49" fmla="*/ 1579224 w 2586059"/>
                <a:gd name="connsiteY49" fmla="*/ 2292218 h 2578043"/>
                <a:gd name="connsiteX50" fmla="*/ 1564142 w 2586059"/>
                <a:gd name="connsiteY50" fmla="*/ 2364033 h 2578043"/>
                <a:gd name="connsiteX51" fmla="*/ 1528234 w 2586059"/>
                <a:gd name="connsiteY51" fmla="*/ 2535672 h 2578043"/>
                <a:gd name="connsiteX52" fmla="*/ 1498073 w 2586059"/>
                <a:gd name="connsiteY52" fmla="*/ 2564398 h 2578043"/>
                <a:gd name="connsiteX53" fmla="*/ 1383886 w 2586059"/>
                <a:gd name="connsiteY53" fmla="*/ 2576607 h 2578043"/>
                <a:gd name="connsiteX54" fmla="*/ 1335050 w 2586059"/>
                <a:gd name="connsiteY54" fmla="*/ 2578043 h 2578043"/>
                <a:gd name="connsiteX55" fmla="*/ 1267545 w 2586059"/>
                <a:gd name="connsiteY55" fmla="*/ 2578043 h 2578043"/>
                <a:gd name="connsiteX56" fmla="*/ 1240972 w 2586059"/>
                <a:gd name="connsiteY56" fmla="*/ 2547881 h 2578043"/>
                <a:gd name="connsiteX57" fmla="*/ 1167003 w 2586059"/>
                <a:gd name="connsiteY57" fmla="*/ 2323816 h 2578043"/>
                <a:gd name="connsiteX58" fmla="*/ 1131813 w 2586059"/>
                <a:gd name="connsiteY58" fmla="*/ 2292218 h 2578043"/>
                <a:gd name="connsiteX59" fmla="*/ 1016909 w 2586059"/>
                <a:gd name="connsiteY59" fmla="*/ 2266364 h 2578043"/>
                <a:gd name="connsiteX60" fmla="*/ 965920 w 2586059"/>
                <a:gd name="connsiteY60" fmla="*/ 2281445 h 2578043"/>
                <a:gd name="connsiteX61" fmla="*/ 797871 w 2586059"/>
                <a:gd name="connsiteY61" fmla="*/ 2451648 h 2578043"/>
                <a:gd name="connsiteX62" fmla="*/ 754782 w 2586059"/>
                <a:gd name="connsiteY62" fmla="*/ 2458830 h 2578043"/>
                <a:gd name="connsiteX63" fmla="*/ 574525 w 2586059"/>
                <a:gd name="connsiteY63" fmla="*/ 2357570 h 2578043"/>
                <a:gd name="connsiteX64" fmla="*/ 554416 w 2586059"/>
                <a:gd name="connsiteY64" fmla="*/ 2311607 h 2578043"/>
                <a:gd name="connsiteX65" fmla="*/ 613304 w 2586059"/>
                <a:gd name="connsiteY65" fmla="*/ 2079644 h 2578043"/>
                <a:gd name="connsiteX66" fmla="*/ 602531 w 2586059"/>
                <a:gd name="connsiteY66" fmla="*/ 2035118 h 2578043"/>
                <a:gd name="connsiteX67" fmla="*/ 515635 w 2586059"/>
                <a:gd name="connsiteY67" fmla="*/ 1944631 h 2578043"/>
                <a:gd name="connsiteX68" fmla="*/ 473983 w 2586059"/>
                <a:gd name="connsiteY68" fmla="*/ 1932422 h 2578043"/>
                <a:gd name="connsiteX69" fmla="*/ 432329 w 2586059"/>
                <a:gd name="connsiteY69" fmla="*/ 1941758 h 2578043"/>
                <a:gd name="connsiteX70" fmla="*/ 236992 w 2586059"/>
                <a:gd name="connsiteY70" fmla="*/ 1985566 h 2578043"/>
                <a:gd name="connsiteX71" fmla="*/ 196774 w 2586059"/>
                <a:gd name="connsiteY71" fmla="*/ 1967612 h 2578043"/>
                <a:gd name="connsiteX72" fmla="*/ 98388 w 2586059"/>
                <a:gd name="connsiteY72" fmla="*/ 1777301 h 2578043"/>
                <a:gd name="connsiteX73" fmla="*/ 105568 w 2586059"/>
                <a:gd name="connsiteY73" fmla="*/ 1736367 h 2578043"/>
                <a:gd name="connsiteX74" fmla="*/ 287263 w 2586059"/>
                <a:gd name="connsiteY74" fmla="*/ 1567600 h 2578043"/>
                <a:gd name="connsiteX75" fmla="*/ 301625 w 2586059"/>
                <a:gd name="connsiteY75" fmla="*/ 1526665 h 2578043"/>
                <a:gd name="connsiteX76" fmla="*/ 280081 w 2586059"/>
                <a:gd name="connsiteY76" fmla="*/ 1409606 h 2578043"/>
                <a:gd name="connsiteX77" fmla="*/ 252073 w 2586059"/>
                <a:gd name="connsiteY77" fmla="*/ 1376571 h 2578043"/>
                <a:gd name="connsiteX78" fmla="*/ 93360 w 2586059"/>
                <a:gd name="connsiteY78" fmla="*/ 1318401 h 2578043"/>
                <a:gd name="connsiteX79" fmla="*/ 0 w 2586059"/>
                <a:gd name="connsiteY79" fmla="*/ 1283211 h 2578043"/>
                <a:gd name="connsiteX80" fmla="*/ 0 w 2586059"/>
                <a:gd name="connsiteY80" fmla="*/ 1242994 h 2578043"/>
                <a:gd name="connsiteX81" fmla="*/ 6462 w 2586059"/>
                <a:gd name="connsiteY81" fmla="*/ 1172614 h 2578043"/>
                <a:gd name="connsiteX82" fmla="*/ 24417 w 2586059"/>
                <a:gd name="connsiteY82" fmla="*/ 1035448 h 2578043"/>
                <a:gd name="connsiteX83" fmla="*/ 53143 w 2586059"/>
                <a:gd name="connsiteY83" fmla="*/ 1006720 h 2578043"/>
                <a:gd name="connsiteX84" fmla="*/ 298035 w 2586059"/>
                <a:gd name="connsiteY84" fmla="*/ 962196 h 2578043"/>
                <a:gd name="connsiteX85" fmla="*/ 333942 w 2586059"/>
                <a:gd name="connsiteY85" fmla="*/ 934188 h 2578043"/>
                <a:gd name="connsiteX86" fmla="*/ 371286 w 2586059"/>
                <a:gd name="connsiteY86" fmla="*/ 844419 h 2578043"/>
                <a:gd name="connsiteX87" fmla="*/ 364823 w 2586059"/>
                <a:gd name="connsiteY87" fmla="*/ 793429 h 2578043"/>
                <a:gd name="connsiteX88" fmla="*/ 221910 w 2586059"/>
                <a:gd name="connsiteY88" fmla="*/ 605272 h 2578043"/>
                <a:gd name="connsiteX89" fmla="*/ 222628 w 2586059"/>
                <a:gd name="connsiteY89" fmla="*/ 558593 h 2578043"/>
                <a:gd name="connsiteX90" fmla="*/ 361232 w 2586059"/>
                <a:gd name="connsiteY90" fmla="*/ 386954 h 2578043"/>
                <a:gd name="connsiteX91" fmla="*/ 410067 w 2586059"/>
                <a:gd name="connsiteY91" fmla="*/ 374026 h 2578043"/>
                <a:gd name="connsiteX92" fmla="*/ 637004 w 2586059"/>
                <a:gd name="connsiteY92" fmla="*/ 468104 h 2578043"/>
                <a:gd name="connsiteX93" fmla="*/ 680811 w 2586059"/>
                <a:gd name="connsiteY93" fmla="*/ 464515 h 2578043"/>
                <a:gd name="connsiteX94" fmla="*/ 752627 w 2586059"/>
                <a:gd name="connsiteY94" fmla="*/ 414961 h 2578043"/>
                <a:gd name="connsiteX95" fmla="*/ 769862 w 2586059"/>
                <a:gd name="connsiteY95" fmla="*/ 381208 h 2578043"/>
                <a:gd name="connsiteX96" fmla="*/ 768427 w 2586059"/>
                <a:gd name="connsiteY96" fmla="*/ 356073 h 2578043"/>
                <a:gd name="connsiteX97" fmla="*/ 759809 w 2586059"/>
                <a:gd name="connsiteY97" fmla="*/ 244760 h 2578043"/>
                <a:gd name="connsiteX98" fmla="*/ 751191 w 2586059"/>
                <a:gd name="connsiteY98" fmla="*/ 133445 h 2578043"/>
                <a:gd name="connsiteX99" fmla="*/ 774889 w 2586059"/>
                <a:gd name="connsiteY99" fmla="*/ 96819 h 2578043"/>
                <a:gd name="connsiteX100" fmla="*/ 996800 w 2586059"/>
                <a:gd name="connsiteY100" fmla="*/ 22132 h 2578043"/>
                <a:gd name="connsiteX101" fmla="*/ 1011163 w 2586059"/>
                <a:gd name="connsiteY101" fmla="*/ 19977 h 2578043"/>
                <a:gd name="connsiteX102" fmla="*/ 1041326 w 2586059"/>
                <a:gd name="connsiteY102" fmla="*/ 40085 h 2578043"/>
                <a:gd name="connsiteX103" fmla="*/ 1179929 w 2586059"/>
                <a:gd name="connsiteY103" fmla="*/ 240450 h 2578043"/>
                <a:gd name="connsiteX104" fmla="*/ 1223019 w 2586059"/>
                <a:gd name="connsiteY104" fmla="*/ 261277 h 2578043"/>
                <a:gd name="connsiteX105" fmla="*/ 1296989 w 2586059"/>
                <a:gd name="connsiteY105" fmla="*/ 258404 h 2578043"/>
                <a:gd name="connsiteX106" fmla="*/ 1319970 w 2586059"/>
                <a:gd name="connsiteY106" fmla="*/ 246913 h 2578043"/>
                <a:gd name="connsiteX107" fmla="*/ 1327870 w 2586059"/>
                <a:gd name="connsiteY107" fmla="*/ 235423 h 2578043"/>
                <a:gd name="connsiteX108" fmla="*/ 1363777 w 2586059"/>
                <a:gd name="connsiteY108" fmla="*/ 169353 h 2578043"/>
                <a:gd name="connsiteX109" fmla="*/ 1444211 w 2586059"/>
                <a:gd name="connsiteY109" fmla="*/ 19259 h 2578043"/>
                <a:gd name="connsiteX110" fmla="*/ 1484428 w 2586059"/>
                <a:gd name="connsiteY110" fmla="*/ 1304 h 2578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</a:cxnLst>
              <a:rect l="l" t="t" r="r" b="b"/>
              <a:pathLst>
                <a:path w="2586059" h="2578043">
                  <a:moveTo>
                    <a:pt x="1292680" y="388681"/>
                  </a:moveTo>
                  <a:cubicBezTo>
                    <a:pt x="797383" y="388681"/>
                    <a:pt x="395865" y="790199"/>
                    <a:pt x="395865" y="1285496"/>
                  </a:cubicBezTo>
                  <a:cubicBezTo>
                    <a:pt x="395865" y="1780793"/>
                    <a:pt x="797383" y="2182311"/>
                    <a:pt x="1292680" y="2182311"/>
                  </a:cubicBezTo>
                  <a:cubicBezTo>
                    <a:pt x="1787977" y="2182311"/>
                    <a:pt x="2189495" y="1780793"/>
                    <a:pt x="2189495" y="1285496"/>
                  </a:cubicBezTo>
                  <a:cubicBezTo>
                    <a:pt x="2189495" y="790199"/>
                    <a:pt x="1787977" y="388681"/>
                    <a:pt x="1292680" y="388681"/>
                  </a:cubicBezTo>
                  <a:close/>
                  <a:moveTo>
                    <a:pt x="1484428" y="1304"/>
                  </a:moveTo>
                  <a:cubicBezTo>
                    <a:pt x="1561989" y="19977"/>
                    <a:pt x="1639549" y="37930"/>
                    <a:pt x="1717111" y="56602"/>
                  </a:cubicBezTo>
                  <a:cubicBezTo>
                    <a:pt x="1733628" y="60911"/>
                    <a:pt x="1743682" y="73120"/>
                    <a:pt x="1744400" y="90355"/>
                  </a:cubicBezTo>
                  <a:cubicBezTo>
                    <a:pt x="1745119" y="99692"/>
                    <a:pt x="1745119" y="109028"/>
                    <a:pt x="1745837" y="118364"/>
                  </a:cubicBezTo>
                  <a:cubicBezTo>
                    <a:pt x="1747990" y="176535"/>
                    <a:pt x="1749428" y="234705"/>
                    <a:pt x="1751581" y="292157"/>
                  </a:cubicBezTo>
                  <a:cubicBezTo>
                    <a:pt x="1752301" y="307957"/>
                    <a:pt x="1753019" y="324474"/>
                    <a:pt x="1753736" y="340273"/>
                  </a:cubicBezTo>
                  <a:cubicBezTo>
                    <a:pt x="1754454" y="356073"/>
                    <a:pt x="1762354" y="368282"/>
                    <a:pt x="1775999" y="376181"/>
                  </a:cubicBezTo>
                  <a:cubicBezTo>
                    <a:pt x="1793234" y="386235"/>
                    <a:pt x="1811189" y="395572"/>
                    <a:pt x="1828424" y="406343"/>
                  </a:cubicBezTo>
                  <a:cubicBezTo>
                    <a:pt x="1845661" y="416398"/>
                    <a:pt x="1861459" y="415680"/>
                    <a:pt x="1878696" y="406343"/>
                  </a:cubicBezTo>
                  <a:cubicBezTo>
                    <a:pt x="1949794" y="366846"/>
                    <a:pt x="2020172" y="327347"/>
                    <a:pt x="2091270" y="287848"/>
                  </a:cubicBezTo>
                  <a:cubicBezTo>
                    <a:pt x="2107788" y="278513"/>
                    <a:pt x="2123587" y="281384"/>
                    <a:pt x="2136514" y="294312"/>
                  </a:cubicBezTo>
                  <a:cubicBezTo>
                    <a:pt x="2191812" y="350327"/>
                    <a:pt x="2246391" y="407061"/>
                    <a:pt x="2301689" y="463078"/>
                  </a:cubicBezTo>
                  <a:cubicBezTo>
                    <a:pt x="2316052" y="478159"/>
                    <a:pt x="2318207" y="491804"/>
                    <a:pt x="2307434" y="509758"/>
                  </a:cubicBezTo>
                  <a:cubicBezTo>
                    <a:pt x="2266499" y="579419"/>
                    <a:pt x="2224845" y="648362"/>
                    <a:pt x="2183912" y="718023"/>
                  </a:cubicBezTo>
                  <a:cubicBezTo>
                    <a:pt x="2174575" y="733822"/>
                    <a:pt x="2173857" y="750340"/>
                    <a:pt x="2183193" y="766139"/>
                  </a:cubicBezTo>
                  <a:cubicBezTo>
                    <a:pt x="2193966" y="785529"/>
                    <a:pt x="2204019" y="804920"/>
                    <a:pt x="2214792" y="824309"/>
                  </a:cubicBezTo>
                  <a:cubicBezTo>
                    <a:pt x="2222692" y="838673"/>
                    <a:pt x="2234900" y="846573"/>
                    <a:pt x="2251418" y="847291"/>
                  </a:cubicBezTo>
                  <a:cubicBezTo>
                    <a:pt x="2278708" y="849446"/>
                    <a:pt x="2306716" y="850882"/>
                    <a:pt x="2334006" y="853035"/>
                  </a:cubicBezTo>
                  <a:cubicBezTo>
                    <a:pt x="2390022" y="856626"/>
                    <a:pt x="2446039" y="860217"/>
                    <a:pt x="2502055" y="863808"/>
                  </a:cubicBezTo>
                  <a:cubicBezTo>
                    <a:pt x="2517853" y="864526"/>
                    <a:pt x="2530781" y="875299"/>
                    <a:pt x="2534372" y="891098"/>
                  </a:cubicBezTo>
                  <a:cubicBezTo>
                    <a:pt x="2551607" y="968659"/>
                    <a:pt x="2568125" y="1046937"/>
                    <a:pt x="2585360" y="1125217"/>
                  </a:cubicBezTo>
                  <a:cubicBezTo>
                    <a:pt x="2587515" y="1135988"/>
                    <a:pt x="2584642" y="1145325"/>
                    <a:pt x="2577460" y="1153943"/>
                  </a:cubicBezTo>
                  <a:cubicBezTo>
                    <a:pt x="2573869" y="1158252"/>
                    <a:pt x="2568125" y="1161125"/>
                    <a:pt x="2563098" y="1163997"/>
                  </a:cubicBezTo>
                  <a:cubicBezTo>
                    <a:pt x="2491282" y="1199904"/>
                    <a:pt x="2419466" y="1235812"/>
                    <a:pt x="2346933" y="1271720"/>
                  </a:cubicBezTo>
                  <a:cubicBezTo>
                    <a:pt x="2331851" y="1279620"/>
                    <a:pt x="2323234" y="1291111"/>
                    <a:pt x="2322515" y="1308346"/>
                  </a:cubicBezTo>
                  <a:cubicBezTo>
                    <a:pt x="2321080" y="1335636"/>
                    <a:pt x="2318924" y="1362207"/>
                    <a:pt x="2317489" y="1389498"/>
                  </a:cubicBezTo>
                  <a:cubicBezTo>
                    <a:pt x="2316771" y="1405297"/>
                    <a:pt x="2322515" y="1418942"/>
                    <a:pt x="2336160" y="1428277"/>
                  </a:cubicBezTo>
                  <a:cubicBezTo>
                    <a:pt x="2402949" y="1477113"/>
                    <a:pt x="2469019" y="1526665"/>
                    <a:pt x="2535808" y="1575500"/>
                  </a:cubicBezTo>
                  <a:cubicBezTo>
                    <a:pt x="2551607" y="1586990"/>
                    <a:pt x="2556634" y="1601353"/>
                    <a:pt x="2549454" y="1620025"/>
                  </a:cubicBezTo>
                  <a:cubicBezTo>
                    <a:pt x="2537244" y="1653778"/>
                    <a:pt x="2525035" y="1687531"/>
                    <a:pt x="2512826" y="1721285"/>
                  </a:cubicBezTo>
                  <a:cubicBezTo>
                    <a:pt x="2499182" y="1758629"/>
                    <a:pt x="2485538" y="1796692"/>
                    <a:pt x="2471174" y="1834034"/>
                  </a:cubicBezTo>
                  <a:cubicBezTo>
                    <a:pt x="2465428" y="1849835"/>
                    <a:pt x="2451783" y="1858453"/>
                    <a:pt x="2435984" y="1857016"/>
                  </a:cubicBezTo>
                  <a:cubicBezTo>
                    <a:pt x="2405822" y="1854144"/>
                    <a:pt x="2376377" y="1850553"/>
                    <a:pt x="2346215" y="1847680"/>
                  </a:cubicBezTo>
                  <a:cubicBezTo>
                    <a:pt x="2294508" y="1841935"/>
                    <a:pt x="2242800" y="1836189"/>
                    <a:pt x="2191093" y="1831163"/>
                  </a:cubicBezTo>
                  <a:cubicBezTo>
                    <a:pt x="2174575" y="1829727"/>
                    <a:pt x="2161649" y="1835471"/>
                    <a:pt x="2151595" y="1849116"/>
                  </a:cubicBezTo>
                  <a:cubicBezTo>
                    <a:pt x="2132923" y="1874251"/>
                    <a:pt x="2114968" y="1900105"/>
                    <a:pt x="2095579" y="1925241"/>
                  </a:cubicBezTo>
                  <a:cubicBezTo>
                    <a:pt x="2084088" y="1940322"/>
                    <a:pt x="2082651" y="1956122"/>
                    <a:pt x="2089115" y="1973357"/>
                  </a:cubicBezTo>
                  <a:cubicBezTo>
                    <a:pt x="2117841" y="2049482"/>
                    <a:pt x="2147285" y="2125605"/>
                    <a:pt x="2176011" y="2201730"/>
                  </a:cubicBezTo>
                  <a:cubicBezTo>
                    <a:pt x="2183912" y="2221838"/>
                    <a:pt x="2179602" y="2235484"/>
                    <a:pt x="2163086" y="2248410"/>
                  </a:cubicBezTo>
                  <a:cubicBezTo>
                    <a:pt x="2105632" y="2291499"/>
                    <a:pt x="2048898" y="2335307"/>
                    <a:pt x="1991446" y="2378396"/>
                  </a:cubicBezTo>
                  <a:cubicBezTo>
                    <a:pt x="1974929" y="2390605"/>
                    <a:pt x="1960565" y="2390605"/>
                    <a:pt x="1944765" y="2377678"/>
                  </a:cubicBezTo>
                  <a:cubicBezTo>
                    <a:pt x="1883004" y="2328126"/>
                    <a:pt x="1820526" y="2277854"/>
                    <a:pt x="1758763" y="2227584"/>
                  </a:cubicBezTo>
                  <a:cubicBezTo>
                    <a:pt x="1745119" y="2216811"/>
                    <a:pt x="1730755" y="2213220"/>
                    <a:pt x="1714956" y="2218965"/>
                  </a:cubicBezTo>
                  <a:cubicBezTo>
                    <a:pt x="1678330" y="2232611"/>
                    <a:pt x="1641704" y="2246256"/>
                    <a:pt x="1605796" y="2260619"/>
                  </a:cubicBezTo>
                  <a:cubicBezTo>
                    <a:pt x="1591434" y="2266364"/>
                    <a:pt x="1582815" y="2277137"/>
                    <a:pt x="1579224" y="2292218"/>
                  </a:cubicBezTo>
                  <a:cubicBezTo>
                    <a:pt x="1574197" y="2315916"/>
                    <a:pt x="1569171" y="2340333"/>
                    <a:pt x="1564142" y="2364033"/>
                  </a:cubicBezTo>
                  <a:cubicBezTo>
                    <a:pt x="1551935" y="2421486"/>
                    <a:pt x="1540444" y="2478219"/>
                    <a:pt x="1528234" y="2535672"/>
                  </a:cubicBezTo>
                  <a:cubicBezTo>
                    <a:pt x="1524645" y="2552190"/>
                    <a:pt x="1514590" y="2562244"/>
                    <a:pt x="1498073" y="2564398"/>
                  </a:cubicBezTo>
                  <a:cubicBezTo>
                    <a:pt x="1460011" y="2569425"/>
                    <a:pt x="1421948" y="2573016"/>
                    <a:pt x="1383886" y="2576607"/>
                  </a:cubicBezTo>
                  <a:cubicBezTo>
                    <a:pt x="1365214" y="2575170"/>
                    <a:pt x="1350132" y="2576607"/>
                    <a:pt x="1335050" y="2578043"/>
                  </a:cubicBezTo>
                  <a:cubicBezTo>
                    <a:pt x="1312788" y="2578043"/>
                    <a:pt x="1290526" y="2578043"/>
                    <a:pt x="1267545" y="2578043"/>
                  </a:cubicBezTo>
                  <a:cubicBezTo>
                    <a:pt x="1253181" y="2573016"/>
                    <a:pt x="1245281" y="2562244"/>
                    <a:pt x="1240972" y="2547881"/>
                  </a:cubicBezTo>
                  <a:cubicBezTo>
                    <a:pt x="1216555" y="2473192"/>
                    <a:pt x="1191420" y="2398505"/>
                    <a:pt x="1167003" y="2323816"/>
                  </a:cubicBezTo>
                  <a:cubicBezTo>
                    <a:pt x="1161257" y="2306580"/>
                    <a:pt x="1149768" y="2295809"/>
                    <a:pt x="1131813" y="2292218"/>
                  </a:cubicBezTo>
                  <a:cubicBezTo>
                    <a:pt x="1093751" y="2283599"/>
                    <a:pt x="1054970" y="2275699"/>
                    <a:pt x="1016909" y="2266364"/>
                  </a:cubicBezTo>
                  <a:cubicBezTo>
                    <a:pt x="996800" y="2261337"/>
                    <a:pt x="980283" y="2266364"/>
                    <a:pt x="965920" y="2281445"/>
                  </a:cubicBezTo>
                  <a:cubicBezTo>
                    <a:pt x="910621" y="2338897"/>
                    <a:pt x="853887" y="2394914"/>
                    <a:pt x="797871" y="2451648"/>
                  </a:cubicBezTo>
                  <a:cubicBezTo>
                    <a:pt x="784944" y="2464574"/>
                    <a:pt x="769862" y="2467448"/>
                    <a:pt x="754782" y="2458830"/>
                  </a:cubicBezTo>
                  <a:cubicBezTo>
                    <a:pt x="694457" y="2425076"/>
                    <a:pt x="634848" y="2391323"/>
                    <a:pt x="574525" y="2357570"/>
                  </a:cubicBezTo>
                  <a:cubicBezTo>
                    <a:pt x="553697" y="2346079"/>
                    <a:pt x="548670" y="2333871"/>
                    <a:pt x="554416" y="2311607"/>
                  </a:cubicBezTo>
                  <a:cubicBezTo>
                    <a:pt x="573805" y="2234047"/>
                    <a:pt x="593915" y="2157204"/>
                    <a:pt x="613304" y="2079644"/>
                  </a:cubicBezTo>
                  <a:cubicBezTo>
                    <a:pt x="617615" y="2063126"/>
                    <a:pt x="614741" y="2048046"/>
                    <a:pt x="602531" y="2035118"/>
                  </a:cubicBezTo>
                  <a:cubicBezTo>
                    <a:pt x="573805" y="2004956"/>
                    <a:pt x="544361" y="1974793"/>
                    <a:pt x="515635" y="1944631"/>
                  </a:cubicBezTo>
                  <a:cubicBezTo>
                    <a:pt x="504145" y="1932422"/>
                    <a:pt x="489782" y="1928831"/>
                    <a:pt x="473983" y="1932422"/>
                  </a:cubicBezTo>
                  <a:cubicBezTo>
                    <a:pt x="459621" y="1935295"/>
                    <a:pt x="445975" y="1938885"/>
                    <a:pt x="432329" y="1941758"/>
                  </a:cubicBezTo>
                  <a:cubicBezTo>
                    <a:pt x="366977" y="1956122"/>
                    <a:pt x="302343" y="1971202"/>
                    <a:pt x="236992" y="1985566"/>
                  </a:cubicBezTo>
                  <a:cubicBezTo>
                    <a:pt x="219038" y="1989875"/>
                    <a:pt x="204675" y="1983412"/>
                    <a:pt x="196774" y="1967612"/>
                  </a:cubicBezTo>
                  <a:cubicBezTo>
                    <a:pt x="163738" y="1904414"/>
                    <a:pt x="131421" y="1840498"/>
                    <a:pt x="98388" y="1777301"/>
                  </a:cubicBezTo>
                  <a:cubicBezTo>
                    <a:pt x="91206" y="1762938"/>
                    <a:pt x="94078" y="1747138"/>
                    <a:pt x="105568" y="1736367"/>
                  </a:cubicBezTo>
                  <a:cubicBezTo>
                    <a:pt x="165894" y="1680350"/>
                    <a:pt x="226938" y="1623616"/>
                    <a:pt x="287263" y="1567600"/>
                  </a:cubicBezTo>
                  <a:cubicBezTo>
                    <a:pt x="299470" y="1556827"/>
                    <a:pt x="303779" y="1542465"/>
                    <a:pt x="301625" y="1526665"/>
                  </a:cubicBezTo>
                  <a:cubicBezTo>
                    <a:pt x="294444" y="1487884"/>
                    <a:pt x="287263" y="1448385"/>
                    <a:pt x="280081" y="1409606"/>
                  </a:cubicBezTo>
                  <a:cubicBezTo>
                    <a:pt x="277208" y="1393088"/>
                    <a:pt x="267871" y="1382316"/>
                    <a:pt x="252073" y="1376571"/>
                  </a:cubicBezTo>
                  <a:cubicBezTo>
                    <a:pt x="198928" y="1357181"/>
                    <a:pt x="145785" y="1337790"/>
                    <a:pt x="93360" y="1318401"/>
                  </a:cubicBezTo>
                  <a:cubicBezTo>
                    <a:pt x="62480" y="1306910"/>
                    <a:pt x="30881" y="1296855"/>
                    <a:pt x="0" y="1283211"/>
                  </a:cubicBezTo>
                  <a:cubicBezTo>
                    <a:pt x="0" y="1269565"/>
                    <a:pt x="0" y="1256639"/>
                    <a:pt x="0" y="1242994"/>
                  </a:cubicBezTo>
                  <a:cubicBezTo>
                    <a:pt x="2155" y="1219295"/>
                    <a:pt x="4309" y="1196314"/>
                    <a:pt x="6462" y="1172614"/>
                  </a:cubicBezTo>
                  <a:cubicBezTo>
                    <a:pt x="10773" y="1126653"/>
                    <a:pt x="17235" y="1080691"/>
                    <a:pt x="24417" y="1035448"/>
                  </a:cubicBezTo>
                  <a:cubicBezTo>
                    <a:pt x="26572" y="1020366"/>
                    <a:pt x="37344" y="1009593"/>
                    <a:pt x="53143" y="1006720"/>
                  </a:cubicBezTo>
                  <a:cubicBezTo>
                    <a:pt x="135012" y="991640"/>
                    <a:pt x="216165" y="977276"/>
                    <a:pt x="298035" y="962196"/>
                  </a:cubicBezTo>
                  <a:cubicBezTo>
                    <a:pt x="315270" y="959323"/>
                    <a:pt x="326761" y="949986"/>
                    <a:pt x="333942" y="934188"/>
                  </a:cubicBezTo>
                  <a:cubicBezTo>
                    <a:pt x="346151" y="904025"/>
                    <a:pt x="359078" y="873863"/>
                    <a:pt x="371286" y="844419"/>
                  </a:cubicBezTo>
                  <a:cubicBezTo>
                    <a:pt x="379186" y="825746"/>
                    <a:pt x="377032" y="809947"/>
                    <a:pt x="364823" y="793429"/>
                  </a:cubicBezTo>
                  <a:cubicBezTo>
                    <a:pt x="316707" y="730949"/>
                    <a:pt x="269309" y="667752"/>
                    <a:pt x="221910" y="605272"/>
                  </a:cubicBezTo>
                  <a:cubicBezTo>
                    <a:pt x="209701" y="588755"/>
                    <a:pt x="209701" y="574392"/>
                    <a:pt x="222628" y="558593"/>
                  </a:cubicBezTo>
                  <a:cubicBezTo>
                    <a:pt x="268590" y="501141"/>
                    <a:pt x="314552" y="444406"/>
                    <a:pt x="361232" y="386954"/>
                  </a:cubicBezTo>
                  <a:cubicBezTo>
                    <a:pt x="376314" y="369000"/>
                    <a:pt x="388523" y="365409"/>
                    <a:pt x="410067" y="374026"/>
                  </a:cubicBezTo>
                  <a:cubicBezTo>
                    <a:pt x="485474" y="405626"/>
                    <a:pt x="560879" y="436507"/>
                    <a:pt x="637004" y="468104"/>
                  </a:cubicBezTo>
                  <a:cubicBezTo>
                    <a:pt x="652085" y="474568"/>
                    <a:pt x="667165" y="473850"/>
                    <a:pt x="680811" y="464515"/>
                  </a:cubicBezTo>
                  <a:cubicBezTo>
                    <a:pt x="705229" y="447997"/>
                    <a:pt x="728928" y="431480"/>
                    <a:pt x="752627" y="414961"/>
                  </a:cubicBezTo>
                  <a:cubicBezTo>
                    <a:pt x="764117" y="407061"/>
                    <a:pt x="769862" y="395572"/>
                    <a:pt x="769862" y="381208"/>
                  </a:cubicBezTo>
                  <a:cubicBezTo>
                    <a:pt x="769862" y="372590"/>
                    <a:pt x="769145" y="363973"/>
                    <a:pt x="768427" y="356073"/>
                  </a:cubicBezTo>
                  <a:cubicBezTo>
                    <a:pt x="765554" y="318729"/>
                    <a:pt x="762682" y="282103"/>
                    <a:pt x="759809" y="244760"/>
                  </a:cubicBezTo>
                  <a:cubicBezTo>
                    <a:pt x="756936" y="207415"/>
                    <a:pt x="754063" y="170789"/>
                    <a:pt x="751191" y="133445"/>
                  </a:cubicBezTo>
                  <a:cubicBezTo>
                    <a:pt x="749754" y="116208"/>
                    <a:pt x="758372" y="102564"/>
                    <a:pt x="774889" y="96819"/>
                  </a:cubicBezTo>
                  <a:cubicBezTo>
                    <a:pt x="848860" y="71684"/>
                    <a:pt x="922830" y="46549"/>
                    <a:pt x="996800" y="22132"/>
                  </a:cubicBezTo>
                  <a:cubicBezTo>
                    <a:pt x="1001827" y="20695"/>
                    <a:pt x="1006136" y="19977"/>
                    <a:pt x="1011163" y="19977"/>
                  </a:cubicBezTo>
                  <a:cubicBezTo>
                    <a:pt x="1024807" y="20695"/>
                    <a:pt x="1033426" y="29312"/>
                    <a:pt x="1041326" y="40085"/>
                  </a:cubicBezTo>
                  <a:cubicBezTo>
                    <a:pt x="1087287" y="106873"/>
                    <a:pt x="1133968" y="173662"/>
                    <a:pt x="1179929" y="240450"/>
                  </a:cubicBezTo>
                  <a:cubicBezTo>
                    <a:pt x="1190702" y="255531"/>
                    <a:pt x="1205066" y="262713"/>
                    <a:pt x="1223019" y="261277"/>
                  </a:cubicBezTo>
                  <a:cubicBezTo>
                    <a:pt x="1247436" y="259122"/>
                    <a:pt x="1272572" y="258404"/>
                    <a:pt x="1296989" y="258404"/>
                  </a:cubicBezTo>
                  <a:cubicBezTo>
                    <a:pt x="1307044" y="258404"/>
                    <a:pt x="1314226" y="254813"/>
                    <a:pt x="1319970" y="246913"/>
                  </a:cubicBezTo>
                  <a:cubicBezTo>
                    <a:pt x="1322843" y="243323"/>
                    <a:pt x="1325715" y="239014"/>
                    <a:pt x="1327870" y="235423"/>
                  </a:cubicBezTo>
                  <a:cubicBezTo>
                    <a:pt x="1340079" y="213159"/>
                    <a:pt x="1351569" y="190897"/>
                    <a:pt x="1363777" y="169353"/>
                  </a:cubicBezTo>
                  <a:cubicBezTo>
                    <a:pt x="1390349" y="119083"/>
                    <a:pt x="1417639" y="69529"/>
                    <a:pt x="1444211" y="19259"/>
                  </a:cubicBezTo>
                  <a:cubicBezTo>
                    <a:pt x="1452829" y="3459"/>
                    <a:pt x="1466475" y="-3005"/>
                    <a:pt x="1484428" y="1304"/>
                  </a:cubicBezTo>
                  <a:close/>
                </a:path>
              </a:pathLst>
            </a:custGeom>
            <a:solidFill>
              <a:schemeClr val="accent1"/>
            </a:solidFill>
            <a:ln w="515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A8D3FEB-95BE-4129-928F-898C90402203}"/>
              </a:ext>
            </a:extLst>
          </p:cNvPr>
          <p:cNvGrpSpPr/>
          <p:nvPr/>
        </p:nvGrpSpPr>
        <p:grpSpPr>
          <a:xfrm>
            <a:off x="4111051" y="2027289"/>
            <a:ext cx="1587264" cy="1582344"/>
            <a:chOff x="3656435" y="1538926"/>
            <a:chExt cx="1587264" cy="1582344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D911400-90AD-4526-8515-4764BBD12DCC}"/>
                </a:ext>
              </a:extLst>
            </p:cNvPr>
            <p:cNvSpPr/>
            <p:nvPr/>
          </p:nvSpPr>
          <p:spPr>
            <a:xfrm>
              <a:off x="3656435" y="1538926"/>
              <a:ext cx="1587264" cy="1582344"/>
            </a:xfrm>
            <a:custGeom>
              <a:avLst/>
              <a:gdLst>
                <a:gd name="connsiteX0" fmla="*/ 1292680 w 2586059"/>
                <a:gd name="connsiteY0" fmla="*/ 388681 h 2578043"/>
                <a:gd name="connsiteX1" fmla="*/ 395865 w 2586059"/>
                <a:gd name="connsiteY1" fmla="*/ 1285496 h 2578043"/>
                <a:gd name="connsiteX2" fmla="*/ 1292680 w 2586059"/>
                <a:gd name="connsiteY2" fmla="*/ 2182311 h 2578043"/>
                <a:gd name="connsiteX3" fmla="*/ 2189495 w 2586059"/>
                <a:gd name="connsiteY3" fmla="*/ 1285496 h 2578043"/>
                <a:gd name="connsiteX4" fmla="*/ 1292680 w 2586059"/>
                <a:gd name="connsiteY4" fmla="*/ 388681 h 2578043"/>
                <a:gd name="connsiteX5" fmla="*/ 1484428 w 2586059"/>
                <a:gd name="connsiteY5" fmla="*/ 1304 h 2578043"/>
                <a:gd name="connsiteX6" fmla="*/ 1717111 w 2586059"/>
                <a:gd name="connsiteY6" fmla="*/ 56602 h 2578043"/>
                <a:gd name="connsiteX7" fmla="*/ 1744400 w 2586059"/>
                <a:gd name="connsiteY7" fmla="*/ 90355 h 2578043"/>
                <a:gd name="connsiteX8" fmla="*/ 1745837 w 2586059"/>
                <a:gd name="connsiteY8" fmla="*/ 118364 h 2578043"/>
                <a:gd name="connsiteX9" fmla="*/ 1751581 w 2586059"/>
                <a:gd name="connsiteY9" fmla="*/ 292157 h 2578043"/>
                <a:gd name="connsiteX10" fmla="*/ 1753736 w 2586059"/>
                <a:gd name="connsiteY10" fmla="*/ 340273 h 2578043"/>
                <a:gd name="connsiteX11" fmla="*/ 1775999 w 2586059"/>
                <a:gd name="connsiteY11" fmla="*/ 376181 h 2578043"/>
                <a:gd name="connsiteX12" fmla="*/ 1828424 w 2586059"/>
                <a:gd name="connsiteY12" fmla="*/ 406343 h 2578043"/>
                <a:gd name="connsiteX13" fmla="*/ 1878696 w 2586059"/>
                <a:gd name="connsiteY13" fmla="*/ 406343 h 2578043"/>
                <a:gd name="connsiteX14" fmla="*/ 2091270 w 2586059"/>
                <a:gd name="connsiteY14" fmla="*/ 287848 h 2578043"/>
                <a:gd name="connsiteX15" fmla="*/ 2136514 w 2586059"/>
                <a:gd name="connsiteY15" fmla="*/ 294312 h 2578043"/>
                <a:gd name="connsiteX16" fmla="*/ 2301689 w 2586059"/>
                <a:gd name="connsiteY16" fmla="*/ 463078 h 2578043"/>
                <a:gd name="connsiteX17" fmla="*/ 2307434 w 2586059"/>
                <a:gd name="connsiteY17" fmla="*/ 509758 h 2578043"/>
                <a:gd name="connsiteX18" fmla="*/ 2183912 w 2586059"/>
                <a:gd name="connsiteY18" fmla="*/ 718023 h 2578043"/>
                <a:gd name="connsiteX19" fmla="*/ 2183193 w 2586059"/>
                <a:gd name="connsiteY19" fmla="*/ 766139 h 2578043"/>
                <a:gd name="connsiteX20" fmla="*/ 2214792 w 2586059"/>
                <a:gd name="connsiteY20" fmla="*/ 824309 h 2578043"/>
                <a:gd name="connsiteX21" fmla="*/ 2251418 w 2586059"/>
                <a:gd name="connsiteY21" fmla="*/ 847291 h 2578043"/>
                <a:gd name="connsiteX22" fmla="*/ 2334006 w 2586059"/>
                <a:gd name="connsiteY22" fmla="*/ 853035 h 2578043"/>
                <a:gd name="connsiteX23" fmla="*/ 2502055 w 2586059"/>
                <a:gd name="connsiteY23" fmla="*/ 863808 h 2578043"/>
                <a:gd name="connsiteX24" fmla="*/ 2534372 w 2586059"/>
                <a:gd name="connsiteY24" fmla="*/ 891098 h 2578043"/>
                <a:gd name="connsiteX25" fmla="*/ 2585360 w 2586059"/>
                <a:gd name="connsiteY25" fmla="*/ 1125217 h 2578043"/>
                <a:gd name="connsiteX26" fmla="*/ 2577460 w 2586059"/>
                <a:gd name="connsiteY26" fmla="*/ 1153943 h 2578043"/>
                <a:gd name="connsiteX27" fmla="*/ 2563098 w 2586059"/>
                <a:gd name="connsiteY27" fmla="*/ 1163997 h 2578043"/>
                <a:gd name="connsiteX28" fmla="*/ 2346933 w 2586059"/>
                <a:gd name="connsiteY28" fmla="*/ 1271720 h 2578043"/>
                <a:gd name="connsiteX29" fmla="*/ 2322515 w 2586059"/>
                <a:gd name="connsiteY29" fmla="*/ 1308346 h 2578043"/>
                <a:gd name="connsiteX30" fmla="*/ 2317489 w 2586059"/>
                <a:gd name="connsiteY30" fmla="*/ 1389498 h 2578043"/>
                <a:gd name="connsiteX31" fmla="*/ 2336160 w 2586059"/>
                <a:gd name="connsiteY31" fmla="*/ 1428277 h 2578043"/>
                <a:gd name="connsiteX32" fmla="*/ 2535808 w 2586059"/>
                <a:gd name="connsiteY32" fmla="*/ 1575500 h 2578043"/>
                <a:gd name="connsiteX33" fmla="*/ 2549454 w 2586059"/>
                <a:gd name="connsiteY33" fmla="*/ 1620025 h 2578043"/>
                <a:gd name="connsiteX34" fmla="*/ 2512826 w 2586059"/>
                <a:gd name="connsiteY34" fmla="*/ 1721285 h 2578043"/>
                <a:gd name="connsiteX35" fmla="*/ 2471174 w 2586059"/>
                <a:gd name="connsiteY35" fmla="*/ 1834034 h 2578043"/>
                <a:gd name="connsiteX36" fmla="*/ 2435984 w 2586059"/>
                <a:gd name="connsiteY36" fmla="*/ 1857016 h 2578043"/>
                <a:gd name="connsiteX37" fmla="*/ 2346215 w 2586059"/>
                <a:gd name="connsiteY37" fmla="*/ 1847680 h 2578043"/>
                <a:gd name="connsiteX38" fmla="*/ 2191093 w 2586059"/>
                <a:gd name="connsiteY38" fmla="*/ 1831163 h 2578043"/>
                <a:gd name="connsiteX39" fmla="*/ 2151595 w 2586059"/>
                <a:gd name="connsiteY39" fmla="*/ 1849116 h 2578043"/>
                <a:gd name="connsiteX40" fmla="*/ 2095579 w 2586059"/>
                <a:gd name="connsiteY40" fmla="*/ 1925241 h 2578043"/>
                <a:gd name="connsiteX41" fmla="*/ 2089115 w 2586059"/>
                <a:gd name="connsiteY41" fmla="*/ 1973357 h 2578043"/>
                <a:gd name="connsiteX42" fmla="*/ 2176011 w 2586059"/>
                <a:gd name="connsiteY42" fmla="*/ 2201730 h 2578043"/>
                <a:gd name="connsiteX43" fmla="*/ 2163086 w 2586059"/>
                <a:gd name="connsiteY43" fmla="*/ 2248410 h 2578043"/>
                <a:gd name="connsiteX44" fmla="*/ 1991446 w 2586059"/>
                <a:gd name="connsiteY44" fmla="*/ 2378396 h 2578043"/>
                <a:gd name="connsiteX45" fmla="*/ 1944765 w 2586059"/>
                <a:gd name="connsiteY45" fmla="*/ 2377678 h 2578043"/>
                <a:gd name="connsiteX46" fmla="*/ 1758763 w 2586059"/>
                <a:gd name="connsiteY46" fmla="*/ 2227584 h 2578043"/>
                <a:gd name="connsiteX47" fmla="*/ 1714956 w 2586059"/>
                <a:gd name="connsiteY47" fmla="*/ 2218965 h 2578043"/>
                <a:gd name="connsiteX48" fmla="*/ 1605796 w 2586059"/>
                <a:gd name="connsiteY48" fmla="*/ 2260619 h 2578043"/>
                <a:gd name="connsiteX49" fmla="*/ 1579224 w 2586059"/>
                <a:gd name="connsiteY49" fmla="*/ 2292218 h 2578043"/>
                <a:gd name="connsiteX50" fmla="*/ 1564142 w 2586059"/>
                <a:gd name="connsiteY50" fmla="*/ 2364033 h 2578043"/>
                <a:gd name="connsiteX51" fmla="*/ 1528234 w 2586059"/>
                <a:gd name="connsiteY51" fmla="*/ 2535672 h 2578043"/>
                <a:gd name="connsiteX52" fmla="*/ 1498073 w 2586059"/>
                <a:gd name="connsiteY52" fmla="*/ 2564398 h 2578043"/>
                <a:gd name="connsiteX53" fmla="*/ 1383886 w 2586059"/>
                <a:gd name="connsiteY53" fmla="*/ 2576607 h 2578043"/>
                <a:gd name="connsiteX54" fmla="*/ 1335050 w 2586059"/>
                <a:gd name="connsiteY54" fmla="*/ 2578043 h 2578043"/>
                <a:gd name="connsiteX55" fmla="*/ 1267545 w 2586059"/>
                <a:gd name="connsiteY55" fmla="*/ 2578043 h 2578043"/>
                <a:gd name="connsiteX56" fmla="*/ 1240972 w 2586059"/>
                <a:gd name="connsiteY56" fmla="*/ 2547881 h 2578043"/>
                <a:gd name="connsiteX57" fmla="*/ 1167003 w 2586059"/>
                <a:gd name="connsiteY57" fmla="*/ 2323816 h 2578043"/>
                <a:gd name="connsiteX58" fmla="*/ 1131813 w 2586059"/>
                <a:gd name="connsiteY58" fmla="*/ 2292218 h 2578043"/>
                <a:gd name="connsiteX59" fmla="*/ 1016909 w 2586059"/>
                <a:gd name="connsiteY59" fmla="*/ 2266364 h 2578043"/>
                <a:gd name="connsiteX60" fmla="*/ 965920 w 2586059"/>
                <a:gd name="connsiteY60" fmla="*/ 2281445 h 2578043"/>
                <a:gd name="connsiteX61" fmla="*/ 797871 w 2586059"/>
                <a:gd name="connsiteY61" fmla="*/ 2451648 h 2578043"/>
                <a:gd name="connsiteX62" fmla="*/ 754782 w 2586059"/>
                <a:gd name="connsiteY62" fmla="*/ 2458830 h 2578043"/>
                <a:gd name="connsiteX63" fmla="*/ 574525 w 2586059"/>
                <a:gd name="connsiteY63" fmla="*/ 2357570 h 2578043"/>
                <a:gd name="connsiteX64" fmla="*/ 554416 w 2586059"/>
                <a:gd name="connsiteY64" fmla="*/ 2311607 h 2578043"/>
                <a:gd name="connsiteX65" fmla="*/ 613304 w 2586059"/>
                <a:gd name="connsiteY65" fmla="*/ 2079644 h 2578043"/>
                <a:gd name="connsiteX66" fmla="*/ 602531 w 2586059"/>
                <a:gd name="connsiteY66" fmla="*/ 2035118 h 2578043"/>
                <a:gd name="connsiteX67" fmla="*/ 515635 w 2586059"/>
                <a:gd name="connsiteY67" fmla="*/ 1944631 h 2578043"/>
                <a:gd name="connsiteX68" fmla="*/ 473983 w 2586059"/>
                <a:gd name="connsiteY68" fmla="*/ 1932422 h 2578043"/>
                <a:gd name="connsiteX69" fmla="*/ 432329 w 2586059"/>
                <a:gd name="connsiteY69" fmla="*/ 1941758 h 2578043"/>
                <a:gd name="connsiteX70" fmla="*/ 236992 w 2586059"/>
                <a:gd name="connsiteY70" fmla="*/ 1985566 h 2578043"/>
                <a:gd name="connsiteX71" fmla="*/ 196774 w 2586059"/>
                <a:gd name="connsiteY71" fmla="*/ 1967612 h 2578043"/>
                <a:gd name="connsiteX72" fmla="*/ 98388 w 2586059"/>
                <a:gd name="connsiteY72" fmla="*/ 1777301 h 2578043"/>
                <a:gd name="connsiteX73" fmla="*/ 105568 w 2586059"/>
                <a:gd name="connsiteY73" fmla="*/ 1736367 h 2578043"/>
                <a:gd name="connsiteX74" fmla="*/ 287263 w 2586059"/>
                <a:gd name="connsiteY74" fmla="*/ 1567600 h 2578043"/>
                <a:gd name="connsiteX75" fmla="*/ 301625 w 2586059"/>
                <a:gd name="connsiteY75" fmla="*/ 1526665 h 2578043"/>
                <a:gd name="connsiteX76" fmla="*/ 280081 w 2586059"/>
                <a:gd name="connsiteY76" fmla="*/ 1409606 h 2578043"/>
                <a:gd name="connsiteX77" fmla="*/ 252073 w 2586059"/>
                <a:gd name="connsiteY77" fmla="*/ 1376571 h 2578043"/>
                <a:gd name="connsiteX78" fmla="*/ 93360 w 2586059"/>
                <a:gd name="connsiteY78" fmla="*/ 1318401 h 2578043"/>
                <a:gd name="connsiteX79" fmla="*/ 0 w 2586059"/>
                <a:gd name="connsiteY79" fmla="*/ 1283211 h 2578043"/>
                <a:gd name="connsiteX80" fmla="*/ 0 w 2586059"/>
                <a:gd name="connsiteY80" fmla="*/ 1242994 h 2578043"/>
                <a:gd name="connsiteX81" fmla="*/ 6462 w 2586059"/>
                <a:gd name="connsiteY81" fmla="*/ 1172614 h 2578043"/>
                <a:gd name="connsiteX82" fmla="*/ 24417 w 2586059"/>
                <a:gd name="connsiteY82" fmla="*/ 1035448 h 2578043"/>
                <a:gd name="connsiteX83" fmla="*/ 53143 w 2586059"/>
                <a:gd name="connsiteY83" fmla="*/ 1006720 h 2578043"/>
                <a:gd name="connsiteX84" fmla="*/ 298035 w 2586059"/>
                <a:gd name="connsiteY84" fmla="*/ 962196 h 2578043"/>
                <a:gd name="connsiteX85" fmla="*/ 333942 w 2586059"/>
                <a:gd name="connsiteY85" fmla="*/ 934188 h 2578043"/>
                <a:gd name="connsiteX86" fmla="*/ 371286 w 2586059"/>
                <a:gd name="connsiteY86" fmla="*/ 844419 h 2578043"/>
                <a:gd name="connsiteX87" fmla="*/ 364823 w 2586059"/>
                <a:gd name="connsiteY87" fmla="*/ 793429 h 2578043"/>
                <a:gd name="connsiteX88" fmla="*/ 221910 w 2586059"/>
                <a:gd name="connsiteY88" fmla="*/ 605272 h 2578043"/>
                <a:gd name="connsiteX89" fmla="*/ 222628 w 2586059"/>
                <a:gd name="connsiteY89" fmla="*/ 558593 h 2578043"/>
                <a:gd name="connsiteX90" fmla="*/ 361232 w 2586059"/>
                <a:gd name="connsiteY90" fmla="*/ 386954 h 2578043"/>
                <a:gd name="connsiteX91" fmla="*/ 410067 w 2586059"/>
                <a:gd name="connsiteY91" fmla="*/ 374026 h 2578043"/>
                <a:gd name="connsiteX92" fmla="*/ 637004 w 2586059"/>
                <a:gd name="connsiteY92" fmla="*/ 468104 h 2578043"/>
                <a:gd name="connsiteX93" fmla="*/ 680811 w 2586059"/>
                <a:gd name="connsiteY93" fmla="*/ 464515 h 2578043"/>
                <a:gd name="connsiteX94" fmla="*/ 752627 w 2586059"/>
                <a:gd name="connsiteY94" fmla="*/ 414961 h 2578043"/>
                <a:gd name="connsiteX95" fmla="*/ 769862 w 2586059"/>
                <a:gd name="connsiteY95" fmla="*/ 381208 h 2578043"/>
                <a:gd name="connsiteX96" fmla="*/ 768427 w 2586059"/>
                <a:gd name="connsiteY96" fmla="*/ 356073 h 2578043"/>
                <a:gd name="connsiteX97" fmla="*/ 759809 w 2586059"/>
                <a:gd name="connsiteY97" fmla="*/ 244760 h 2578043"/>
                <a:gd name="connsiteX98" fmla="*/ 751191 w 2586059"/>
                <a:gd name="connsiteY98" fmla="*/ 133445 h 2578043"/>
                <a:gd name="connsiteX99" fmla="*/ 774889 w 2586059"/>
                <a:gd name="connsiteY99" fmla="*/ 96819 h 2578043"/>
                <a:gd name="connsiteX100" fmla="*/ 996800 w 2586059"/>
                <a:gd name="connsiteY100" fmla="*/ 22132 h 2578043"/>
                <a:gd name="connsiteX101" fmla="*/ 1011163 w 2586059"/>
                <a:gd name="connsiteY101" fmla="*/ 19977 h 2578043"/>
                <a:gd name="connsiteX102" fmla="*/ 1041326 w 2586059"/>
                <a:gd name="connsiteY102" fmla="*/ 40085 h 2578043"/>
                <a:gd name="connsiteX103" fmla="*/ 1179929 w 2586059"/>
                <a:gd name="connsiteY103" fmla="*/ 240450 h 2578043"/>
                <a:gd name="connsiteX104" fmla="*/ 1223019 w 2586059"/>
                <a:gd name="connsiteY104" fmla="*/ 261277 h 2578043"/>
                <a:gd name="connsiteX105" fmla="*/ 1296989 w 2586059"/>
                <a:gd name="connsiteY105" fmla="*/ 258404 h 2578043"/>
                <a:gd name="connsiteX106" fmla="*/ 1319970 w 2586059"/>
                <a:gd name="connsiteY106" fmla="*/ 246913 h 2578043"/>
                <a:gd name="connsiteX107" fmla="*/ 1327870 w 2586059"/>
                <a:gd name="connsiteY107" fmla="*/ 235423 h 2578043"/>
                <a:gd name="connsiteX108" fmla="*/ 1363777 w 2586059"/>
                <a:gd name="connsiteY108" fmla="*/ 169353 h 2578043"/>
                <a:gd name="connsiteX109" fmla="*/ 1444211 w 2586059"/>
                <a:gd name="connsiteY109" fmla="*/ 19259 h 2578043"/>
                <a:gd name="connsiteX110" fmla="*/ 1484428 w 2586059"/>
                <a:gd name="connsiteY110" fmla="*/ 1304 h 2578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</a:cxnLst>
              <a:rect l="l" t="t" r="r" b="b"/>
              <a:pathLst>
                <a:path w="2586059" h="2578043">
                  <a:moveTo>
                    <a:pt x="1292680" y="388681"/>
                  </a:moveTo>
                  <a:cubicBezTo>
                    <a:pt x="797383" y="388681"/>
                    <a:pt x="395865" y="790199"/>
                    <a:pt x="395865" y="1285496"/>
                  </a:cubicBezTo>
                  <a:cubicBezTo>
                    <a:pt x="395865" y="1780793"/>
                    <a:pt x="797383" y="2182311"/>
                    <a:pt x="1292680" y="2182311"/>
                  </a:cubicBezTo>
                  <a:cubicBezTo>
                    <a:pt x="1787977" y="2182311"/>
                    <a:pt x="2189495" y="1780793"/>
                    <a:pt x="2189495" y="1285496"/>
                  </a:cubicBezTo>
                  <a:cubicBezTo>
                    <a:pt x="2189495" y="790199"/>
                    <a:pt x="1787977" y="388681"/>
                    <a:pt x="1292680" y="388681"/>
                  </a:cubicBezTo>
                  <a:close/>
                  <a:moveTo>
                    <a:pt x="1484428" y="1304"/>
                  </a:moveTo>
                  <a:cubicBezTo>
                    <a:pt x="1561989" y="19977"/>
                    <a:pt x="1639549" y="37930"/>
                    <a:pt x="1717111" y="56602"/>
                  </a:cubicBezTo>
                  <a:cubicBezTo>
                    <a:pt x="1733628" y="60911"/>
                    <a:pt x="1743682" y="73120"/>
                    <a:pt x="1744400" y="90355"/>
                  </a:cubicBezTo>
                  <a:cubicBezTo>
                    <a:pt x="1745119" y="99692"/>
                    <a:pt x="1745119" y="109028"/>
                    <a:pt x="1745837" y="118364"/>
                  </a:cubicBezTo>
                  <a:cubicBezTo>
                    <a:pt x="1747990" y="176535"/>
                    <a:pt x="1749428" y="234705"/>
                    <a:pt x="1751581" y="292157"/>
                  </a:cubicBezTo>
                  <a:cubicBezTo>
                    <a:pt x="1752301" y="307957"/>
                    <a:pt x="1753019" y="324474"/>
                    <a:pt x="1753736" y="340273"/>
                  </a:cubicBezTo>
                  <a:cubicBezTo>
                    <a:pt x="1754454" y="356073"/>
                    <a:pt x="1762354" y="368282"/>
                    <a:pt x="1775999" y="376181"/>
                  </a:cubicBezTo>
                  <a:cubicBezTo>
                    <a:pt x="1793234" y="386235"/>
                    <a:pt x="1811189" y="395572"/>
                    <a:pt x="1828424" y="406343"/>
                  </a:cubicBezTo>
                  <a:cubicBezTo>
                    <a:pt x="1845661" y="416398"/>
                    <a:pt x="1861459" y="415680"/>
                    <a:pt x="1878696" y="406343"/>
                  </a:cubicBezTo>
                  <a:cubicBezTo>
                    <a:pt x="1949794" y="366846"/>
                    <a:pt x="2020172" y="327347"/>
                    <a:pt x="2091270" y="287848"/>
                  </a:cubicBezTo>
                  <a:cubicBezTo>
                    <a:pt x="2107788" y="278513"/>
                    <a:pt x="2123587" y="281384"/>
                    <a:pt x="2136514" y="294312"/>
                  </a:cubicBezTo>
                  <a:cubicBezTo>
                    <a:pt x="2191812" y="350327"/>
                    <a:pt x="2246391" y="407061"/>
                    <a:pt x="2301689" y="463078"/>
                  </a:cubicBezTo>
                  <a:cubicBezTo>
                    <a:pt x="2316052" y="478159"/>
                    <a:pt x="2318207" y="491804"/>
                    <a:pt x="2307434" y="509758"/>
                  </a:cubicBezTo>
                  <a:cubicBezTo>
                    <a:pt x="2266499" y="579419"/>
                    <a:pt x="2224845" y="648362"/>
                    <a:pt x="2183912" y="718023"/>
                  </a:cubicBezTo>
                  <a:cubicBezTo>
                    <a:pt x="2174575" y="733822"/>
                    <a:pt x="2173857" y="750340"/>
                    <a:pt x="2183193" y="766139"/>
                  </a:cubicBezTo>
                  <a:cubicBezTo>
                    <a:pt x="2193966" y="785529"/>
                    <a:pt x="2204019" y="804920"/>
                    <a:pt x="2214792" y="824309"/>
                  </a:cubicBezTo>
                  <a:cubicBezTo>
                    <a:pt x="2222692" y="838673"/>
                    <a:pt x="2234900" y="846573"/>
                    <a:pt x="2251418" y="847291"/>
                  </a:cubicBezTo>
                  <a:cubicBezTo>
                    <a:pt x="2278708" y="849446"/>
                    <a:pt x="2306716" y="850882"/>
                    <a:pt x="2334006" y="853035"/>
                  </a:cubicBezTo>
                  <a:cubicBezTo>
                    <a:pt x="2390022" y="856626"/>
                    <a:pt x="2446039" y="860217"/>
                    <a:pt x="2502055" y="863808"/>
                  </a:cubicBezTo>
                  <a:cubicBezTo>
                    <a:pt x="2517853" y="864526"/>
                    <a:pt x="2530781" y="875299"/>
                    <a:pt x="2534372" y="891098"/>
                  </a:cubicBezTo>
                  <a:cubicBezTo>
                    <a:pt x="2551607" y="968659"/>
                    <a:pt x="2568125" y="1046937"/>
                    <a:pt x="2585360" y="1125217"/>
                  </a:cubicBezTo>
                  <a:cubicBezTo>
                    <a:pt x="2587515" y="1135988"/>
                    <a:pt x="2584642" y="1145325"/>
                    <a:pt x="2577460" y="1153943"/>
                  </a:cubicBezTo>
                  <a:cubicBezTo>
                    <a:pt x="2573869" y="1158252"/>
                    <a:pt x="2568125" y="1161125"/>
                    <a:pt x="2563098" y="1163997"/>
                  </a:cubicBezTo>
                  <a:cubicBezTo>
                    <a:pt x="2491282" y="1199904"/>
                    <a:pt x="2419466" y="1235812"/>
                    <a:pt x="2346933" y="1271720"/>
                  </a:cubicBezTo>
                  <a:cubicBezTo>
                    <a:pt x="2331851" y="1279620"/>
                    <a:pt x="2323234" y="1291111"/>
                    <a:pt x="2322515" y="1308346"/>
                  </a:cubicBezTo>
                  <a:cubicBezTo>
                    <a:pt x="2321080" y="1335636"/>
                    <a:pt x="2318924" y="1362207"/>
                    <a:pt x="2317489" y="1389498"/>
                  </a:cubicBezTo>
                  <a:cubicBezTo>
                    <a:pt x="2316771" y="1405297"/>
                    <a:pt x="2322515" y="1418942"/>
                    <a:pt x="2336160" y="1428277"/>
                  </a:cubicBezTo>
                  <a:cubicBezTo>
                    <a:pt x="2402949" y="1477113"/>
                    <a:pt x="2469019" y="1526665"/>
                    <a:pt x="2535808" y="1575500"/>
                  </a:cubicBezTo>
                  <a:cubicBezTo>
                    <a:pt x="2551607" y="1586990"/>
                    <a:pt x="2556634" y="1601353"/>
                    <a:pt x="2549454" y="1620025"/>
                  </a:cubicBezTo>
                  <a:cubicBezTo>
                    <a:pt x="2537244" y="1653778"/>
                    <a:pt x="2525035" y="1687531"/>
                    <a:pt x="2512826" y="1721285"/>
                  </a:cubicBezTo>
                  <a:cubicBezTo>
                    <a:pt x="2499182" y="1758629"/>
                    <a:pt x="2485538" y="1796692"/>
                    <a:pt x="2471174" y="1834034"/>
                  </a:cubicBezTo>
                  <a:cubicBezTo>
                    <a:pt x="2465428" y="1849835"/>
                    <a:pt x="2451783" y="1858453"/>
                    <a:pt x="2435984" y="1857016"/>
                  </a:cubicBezTo>
                  <a:cubicBezTo>
                    <a:pt x="2405822" y="1854144"/>
                    <a:pt x="2376377" y="1850553"/>
                    <a:pt x="2346215" y="1847680"/>
                  </a:cubicBezTo>
                  <a:cubicBezTo>
                    <a:pt x="2294508" y="1841935"/>
                    <a:pt x="2242800" y="1836189"/>
                    <a:pt x="2191093" y="1831163"/>
                  </a:cubicBezTo>
                  <a:cubicBezTo>
                    <a:pt x="2174575" y="1829727"/>
                    <a:pt x="2161649" y="1835471"/>
                    <a:pt x="2151595" y="1849116"/>
                  </a:cubicBezTo>
                  <a:cubicBezTo>
                    <a:pt x="2132923" y="1874251"/>
                    <a:pt x="2114968" y="1900105"/>
                    <a:pt x="2095579" y="1925241"/>
                  </a:cubicBezTo>
                  <a:cubicBezTo>
                    <a:pt x="2084088" y="1940322"/>
                    <a:pt x="2082651" y="1956122"/>
                    <a:pt x="2089115" y="1973357"/>
                  </a:cubicBezTo>
                  <a:cubicBezTo>
                    <a:pt x="2117841" y="2049482"/>
                    <a:pt x="2147285" y="2125605"/>
                    <a:pt x="2176011" y="2201730"/>
                  </a:cubicBezTo>
                  <a:cubicBezTo>
                    <a:pt x="2183912" y="2221838"/>
                    <a:pt x="2179602" y="2235484"/>
                    <a:pt x="2163086" y="2248410"/>
                  </a:cubicBezTo>
                  <a:cubicBezTo>
                    <a:pt x="2105632" y="2291499"/>
                    <a:pt x="2048898" y="2335307"/>
                    <a:pt x="1991446" y="2378396"/>
                  </a:cubicBezTo>
                  <a:cubicBezTo>
                    <a:pt x="1974929" y="2390605"/>
                    <a:pt x="1960565" y="2390605"/>
                    <a:pt x="1944765" y="2377678"/>
                  </a:cubicBezTo>
                  <a:cubicBezTo>
                    <a:pt x="1883004" y="2328126"/>
                    <a:pt x="1820526" y="2277854"/>
                    <a:pt x="1758763" y="2227584"/>
                  </a:cubicBezTo>
                  <a:cubicBezTo>
                    <a:pt x="1745119" y="2216811"/>
                    <a:pt x="1730755" y="2213220"/>
                    <a:pt x="1714956" y="2218965"/>
                  </a:cubicBezTo>
                  <a:cubicBezTo>
                    <a:pt x="1678330" y="2232611"/>
                    <a:pt x="1641704" y="2246256"/>
                    <a:pt x="1605796" y="2260619"/>
                  </a:cubicBezTo>
                  <a:cubicBezTo>
                    <a:pt x="1591434" y="2266364"/>
                    <a:pt x="1582815" y="2277137"/>
                    <a:pt x="1579224" y="2292218"/>
                  </a:cubicBezTo>
                  <a:cubicBezTo>
                    <a:pt x="1574197" y="2315916"/>
                    <a:pt x="1569171" y="2340333"/>
                    <a:pt x="1564142" y="2364033"/>
                  </a:cubicBezTo>
                  <a:cubicBezTo>
                    <a:pt x="1551935" y="2421486"/>
                    <a:pt x="1540444" y="2478219"/>
                    <a:pt x="1528234" y="2535672"/>
                  </a:cubicBezTo>
                  <a:cubicBezTo>
                    <a:pt x="1524645" y="2552190"/>
                    <a:pt x="1514590" y="2562244"/>
                    <a:pt x="1498073" y="2564398"/>
                  </a:cubicBezTo>
                  <a:cubicBezTo>
                    <a:pt x="1460011" y="2569425"/>
                    <a:pt x="1421948" y="2573016"/>
                    <a:pt x="1383886" y="2576607"/>
                  </a:cubicBezTo>
                  <a:cubicBezTo>
                    <a:pt x="1365214" y="2575170"/>
                    <a:pt x="1350132" y="2576607"/>
                    <a:pt x="1335050" y="2578043"/>
                  </a:cubicBezTo>
                  <a:cubicBezTo>
                    <a:pt x="1312788" y="2578043"/>
                    <a:pt x="1290526" y="2578043"/>
                    <a:pt x="1267545" y="2578043"/>
                  </a:cubicBezTo>
                  <a:cubicBezTo>
                    <a:pt x="1253181" y="2573016"/>
                    <a:pt x="1245281" y="2562244"/>
                    <a:pt x="1240972" y="2547881"/>
                  </a:cubicBezTo>
                  <a:cubicBezTo>
                    <a:pt x="1216555" y="2473192"/>
                    <a:pt x="1191420" y="2398505"/>
                    <a:pt x="1167003" y="2323816"/>
                  </a:cubicBezTo>
                  <a:cubicBezTo>
                    <a:pt x="1161257" y="2306580"/>
                    <a:pt x="1149768" y="2295809"/>
                    <a:pt x="1131813" y="2292218"/>
                  </a:cubicBezTo>
                  <a:cubicBezTo>
                    <a:pt x="1093751" y="2283599"/>
                    <a:pt x="1054970" y="2275699"/>
                    <a:pt x="1016909" y="2266364"/>
                  </a:cubicBezTo>
                  <a:cubicBezTo>
                    <a:pt x="996800" y="2261337"/>
                    <a:pt x="980283" y="2266364"/>
                    <a:pt x="965920" y="2281445"/>
                  </a:cubicBezTo>
                  <a:cubicBezTo>
                    <a:pt x="910621" y="2338897"/>
                    <a:pt x="853887" y="2394914"/>
                    <a:pt x="797871" y="2451648"/>
                  </a:cubicBezTo>
                  <a:cubicBezTo>
                    <a:pt x="784944" y="2464574"/>
                    <a:pt x="769862" y="2467448"/>
                    <a:pt x="754782" y="2458830"/>
                  </a:cubicBezTo>
                  <a:cubicBezTo>
                    <a:pt x="694457" y="2425076"/>
                    <a:pt x="634848" y="2391323"/>
                    <a:pt x="574525" y="2357570"/>
                  </a:cubicBezTo>
                  <a:cubicBezTo>
                    <a:pt x="553697" y="2346079"/>
                    <a:pt x="548670" y="2333871"/>
                    <a:pt x="554416" y="2311607"/>
                  </a:cubicBezTo>
                  <a:cubicBezTo>
                    <a:pt x="573805" y="2234047"/>
                    <a:pt x="593915" y="2157204"/>
                    <a:pt x="613304" y="2079644"/>
                  </a:cubicBezTo>
                  <a:cubicBezTo>
                    <a:pt x="617615" y="2063126"/>
                    <a:pt x="614741" y="2048046"/>
                    <a:pt x="602531" y="2035118"/>
                  </a:cubicBezTo>
                  <a:cubicBezTo>
                    <a:pt x="573805" y="2004956"/>
                    <a:pt x="544361" y="1974793"/>
                    <a:pt x="515635" y="1944631"/>
                  </a:cubicBezTo>
                  <a:cubicBezTo>
                    <a:pt x="504145" y="1932422"/>
                    <a:pt x="489782" y="1928831"/>
                    <a:pt x="473983" y="1932422"/>
                  </a:cubicBezTo>
                  <a:cubicBezTo>
                    <a:pt x="459621" y="1935295"/>
                    <a:pt x="445975" y="1938885"/>
                    <a:pt x="432329" y="1941758"/>
                  </a:cubicBezTo>
                  <a:cubicBezTo>
                    <a:pt x="366977" y="1956122"/>
                    <a:pt x="302343" y="1971202"/>
                    <a:pt x="236992" y="1985566"/>
                  </a:cubicBezTo>
                  <a:cubicBezTo>
                    <a:pt x="219038" y="1989875"/>
                    <a:pt x="204675" y="1983412"/>
                    <a:pt x="196774" y="1967612"/>
                  </a:cubicBezTo>
                  <a:cubicBezTo>
                    <a:pt x="163738" y="1904414"/>
                    <a:pt x="131421" y="1840498"/>
                    <a:pt x="98388" y="1777301"/>
                  </a:cubicBezTo>
                  <a:cubicBezTo>
                    <a:pt x="91206" y="1762938"/>
                    <a:pt x="94078" y="1747138"/>
                    <a:pt x="105568" y="1736367"/>
                  </a:cubicBezTo>
                  <a:cubicBezTo>
                    <a:pt x="165894" y="1680350"/>
                    <a:pt x="226938" y="1623616"/>
                    <a:pt x="287263" y="1567600"/>
                  </a:cubicBezTo>
                  <a:cubicBezTo>
                    <a:pt x="299470" y="1556827"/>
                    <a:pt x="303779" y="1542465"/>
                    <a:pt x="301625" y="1526665"/>
                  </a:cubicBezTo>
                  <a:cubicBezTo>
                    <a:pt x="294444" y="1487884"/>
                    <a:pt x="287263" y="1448385"/>
                    <a:pt x="280081" y="1409606"/>
                  </a:cubicBezTo>
                  <a:cubicBezTo>
                    <a:pt x="277208" y="1393088"/>
                    <a:pt x="267871" y="1382316"/>
                    <a:pt x="252073" y="1376571"/>
                  </a:cubicBezTo>
                  <a:cubicBezTo>
                    <a:pt x="198928" y="1357181"/>
                    <a:pt x="145785" y="1337790"/>
                    <a:pt x="93360" y="1318401"/>
                  </a:cubicBezTo>
                  <a:cubicBezTo>
                    <a:pt x="62480" y="1306910"/>
                    <a:pt x="30881" y="1296855"/>
                    <a:pt x="0" y="1283211"/>
                  </a:cubicBezTo>
                  <a:cubicBezTo>
                    <a:pt x="0" y="1269565"/>
                    <a:pt x="0" y="1256639"/>
                    <a:pt x="0" y="1242994"/>
                  </a:cubicBezTo>
                  <a:cubicBezTo>
                    <a:pt x="2155" y="1219295"/>
                    <a:pt x="4309" y="1196314"/>
                    <a:pt x="6462" y="1172614"/>
                  </a:cubicBezTo>
                  <a:cubicBezTo>
                    <a:pt x="10773" y="1126653"/>
                    <a:pt x="17235" y="1080691"/>
                    <a:pt x="24417" y="1035448"/>
                  </a:cubicBezTo>
                  <a:cubicBezTo>
                    <a:pt x="26572" y="1020366"/>
                    <a:pt x="37344" y="1009593"/>
                    <a:pt x="53143" y="1006720"/>
                  </a:cubicBezTo>
                  <a:cubicBezTo>
                    <a:pt x="135012" y="991640"/>
                    <a:pt x="216165" y="977276"/>
                    <a:pt x="298035" y="962196"/>
                  </a:cubicBezTo>
                  <a:cubicBezTo>
                    <a:pt x="315270" y="959323"/>
                    <a:pt x="326761" y="949986"/>
                    <a:pt x="333942" y="934188"/>
                  </a:cubicBezTo>
                  <a:cubicBezTo>
                    <a:pt x="346151" y="904025"/>
                    <a:pt x="359078" y="873863"/>
                    <a:pt x="371286" y="844419"/>
                  </a:cubicBezTo>
                  <a:cubicBezTo>
                    <a:pt x="379186" y="825746"/>
                    <a:pt x="377032" y="809947"/>
                    <a:pt x="364823" y="793429"/>
                  </a:cubicBezTo>
                  <a:cubicBezTo>
                    <a:pt x="316707" y="730949"/>
                    <a:pt x="269309" y="667752"/>
                    <a:pt x="221910" y="605272"/>
                  </a:cubicBezTo>
                  <a:cubicBezTo>
                    <a:pt x="209701" y="588755"/>
                    <a:pt x="209701" y="574392"/>
                    <a:pt x="222628" y="558593"/>
                  </a:cubicBezTo>
                  <a:cubicBezTo>
                    <a:pt x="268590" y="501141"/>
                    <a:pt x="314552" y="444406"/>
                    <a:pt x="361232" y="386954"/>
                  </a:cubicBezTo>
                  <a:cubicBezTo>
                    <a:pt x="376314" y="369000"/>
                    <a:pt x="388523" y="365409"/>
                    <a:pt x="410067" y="374026"/>
                  </a:cubicBezTo>
                  <a:cubicBezTo>
                    <a:pt x="485474" y="405626"/>
                    <a:pt x="560879" y="436507"/>
                    <a:pt x="637004" y="468104"/>
                  </a:cubicBezTo>
                  <a:cubicBezTo>
                    <a:pt x="652085" y="474568"/>
                    <a:pt x="667165" y="473850"/>
                    <a:pt x="680811" y="464515"/>
                  </a:cubicBezTo>
                  <a:cubicBezTo>
                    <a:pt x="705229" y="447997"/>
                    <a:pt x="728928" y="431480"/>
                    <a:pt x="752627" y="414961"/>
                  </a:cubicBezTo>
                  <a:cubicBezTo>
                    <a:pt x="764117" y="407061"/>
                    <a:pt x="769862" y="395572"/>
                    <a:pt x="769862" y="381208"/>
                  </a:cubicBezTo>
                  <a:cubicBezTo>
                    <a:pt x="769862" y="372590"/>
                    <a:pt x="769145" y="363973"/>
                    <a:pt x="768427" y="356073"/>
                  </a:cubicBezTo>
                  <a:cubicBezTo>
                    <a:pt x="765554" y="318729"/>
                    <a:pt x="762682" y="282103"/>
                    <a:pt x="759809" y="244760"/>
                  </a:cubicBezTo>
                  <a:cubicBezTo>
                    <a:pt x="756936" y="207415"/>
                    <a:pt x="754063" y="170789"/>
                    <a:pt x="751191" y="133445"/>
                  </a:cubicBezTo>
                  <a:cubicBezTo>
                    <a:pt x="749754" y="116208"/>
                    <a:pt x="758372" y="102564"/>
                    <a:pt x="774889" y="96819"/>
                  </a:cubicBezTo>
                  <a:cubicBezTo>
                    <a:pt x="848860" y="71684"/>
                    <a:pt x="922830" y="46549"/>
                    <a:pt x="996800" y="22132"/>
                  </a:cubicBezTo>
                  <a:cubicBezTo>
                    <a:pt x="1001827" y="20695"/>
                    <a:pt x="1006136" y="19977"/>
                    <a:pt x="1011163" y="19977"/>
                  </a:cubicBezTo>
                  <a:cubicBezTo>
                    <a:pt x="1024807" y="20695"/>
                    <a:pt x="1033426" y="29312"/>
                    <a:pt x="1041326" y="40085"/>
                  </a:cubicBezTo>
                  <a:cubicBezTo>
                    <a:pt x="1087287" y="106873"/>
                    <a:pt x="1133968" y="173662"/>
                    <a:pt x="1179929" y="240450"/>
                  </a:cubicBezTo>
                  <a:cubicBezTo>
                    <a:pt x="1190702" y="255531"/>
                    <a:pt x="1205066" y="262713"/>
                    <a:pt x="1223019" y="261277"/>
                  </a:cubicBezTo>
                  <a:cubicBezTo>
                    <a:pt x="1247436" y="259122"/>
                    <a:pt x="1272572" y="258404"/>
                    <a:pt x="1296989" y="258404"/>
                  </a:cubicBezTo>
                  <a:cubicBezTo>
                    <a:pt x="1307044" y="258404"/>
                    <a:pt x="1314226" y="254813"/>
                    <a:pt x="1319970" y="246913"/>
                  </a:cubicBezTo>
                  <a:cubicBezTo>
                    <a:pt x="1322843" y="243323"/>
                    <a:pt x="1325715" y="239014"/>
                    <a:pt x="1327870" y="235423"/>
                  </a:cubicBezTo>
                  <a:cubicBezTo>
                    <a:pt x="1340079" y="213159"/>
                    <a:pt x="1351569" y="190897"/>
                    <a:pt x="1363777" y="169353"/>
                  </a:cubicBezTo>
                  <a:cubicBezTo>
                    <a:pt x="1390349" y="119083"/>
                    <a:pt x="1417639" y="69529"/>
                    <a:pt x="1444211" y="19259"/>
                  </a:cubicBezTo>
                  <a:cubicBezTo>
                    <a:pt x="1452829" y="3459"/>
                    <a:pt x="1466475" y="-3005"/>
                    <a:pt x="1484428" y="1304"/>
                  </a:cubicBezTo>
                  <a:close/>
                </a:path>
              </a:pathLst>
            </a:custGeom>
            <a:solidFill>
              <a:schemeClr val="accent2"/>
            </a:solidFill>
            <a:ln w="515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  <p:graphicFrame>
          <p:nvGraphicFramePr>
            <p:cNvPr id="33" name="Chart 3">
              <a:extLst>
                <a:ext uri="{FF2B5EF4-FFF2-40B4-BE49-F238E27FC236}">
                  <a16:creationId xmlns:a16="http://schemas.microsoft.com/office/drawing/2014/main" id="{029B1CD0-4F56-4A08-8434-044C2CC8291C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612632527"/>
                </p:ext>
              </p:extLst>
            </p:nvPr>
          </p:nvGraphicFramePr>
          <p:xfrm>
            <a:off x="3786871" y="1688396"/>
            <a:ext cx="1326393" cy="128340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C9ED884-56E1-49F7-92CF-A0680701FCC5}"/>
              </a:ext>
            </a:extLst>
          </p:cNvPr>
          <p:cNvGrpSpPr/>
          <p:nvPr/>
        </p:nvGrpSpPr>
        <p:grpSpPr>
          <a:xfrm>
            <a:off x="6493685" y="2027289"/>
            <a:ext cx="1587264" cy="1582344"/>
            <a:chOff x="6389342" y="1538926"/>
            <a:chExt cx="1587264" cy="1582344"/>
          </a:xfrm>
        </p:grpSpPr>
        <p:graphicFrame>
          <p:nvGraphicFramePr>
            <p:cNvPr id="35" name="Chart 34">
              <a:extLst>
                <a:ext uri="{FF2B5EF4-FFF2-40B4-BE49-F238E27FC236}">
                  <a16:creationId xmlns:a16="http://schemas.microsoft.com/office/drawing/2014/main" id="{3508D349-53BF-49D8-B1E1-4C84B7D7568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869838095"/>
                </p:ext>
              </p:extLst>
            </p:nvPr>
          </p:nvGraphicFramePr>
          <p:xfrm>
            <a:off x="6519778" y="1688396"/>
            <a:ext cx="1326393" cy="128340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C150E8C-7913-41FB-A541-2B05109B6285}"/>
                </a:ext>
              </a:extLst>
            </p:cNvPr>
            <p:cNvSpPr/>
            <p:nvPr/>
          </p:nvSpPr>
          <p:spPr>
            <a:xfrm>
              <a:off x="6389342" y="1538926"/>
              <a:ext cx="1587264" cy="1582344"/>
            </a:xfrm>
            <a:custGeom>
              <a:avLst/>
              <a:gdLst>
                <a:gd name="connsiteX0" fmla="*/ 1292680 w 2586059"/>
                <a:gd name="connsiteY0" fmla="*/ 388681 h 2578043"/>
                <a:gd name="connsiteX1" fmla="*/ 395865 w 2586059"/>
                <a:gd name="connsiteY1" fmla="*/ 1285496 h 2578043"/>
                <a:gd name="connsiteX2" fmla="*/ 1292680 w 2586059"/>
                <a:gd name="connsiteY2" fmla="*/ 2182311 h 2578043"/>
                <a:gd name="connsiteX3" fmla="*/ 2189495 w 2586059"/>
                <a:gd name="connsiteY3" fmla="*/ 1285496 h 2578043"/>
                <a:gd name="connsiteX4" fmla="*/ 1292680 w 2586059"/>
                <a:gd name="connsiteY4" fmla="*/ 388681 h 2578043"/>
                <a:gd name="connsiteX5" fmla="*/ 1484428 w 2586059"/>
                <a:gd name="connsiteY5" fmla="*/ 1304 h 2578043"/>
                <a:gd name="connsiteX6" fmla="*/ 1717111 w 2586059"/>
                <a:gd name="connsiteY6" fmla="*/ 56602 h 2578043"/>
                <a:gd name="connsiteX7" fmla="*/ 1744400 w 2586059"/>
                <a:gd name="connsiteY7" fmla="*/ 90355 h 2578043"/>
                <a:gd name="connsiteX8" fmla="*/ 1745837 w 2586059"/>
                <a:gd name="connsiteY8" fmla="*/ 118364 h 2578043"/>
                <a:gd name="connsiteX9" fmla="*/ 1751581 w 2586059"/>
                <a:gd name="connsiteY9" fmla="*/ 292157 h 2578043"/>
                <a:gd name="connsiteX10" fmla="*/ 1753736 w 2586059"/>
                <a:gd name="connsiteY10" fmla="*/ 340273 h 2578043"/>
                <a:gd name="connsiteX11" fmla="*/ 1775999 w 2586059"/>
                <a:gd name="connsiteY11" fmla="*/ 376181 h 2578043"/>
                <a:gd name="connsiteX12" fmla="*/ 1828424 w 2586059"/>
                <a:gd name="connsiteY12" fmla="*/ 406343 h 2578043"/>
                <a:gd name="connsiteX13" fmla="*/ 1878696 w 2586059"/>
                <a:gd name="connsiteY13" fmla="*/ 406343 h 2578043"/>
                <a:gd name="connsiteX14" fmla="*/ 2091270 w 2586059"/>
                <a:gd name="connsiteY14" fmla="*/ 287848 h 2578043"/>
                <a:gd name="connsiteX15" fmla="*/ 2136514 w 2586059"/>
                <a:gd name="connsiteY15" fmla="*/ 294312 h 2578043"/>
                <a:gd name="connsiteX16" fmla="*/ 2301689 w 2586059"/>
                <a:gd name="connsiteY16" fmla="*/ 463078 h 2578043"/>
                <a:gd name="connsiteX17" fmla="*/ 2307434 w 2586059"/>
                <a:gd name="connsiteY17" fmla="*/ 509758 h 2578043"/>
                <a:gd name="connsiteX18" fmla="*/ 2183912 w 2586059"/>
                <a:gd name="connsiteY18" fmla="*/ 718023 h 2578043"/>
                <a:gd name="connsiteX19" fmla="*/ 2183193 w 2586059"/>
                <a:gd name="connsiteY19" fmla="*/ 766139 h 2578043"/>
                <a:gd name="connsiteX20" fmla="*/ 2214792 w 2586059"/>
                <a:gd name="connsiteY20" fmla="*/ 824309 h 2578043"/>
                <a:gd name="connsiteX21" fmla="*/ 2251418 w 2586059"/>
                <a:gd name="connsiteY21" fmla="*/ 847291 h 2578043"/>
                <a:gd name="connsiteX22" fmla="*/ 2334006 w 2586059"/>
                <a:gd name="connsiteY22" fmla="*/ 853035 h 2578043"/>
                <a:gd name="connsiteX23" fmla="*/ 2502055 w 2586059"/>
                <a:gd name="connsiteY23" fmla="*/ 863808 h 2578043"/>
                <a:gd name="connsiteX24" fmla="*/ 2534372 w 2586059"/>
                <a:gd name="connsiteY24" fmla="*/ 891098 h 2578043"/>
                <a:gd name="connsiteX25" fmla="*/ 2585360 w 2586059"/>
                <a:gd name="connsiteY25" fmla="*/ 1125217 h 2578043"/>
                <a:gd name="connsiteX26" fmla="*/ 2577460 w 2586059"/>
                <a:gd name="connsiteY26" fmla="*/ 1153943 h 2578043"/>
                <a:gd name="connsiteX27" fmla="*/ 2563098 w 2586059"/>
                <a:gd name="connsiteY27" fmla="*/ 1163997 h 2578043"/>
                <a:gd name="connsiteX28" fmla="*/ 2346933 w 2586059"/>
                <a:gd name="connsiteY28" fmla="*/ 1271720 h 2578043"/>
                <a:gd name="connsiteX29" fmla="*/ 2322515 w 2586059"/>
                <a:gd name="connsiteY29" fmla="*/ 1308346 h 2578043"/>
                <a:gd name="connsiteX30" fmla="*/ 2317489 w 2586059"/>
                <a:gd name="connsiteY30" fmla="*/ 1389498 h 2578043"/>
                <a:gd name="connsiteX31" fmla="*/ 2336160 w 2586059"/>
                <a:gd name="connsiteY31" fmla="*/ 1428277 h 2578043"/>
                <a:gd name="connsiteX32" fmla="*/ 2535808 w 2586059"/>
                <a:gd name="connsiteY32" fmla="*/ 1575500 h 2578043"/>
                <a:gd name="connsiteX33" fmla="*/ 2549454 w 2586059"/>
                <a:gd name="connsiteY33" fmla="*/ 1620025 h 2578043"/>
                <a:gd name="connsiteX34" fmla="*/ 2512826 w 2586059"/>
                <a:gd name="connsiteY34" fmla="*/ 1721285 h 2578043"/>
                <a:gd name="connsiteX35" fmla="*/ 2471174 w 2586059"/>
                <a:gd name="connsiteY35" fmla="*/ 1834034 h 2578043"/>
                <a:gd name="connsiteX36" fmla="*/ 2435984 w 2586059"/>
                <a:gd name="connsiteY36" fmla="*/ 1857016 h 2578043"/>
                <a:gd name="connsiteX37" fmla="*/ 2346215 w 2586059"/>
                <a:gd name="connsiteY37" fmla="*/ 1847680 h 2578043"/>
                <a:gd name="connsiteX38" fmla="*/ 2191093 w 2586059"/>
                <a:gd name="connsiteY38" fmla="*/ 1831163 h 2578043"/>
                <a:gd name="connsiteX39" fmla="*/ 2151595 w 2586059"/>
                <a:gd name="connsiteY39" fmla="*/ 1849116 h 2578043"/>
                <a:gd name="connsiteX40" fmla="*/ 2095579 w 2586059"/>
                <a:gd name="connsiteY40" fmla="*/ 1925241 h 2578043"/>
                <a:gd name="connsiteX41" fmla="*/ 2089115 w 2586059"/>
                <a:gd name="connsiteY41" fmla="*/ 1973357 h 2578043"/>
                <a:gd name="connsiteX42" fmla="*/ 2176011 w 2586059"/>
                <a:gd name="connsiteY42" fmla="*/ 2201730 h 2578043"/>
                <a:gd name="connsiteX43" fmla="*/ 2163086 w 2586059"/>
                <a:gd name="connsiteY43" fmla="*/ 2248410 h 2578043"/>
                <a:gd name="connsiteX44" fmla="*/ 1991446 w 2586059"/>
                <a:gd name="connsiteY44" fmla="*/ 2378396 h 2578043"/>
                <a:gd name="connsiteX45" fmla="*/ 1944765 w 2586059"/>
                <a:gd name="connsiteY45" fmla="*/ 2377678 h 2578043"/>
                <a:gd name="connsiteX46" fmla="*/ 1758763 w 2586059"/>
                <a:gd name="connsiteY46" fmla="*/ 2227584 h 2578043"/>
                <a:gd name="connsiteX47" fmla="*/ 1714956 w 2586059"/>
                <a:gd name="connsiteY47" fmla="*/ 2218965 h 2578043"/>
                <a:gd name="connsiteX48" fmla="*/ 1605796 w 2586059"/>
                <a:gd name="connsiteY48" fmla="*/ 2260619 h 2578043"/>
                <a:gd name="connsiteX49" fmla="*/ 1579224 w 2586059"/>
                <a:gd name="connsiteY49" fmla="*/ 2292218 h 2578043"/>
                <a:gd name="connsiteX50" fmla="*/ 1564142 w 2586059"/>
                <a:gd name="connsiteY50" fmla="*/ 2364033 h 2578043"/>
                <a:gd name="connsiteX51" fmla="*/ 1528234 w 2586059"/>
                <a:gd name="connsiteY51" fmla="*/ 2535672 h 2578043"/>
                <a:gd name="connsiteX52" fmla="*/ 1498073 w 2586059"/>
                <a:gd name="connsiteY52" fmla="*/ 2564398 h 2578043"/>
                <a:gd name="connsiteX53" fmla="*/ 1383886 w 2586059"/>
                <a:gd name="connsiteY53" fmla="*/ 2576607 h 2578043"/>
                <a:gd name="connsiteX54" fmla="*/ 1335050 w 2586059"/>
                <a:gd name="connsiteY54" fmla="*/ 2578043 h 2578043"/>
                <a:gd name="connsiteX55" fmla="*/ 1267545 w 2586059"/>
                <a:gd name="connsiteY55" fmla="*/ 2578043 h 2578043"/>
                <a:gd name="connsiteX56" fmla="*/ 1240972 w 2586059"/>
                <a:gd name="connsiteY56" fmla="*/ 2547881 h 2578043"/>
                <a:gd name="connsiteX57" fmla="*/ 1167003 w 2586059"/>
                <a:gd name="connsiteY57" fmla="*/ 2323816 h 2578043"/>
                <a:gd name="connsiteX58" fmla="*/ 1131813 w 2586059"/>
                <a:gd name="connsiteY58" fmla="*/ 2292218 h 2578043"/>
                <a:gd name="connsiteX59" fmla="*/ 1016909 w 2586059"/>
                <a:gd name="connsiteY59" fmla="*/ 2266364 h 2578043"/>
                <a:gd name="connsiteX60" fmla="*/ 965920 w 2586059"/>
                <a:gd name="connsiteY60" fmla="*/ 2281445 h 2578043"/>
                <a:gd name="connsiteX61" fmla="*/ 797871 w 2586059"/>
                <a:gd name="connsiteY61" fmla="*/ 2451648 h 2578043"/>
                <a:gd name="connsiteX62" fmla="*/ 754782 w 2586059"/>
                <a:gd name="connsiteY62" fmla="*/ 2458830 h 2578043"/>
                <a:gd name="connsiteX63" fmla="*/ 574525 w 2586059"/>
                <a:gd name="connsiteY63" fmla="*/ 2357570 h 2578043"/>
                <a:gd name="connsiteX64" fmla="*/ 554416 w 2586059"/>
                <a:gd name="connsiteY64" fmla="*/ 2311607 h 2578043"/>
                <a:gd name="connsiteX65" fmla="*/ 613304 w 2586059"/>
                <a:gd name="connsiteY65" fmla="*/ 2079644 h 2578043"/>
                <a:gd name="connsiteX66" fmla="*/ 602531 w 2586059"/>
                <a:gd name="connsiteY66" fmla="*/ 2035118 h 2578043"/>
                <a:gd name="connsiteX67" fmla="*/ 515635 w 2586059"/>
                <a:gd name="connsiteY67" fmla="*/ 1944631 h 2578043"/>
                <a:gd name="connsiteX68" fmla="*/ 473983 w 2586059"/>
                <a:gd name="connsiteY68" fmla="*/ 1932422 h 2578043"/>
                <a:gd name="connsiteX69" fmla="*/ 432329 w 2586059"/>
                <a:gd name="connsiteY69" fmla="*/ 1941758 h 2578043"/>
                <a:gd name="connsiteX70" fmla="*/ 236992 w 2586059"/>
                <a:gd name="connsiteY70" fmla="*/ 1985566 h 2578043"/>
                <a:gd name="connsiteX71" fmla="*/ 196774 w 2586059"/>
                <a:gd name="connsiteY71" fmla="*/ 1967612 h 2578043"/>
                <a:gd name="connsiteX72" fmla="*/ 98388 w 2586059"/>
                <a:gd name="connsiteY72" fmla="*/ 1777301 h 2578043"/>
                <a:gd name="connsiteX73" fmla="*/ 105568 w 2586059"/>
                <a:gd name="connsiteY73" fmla="*/ 1736367 h 2578043"/>
                <a:gd name="connsiteX74" fmla="*/ 287263 w 2586059"/>
                <a:gd name="connsiteY74" fmla="*/ 1567600 h 2578043"/>
                <a:gd name="connsiteX75" fmla="*/ 301625 w 2586059"/>
                <a:gd name="connsiteY75" fmla="*/ 1526665 h 2578043"/>
                <a:gd name="connsiteX76" fmla="*/ 280081 w 2586059"/>
                <a:gd name="connsiteY76" fmla="*/ 1409606 h 2578043"/>
                <a:gd name="connsiteX77" fmla="*/ 252073 w 2586059"/>
                <a:gd name="connsiteY77" fmla="*/ 1376571 h 2578043"/>
                <a:gd name="connsiteX78" fmla="*/ 93360 w 2586059"/>
                <a:gd name="connsiteY78" fmla="*/ 1318401 h 2578043"/>
                <a:gd name="connsiteX79" fmla="*/ 0 w 2586059"/>
                <a:gd name="connsiteY79" fmla="*/ 1283211 h 2578043"/>
                <a:gd name="connsiteX80" fmla="*/ 0 w 2586059"/>
                <a:gd name="connsiteY80" fmla="*/ 1242994 h 2578043"/>
                <a:gd name="connsiteX81" fmla="*/ 6462 w 2586059"/>
                <a:gd name="connsiteY81" fmla="*/ 1172614 h 2578043"/>
                <a:gd name="connsiteX82" fmla="*/ 24417 w 2586059"/>
                <a:gd name="connsiteY82" fmla="*/ 1035448 h 2578043"/>
                <a:gd name="connsiteX83" fmla="*/ 53143 w 2586059"/>
                <a:gd name="connsiteY83" fmla="*/ 1006720 h 2578043"/>
                <a:gd name="connsiteX84" fmla="*/ 298035 w 2586059"/>
                <a:gd name="connsiteY84" fmla="*/ 962196 h 2578043"/>
                <a:gd name="connsiteX85" fmla="*/ 333942 w 2586059"/>
                <a:gd name="connsiteY85" fmla="*/ 934188 h 2578043"/>
                <a:gd name="connsiteX86" fmla="*/ 371286 w 2586059"/>
                <a:gd name="connsiteY86" fmla="*/ 844419 h 2578043"/>
                <a:gd name="connsiteX87" fmla="*/ 364823 w 2586059"/>
                <a:gd name="connsiteY87" fmla="*/ 793429 h 2578043"/>
                <a:gd name="connsiteX88" fmla="*/ 221910 w 2586059"/>
                <a:gd name="connsiteY88" fmla="*/ 605272 h 2578043"/>
                <a:gd name="connsiteX89" fmla="*/ 222628 w 2586059"/>
                <a:gd name="connsiteY89" fmla="*/ 558593 h 2578043"/>
                <a:gd name="connsiteX90" fmla="*/ 361232 w 2586059"/>
                <a:gd name="connsiteY90" fmla="*/ 386954 h 2578043"/>
                <a:gd name="connsiteX91" fmla="*/ 410067 w 2586059"/>
                <a:gd name="connsiteY91" fmla="*/ 374026 h 2578043"/>
                <a:gd name="connsiteX92" fmla="*/ 637004 w 2586059"/>
                <a:gd name="connsiteY92" fmla="*/ 468104 h 2578043"/>
                <a:gd name="connsiteX93" fmla="*/ 680811 w 2586059"/>
                <a:gd name="connsiteY93" fmla="*/ 464515 h 2578043"/>
                <a:gd name="connsiteX94" fmla="*/ 752627 w 2586059"/>
                <a:gd name="connsiteY94" fmla="*/ 414961 h 2578043"/>
                <a:gd name="connsiteX95" fmla="*/ 769862 w 2586059"/>
                <a:gd name="connsiteY95" fmla="*/ 381208 h 2578043"/>
                <a:gd name="connsiteX96" fmla="*/ 768427 w 2586059"/>
                <a:gd name="connsiteY96" fmla="*/ 356073 h 2578043"/>
                <a:gd name="connsiteX97" fmla="*/ 759809 w 2586059"/>
                <a:gd name="connsiteY97" fmla="*/ 244760 h 2578043"/>
                <a:gd name="connsiteX98" fmla="*/ 751191 w 2586059"/>
                <a:gd name="connsiteY98" fmla="*/ 133445 h 2578043"/>
                <a:gd name="connsiteX99" fmla="*/ 774889 w 2586059"/>
                <a:gd name="connsiteY99" fmla="*/ 96819 h 2578043"/>
                <a:gd name="connsiteX100" fmla="*/ 996800 w 2586059"/>
                <a:gd name="connsiteY100" fmla="*/ 22132 h 2578043"/>
                <a:gd name="connsiteX101" fmla="*/ 1011163 w 2586059"/>
                <a:gd name="connsiteY101" fmla="*/ 19977 h 2578043"/>
                <a:gd name="connsiteX102" fmla="*/ 1041326 w 2586059"/>
                <a:gd name="connsiteY102" fmla="*/ 40085 h 2578043"/>
                <a:gd name="connsiteX103" fmla="*/ 1179929 w 2586059"/>
                <a:gd name="connsiteY103" fmla="*/ 240450 h 2578043"/>
                <a:gd name="connsiteX104" fmla="*/ 1223019 w 2586059"/>
                <a:gd name="connsiteY104" fmla="*/ 261277 h 2578043"/>
                <a:gd name="connsiteX105" fmla="*/ 1296989 w 2586059"/>
                <a:gd name="connsiteY105" fmla="*/ 258404 h 2578043"/>
                <a:gd name="connsiteX106" fmla="*/ 1319970 w 2586059"/>
                <a:gd name="connsiteY106" fmla="*/ 246913 h 2578043"/>
                <a:gd name="connsiteX107" fmla="*/ 1327870 w 2586059"/>
                <a:gd name="connsiteY107" fmla="*/ 235423 h 2578043"/>
                <a:gd name="connsiteX108" fmla="*/ 1363777 w 2586059"/>
                <a:gd name="connsiteY108" fmla="*/ 169353 h 2578043"/>
                <a:gd name="connsiteX109" fmla="*/ 1444211 w 2586059"/>
                <a:gd name="connsiteY109" fmla="*/ 19259 h 2578043"/>
                <a:gd name="connsiteX110" fmla="*/ 1484428 w 2586059"/>
                <a:gd name="connsiteY110" fmla="*/ 1304 h 2578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</a:cxnLst>
              <a:rect l="l" t="t" r="r" b="b"/>
              <a:pathLst>
                <a:path w="2586059" h="2578043">
                  <a:moveTo>
                    <a:pt x="1292680" y="388681"/>
                  </a:moveTo>
                  <a:cubicBezTo>
                    <a:pt x="797383" y="388681"/>
                    <a:pt x="395865" y="790199"/>
                    <a:pt x="395865" y="1285496"/>
                  </a:cubicBezTo>
                  <a:cubicBezTo>
                    <a:pt x="395865" y="1780793"/>
                    <a:pt x="797383" y="2182311"/>
                    <a:pt x="1292680" y="2182311"/>
                  </a:cubicBezTo>
                  <a:cubicBezTo>
                    <a:pt x="1787977" y="2182311"/>
                    <a:pt x="2189495" y="1780793"/>
                    <a:pt x="2189495" y="1285496"/>
                  </a:cubicBezTo>
                  <a:cubicBezTo>
                    <a:pt x="2189495" y="790199"/>
                    <a:pt x="1787977" y="388681"/>
                    <a:pt x="1292680" y="388681"/>
                  </a:cubicBezTo>
                  <a:close/>
                  <a:moveTo>
                    <a:pt x="1484428" y="1304"/>
                  </a:moveTo>
                  <a:cubicBezTo>
                    <a:pt x="1561989" y="19977"/>
                    <a:pt x="1639549" y="37930"/>
                    <a:pt x="1717111" y="56602"/>
                  </a:cubicBezTo>
                  <a:cubicBezTo>
                    <a:pt x="1733628" y="60911"/>
                    <a:pt x="1743682" y="73120"/>
                    <a:pt x="1744400" y="90355"/>
                  </a:cubicBezTo>
                  <a:cubicBezTo>
                    <a:pt x="1745119" y="99692"/>
                    <a:pt x="1745119" y="109028"/>
                    <a:pt x="1745837" y="118364"/>
                  </a:cubicBezTo>
                  <a:cubicBezTo>
                    <a:pt x="1747990" y="176535"/>
                    <a:pt x="1749428" y="234705"/>
                    <a:pt x="1751581" y="292157"/>
                  </a:cubicBezTo>
                  <a:cubicBezTo>
                    <a:pt x="1752301" y="307957"/>
                    <a:pt x="1753019" y="324474"/>
                    <a:pt x="1753736" y="340273"/>
                  </a:cubicBezTo>
                  <a:cubicBezTo>
                    <a:pt x="1754454" y="356073"/>
                    <a:pt x="1762354" y="368282"/>
                    <a:pt x="1775999" y="376181"/>
                  </a:cubicBezTo>
                  <a:cubicBezTo>
                    <a:pt x="1793234" y="386235"/>
                    <a:pt x="1811189" y="395572"/>
                    <a:pt x="1828424" y="406343"/>
                  </a:cubicBezTo>
                  <a:cubicBezTo>
                    <a:pt x="1845661" y="416398"/>
                    <a:pt x="1861459" y="415680"/>
                    <a:pt x="1878696" y="406343"/>
                  </a:cubicBezTo>
                  <a:cubicBezTo>
                    <a:pt x="1949794" y="366846"/>
                    <a:pt x="2020172" y="327347"/>
                    <a:pt x="2091270" y="287848"/>
                  </a:cubicBezTo>
                  <a:cubicBezTo>
                    <a:pt x="2107788" y="278513"/>
                    <a:pt x="2123587" y="281384"/>
                    <a:pt x="2136514" y="294312"/>
                  </a:cubicBezTo>
                  <a:cubicBezTo>
                    <a:pt x="2191812" y="350327"/>
                    <a:pt x="2246391" y="407061"/>
                    <a:pt x="2301689" y="463078"/>
                  </a:cubicBezTo>
                  <a:cubicBezTo>
                    <a:pt x="2316052" y="478159"/>
                    <a:pt x="2318207" y="491804"/>
                    <a:pt x="2307434" y="509758"/>
                  </a:cubicBezTo>
                  <a:cubicBezTo>
                    <a:pt x="2266499" y="579419"/>
                    <a:pt x="2224845" y="648362"/>
                    <a:pt x="2183912" y="718023"/>
                  </a:cubicBezTo>
                  <a:cubicBezTo>
                    <a:pt x="2174575" y="733822"/>
                    <a:pt x="2173857" y="750340"/>
                    <a:pt x="2183193" y="766139"/>
                  </a:cubicBezTo>
                  <a:cubicBezTo>
                    <a:pt x="2193966" y="785529"/>
                    <a:pt x="2204019" y="804920"/>
                    <a:pt x="2214792" y="824309"/>
                  </a:cubicBezTo>
                  <a:cubicBezTo>
                    <a:pt x="2222692" y="838673"/>
                    <a:pt x="2234900" y="846573"/>
                    <a:pt x="2251418" y="847291"/>
                  </a:cubicBezTo>
                  <a:cubicBezTo>
                    <a:pt x="2278708" y="849446"/>
                    <a:pt x="2306716" y="850882"/>
                    <a:pt x="2334006" y="853035"/>
                  </a:cubicBezTo>
                  <a:cubicBezTo>
                    <a:pt x="2390022" y="856626"/>
                    <a:pt x="2446039" y="860217"/>
                    <a:pt x="2502055" y="863808"/>
                  </a:cubicBezTo>
                  <a:cubicBezTo>
                    <a:pt x="2517853" y="864526"/>
                    <a:pt x="2530781" y="875299"/>
                    <a:pt x="2534372" y="891098"/>
                  </a:cubicBezTo>
                  <a:cubicBezTo>
                    <a:pt x="2551607" y="968659"/>
                    <a:pt x="2568125" y="1046937"/>
                    <a:pt x="2585360" y="1125217"/>
                  </a:cubicBezTo>
                  <a:cubicBezTo>
                    <a:pt x="2587515" y="1135988"/>
                    <a:pt x="2584642" y="1145325"/>
                    <a:pt x="2577460" y="1153943"/>
                  </a:cubicBezTo>
                  <a:cubicBezTo>
                    <a:pt x="2573869" y="1158252"/>
                    <a:pt x="2568125" y="1161125"/>
                    <a:pt x="2563098" y="1163997"/>
                  </a:cubicBezTo>
                  <a:cubicBezTo>
                    <a:pt x="2491282" y="1199904"/>
                    <a:pt x="2419466" y="1235812"/>
                    <a:pt x="2346933" y="1271720"/>
                  </a:cubicBezTo>
                  <a:cubicBezTo>
                    <a:pt x="2331851" y="1279620"/>
                    <a:pt x="2323234" y="1291111"/>
                    <a:pt x="2322515" y="1308346"/>
                  </a:cubicBezTo>
                  <a:cubicBezTo>
                    <a:pt x="2321080" y="1335636"/>
                    <a:pt x="2318924" y="1362207"/>
                    <a:pt x="2317489" y="1389498"/>
                  </a:cubicBezTo>
                  <a:cubicBezTo>
                    <a:pt x="2316771" y="1405297"/>
                    <a:pt x="2322515" y="1418942"/>
                    <a:pt x="2336160" y="1428277"/>
                  </a:cubicBezTo>
                  <a:cubicBezTo>
                    <a:pt x="2402949" y="1477113"/>
                    <a:pt x="2469019" y="1526665"/>
                    <a:pt x="2535808" y="1575500"/>
                  </a:cubicBezTo>
                  <a:cubicBezTo>
                    <a:pt x="2551607" y="1586990"/>
                    <a:pt x="2556634" y="1601353"/>
                    <a:pt x="2549454" y="1620025"/>
                  </a:cubicBezTo>
                  <a:cubicBezTo>
                    <a:pt x="2537244" y="1653778"/>
                    <a:pt x="2525035" y="1687531"/>
                    <a:pt x="2512826" y="1721285"/>
                  </a:cubicBezTo>
                  <a:cubicBezTo>
                    <a:pt x="2499182" y="1758629"/>
                    <a:pt x="2485538" y="1796692"/>
                    <a:pt x="2471174" y="1834034"/>
                  </a:cubicBezTo>
                  <a:cubicBezTo>
                    <a:pt x="2465428" y="1849835"/>
                    <a:pt x="2451783" y="1858453"/>
                    <a:pt x="2435984" y="1857016"/>
                  </a:cubicBezTo>
                  <a:cubicBezTo>
                    <a:pt x="2405822" y="1854144"/>
                    <a:pt x="2376377" y="1850553"/>
                    <a:pt x="2346215" y="1847680"/>
                  </a:cubicBezTo>
                  <a:cubicBezTo>
                    <a:pt x="2294508" y="1841935"/>
                    <a:pt x="2242800" y="1836189"/>
                    <a:pt x="2191093" y="1831163"/>
                  </a:cubicBezTo>
                  <a:cubicBezTo>
                    <a:pt x="2174575" y="1829727"/>
                    <a:pt x="2161649" y="1835471"/>
                    <a:pt x="2151595" y="1849116"/>
                  </a:cubicBezTo>
                  <a:cubicBezTo>
                    <a:pt x="2132923" y="1874251"/>
                    <a:pt x="2114968" y="1900105"/>
                    <a:pt x="2095579" y="1925241"/>
                  </a:cubicBezTo>
                  <a:cubicBezTo>
                    <a:pt x="2084088" y="1940322"/>
                    <a:pt x="2082651" y="1956122"/>
                    <a:pt x="2089115" y="1973357"/>
                  </a:cubicBezTo>
                  <a:cubicBezTo>
                    <a:pt x="2117841" y="2049482"/>
                    <a:pt x="2147285" y="2125605"/>
                    <a:pt x="2176011" y="2201730"/>
                  </a:cubicBezTo>
                  <a:cubicBezTo>
                    <a:pt x="2183912" y="2221838"/>
                    <a:pt x="2179602" y="2235484"/>
                    <a:pt x="2163086" y="2248410"/>
                  </a:cubicBezTo>
                  <a:cubicBezTo>
                    <a:pt x="2105632" y="2291499"/>
                    <a:pt x="2048898" y="2335307"/>
                    <a:pt x="1991446" y="2378396"/>
                  </a:cubicBezTo>
                  <a:cubicBezTo>
                    <a:pt x="1974929" y="2390605"/>
                    <a:pt x="1960565" y="2390605"/>
                    <a:pt x="1944765" y="2377678"/>
                  </a:cubicBezTo>
                  <a:cubicBezTo>
                    <a:pt x="1883004" y="2328126"/>
                    <a:pt x="1820526" y="2277854"/>
                    <a:pt x="1758763" y="2227584"/>
                  </a:cubicBezTo>
                  <a:cubicBezTo>
                    <a:pt x="1745119" y="2216811"/>
                    <a:pt x="1730755" y="2213220"/>
                    <a:pt x="1714956" y="2218965"/>
                  </a:cubicBezTo>
                  <a:cubicBezTo>
                    <a:pt x="1678330" y="2232611"/>
                    <a:pt x="1641704" y="2246256"/>
                    <a:pt x="1605796" y="2260619"/>
                  </a:cubicBezTo>
                  <a:cubicBezTo>
                    <a:pt x="1591434" y="2266364"/>
                    <a:pt x="1582815" y="2277137"/>
                    <a:pt x="1579224" y="2292218"/>
                  </a:cubicBezTo>
                  <a:cubicBezTo>
                    <a:pt x="1574197" y="2315916"/>
                    <a:pt x="1569171" y="2340333"/>
                    <a:pt x="1564142" y="2364033"/>
                  </a:cubicBezTo>
                  <a:cubicBezTo>
                    <a:pt x="1551935" y="2421486"/>
                    <a:pt x="1540444" y="2478219"/>
                    <a:pt x="1528234" y="2535672"/>
                  </a:cubicBezTo>
                  <a:cubicBezTo>
                    <a:pt x="1524645" y="2552190"/>
                    <a:pt x="1514590" y="2562244"/>
                    <a:pt x="1498073" y="2564398"/>
                  </a:cubicBezTo>
                  <a:cubicBezTo>
                    <a:pt x="1460011" y="2569425"/>
                    <a:pt x="1421948" y="2573016"/>
                    <a:pt x="1383886" y="2576607"/>
                  </a:cubicBezTo>
                  <a:cubicBezTo>
                    <a:pt x="1365214" y="2575170"/>
                    <a:pt x="1350132" y="2576607"/>
                    <a:pt x="1335050" y="2578043"/>
                  </a:cubicBezTo>
                  <a:cubicBezTo>
                    <a:pt x="1312788" y="2578043"/>
                    <a:pt x="1290526" y="2578043"/>
                    <a:pt x="1267545" y="2578043"/>
                  </a:cubicBezTo>
                  <a:cubicBezTo>
                    <a:pt x="1253181" y="2573016"/>
                    <a:pt x="1245281" y="2562244"/>
                    <a:pt x="1240972" y="2547881"/>
                  </a:cubicBezTo>
                  <a:cubicBezTo>
                    <a:pt x="1216555" y="2473192"/>
                    <a:pt x="1191420" y="2398505"/>
                    <a:pt x="1167003" y="2323816"/>
                  </a:cubicBezTo>
                  <a:cubicBezTo>
                    <a:pt x="1161257" y="2306580"/>
                    <a:pt x="1149768" y="2295809"/>
                    <a:pt x="1131813" y="2292218"/>
                  </a:cubicBezTo>
                  <a:cubicBezTo>
                    <a:pt x="1093751" y="2283599"/>
                    <a:pt x="1054970" y="2275699"/>
                    <a:pt x="1016909" y="2266364"/>
                  </a:cubicBezTo>
                  <a:cubicBezTo>
                    <a:pt x="996800" y="2261337"/>
                    <a:pt x="980283" y="2266364"/>
                    <a:pt x="965920" y="2281445"/>
                  </a:cubicBezTo>
                  <a:cubicBezTo>
                    <a:pt x="910621" y="2338897"/>
                    <a:pt x="853887" y="2394914"/>
                    <a:pt x="797871" y="2451648"/>
                  </a:cubicBezTo>
                  <a:cubicBezTo>
                    <a:pt x="784944" y="2464574"/>
                    <a:pt x="769862" y="2467448"/>
                    <a:pt x="754782" y="2458830"/>
                  </a:cubicBezTo>
                  <a:cubicBezTo>
                    <a:pt x="694457" y="2425076"/>
                    <a:pt x="634848" y="2391323"/>
                    <a:pt x="574525" y="2357570"/>
                  </a:cubicBezTo>
                  <a:cubicBezTo>
                    <a:pt x="553697" y="2346079"/>
                    <a:pt x="548670" y="2333871"/>
                    <a:pt x="554416" y="2311607"/>
                  </a:cubicBezTo>
                  <a:cubicBezTo>
                    <a:pt x="573805" y="2234047"/>
                    <a:pt x="593915" y="2157204"/>
                    <a:pt x="613304" y="2079644"/>
                  </a:cubicBezTo>
                  <a:cubicBezTo>
                    <a:pt x="617615" y="2063126"/>
                    <a:pt x="614741" y="2048046"/>
                    <a:pt x="602531" y="2035118"/>
                  </a:cubicBezTo>
                  <a:cubicBezTo>
                    <a:pt x="573805" y="2004956"/>
                    <a:pt x="544361" y="1974793"/>
                    <a:pt x="515635" y="1944631"/>
                  </a:cubicBezTo>
                  <a:cubicBezTo>
                    <a:pt x="504145" y="1932422"/>
                    <a:pt x="489782" y="1928831"/>
                    <a:pt x="473983" y="1932422"/>
                  </a:cubicBezTo>
                  <a:cubicBezTo>
                    <a:pt x="459621" y="1935295"/>
                    <a:pt x="445975" y="1938885"/>
                    <a:pt x="432329" y="1941758"/>
                  </a:cubicBezTo>
                  <a:cubicBezTo>
                    <a:pt x="366977" y="1956122"/>
                    <a:pt x="302343" y="1971202"/>
                    <a:pt x="236992" y="1985566"/>
                  </a:cubicBezTo>
                  <a:cubicBezTo>
                    <a:pt x="219038" y="1989875"/>
                    <a:pt x="204675" y="1983412"/>
                    <a:pt x="196774" y="1967612"/>
                  </a:cubicBezTo>
                  <a:cubicBezTo>
                    <a:pt x="163738" y="1904414"/>
                    <a:pt x="131421" y="1840498"/>
                    <a:pt x="98388" y="1777301"/>
                  </a:cubicBezTo>
                  <a:cubicBezTo>
                    <a:pt x="91206" y="1762938"/>
                    <a:pt x="94078" y="1747138"/>
                    <a:pt x="105568" y="1736367"/>
                  </a:cubicBezTo>
                  <a:cubicBezTo>
                    <a:pt x="165894" y="1680350"/>
                    <a:pt x="226938" y="1623616"/>
                    <a:pt x="287263" y="1567600"/>
                  </a:cubicBezTo>
                  <a:cubicBezTo>
                    <a:pt x="299470" y="1556827"/>
                    <a:pt x="303779" y="1542465"/>
                    <a:pt x="301625" y="1526665"/>
                  </a:cubicBezTo>
                  <a:cubicBezTo>
                    <a:pt x="294444" y="1487884"/>
                    <a:pt x="287263" y="1448385"/>
                    <a:pt x="280081" y="1409606"/>
                  </a:cubicBezTo>
                  <a:cubicBezTo>
                    <a:pt x="277208" y="1393088"/>
                    <a:pt x="267871" y="1382316"/>
                    <a:pt x="252073" y="1376571"/>
                  </a:cubicBezTo>
                  <a:cubicBezTo>
                    <a:pt x="198928" y="1357181"/>
                    <a:pt x="145785" y="1337790"/>
                    <a:pt x="93360" y="1318401"/>
                  </a:cubicBezTo>
                  <a:cubicBezTo>
                    <a:pt x="62480" y="1306910"/>
                    <a:pt x="30881" y="1296855"/>
                    <a:pt x="0" y="1283211"/>
                  </a:cubicBezTo>
                  <a:cubicBezTo>
                    <a:pt x="0" y="1269565"/>
                    <a:pt x="0" y="1256639"/>
                    <a:pt x="0" y="1242994"/>
                  </a:cubicBezTo>
                  <a:cubicBezTo>
                    <a:pt x="2155" y="1219295"/>
                    <a:pt x="4309" y="1196314"/>
                    <a:pt x="6462" y="1172614"/>
                  </a:cubicBezTo>
                  <a:cubicBezTo>
                    <a:pt x="10773" y="1126653"/>
                    <a:pt x="17235" y="1080691"/>
                    <a:pt x="24417" y="1035448"/>
                  </a:cubicBezTo>
                  <a:cubicBezTo>
                    <a:pt x="26572" y="1020366"/>
                    <a:pt x="37344" y="1009593"/>
                    <a:pt x="53143" y="1006720"/>
                  </a:cubicBezTo>
                  <a:cubicBezTo>
                    <a:pt x="135012" y="991640"/>
                    <a:pt x="216165" y="977276"/>
                    <a:pt x="298035" y="962196"/>
                  </a:cubicBezTo>
                  <a:cubicBezTo>
                    <a:pt x="315270" y="959323"/>
                    <a:pt x="326761" y="949986"/>
                    <a:pt x="333942" y="934188"/>
                  </a:cubicBezTo>
                  <a:cubicBezTo>
                    <a:pt x="346151" y="904025"/>
                    <a:pt x="359078" y="873863"/>
                    <a:pt x="371286" y="844419"/>
                  </a:cubicBezTo>
                  <a:cubicBezTo>
                    <a:pt x="379186" y="825746"/>
                    <a:pt x="377032" y="809947"/>
                    <a:pt x="364823" y="793429"/>
                  </a:cubicBezTo>
                  <a:cubicBezTo>
                    <a:pt x="316707" y="730949"/>
                    <a:pt x="269309" y="667752"/>
                    <a:pt x="221910" y="605272"/>
                  </a:cubicBezTo>
                  <a:cubicBezTo>
                    <a:pt x="209701" y="588755"/>
                    <a:pt x="209701" y="574392"/>
                    <a:pt x="222628" y="558593"/>
                  </a:cubicBezTo>
                  <a:cubicBezTo>
                    <a:pt x="268590" y="501141"/>
                    <a:pt x="314552" y="444406"/>
                    <a:pt x="361232" y="386954"/>
                  </a:cubicBezTo>
                  <a:cubicBezTo>
                    <a:pt x="376314" y="369000"/>
                    <a:pt x="388523" y="365409"/>
                    <a:pt x="410067" y="374026"/>
                  </a:cubicBezTo>
                  <a:cubicBezTo>
                    <a:pt x="485474" y="405626"/>
                    <a:pt x="560879" y="436507"/>
                    <a:pt x="637004" y="468104"/>
                  </a:cubicBezTo>
                  <a:cubicBezTo>
                    <a:pt x="652085" y="474568"/>
                    <a:pt x="667165" y="473850"/>
                    <a:pt x="680811" y="464515"/>
                  </a:cubicBezTo>
                  <a:cubicBezTo>
                    <a:pt x="705229" y="447997"/>
                    <a:pt x="728928" y="431480"/>
                    <a:pt x="752627" y="414961"/>
                  </a:cubicBezTo>
                  <a:cubicBezTo>
                    <a:pt x="764117" y="407061"/>
                    <a:pt x="769862" y="395572"/>
                    <a:pt x="769862" y="381208"/>
                  </a:cubicBezTo>
                  <a:cubicBezTo>
                    <a:pt x="769862" y="372590"/>
                    <a:pt x="769145" y="363973"/>
                    <a:pt x="768427" y="356073"/>
                  </a:cubicBezTo>
                  <a:cubicBezTo>
                    <a:pt x="765554" y="318729"/>
                    <a:pt x="762682" y="282103"/>
                    <a:pt x="759809" y="244760"/>
                  </a:cubicBezTo>
                  <a:cubicBezTo>
                    <a:pt x="756936" y="207415"/>
                    <a:pt x="754063" y="170789"/>
                    <a:pt x="751191" y="133445"/>
                  </a:cubicBezTo>
                  <a:cubicBezTo>
                    <a:pt x="749754" y="116208"/>
                    <a:pt x="758372" y="102564"/>
                    <a:pt x="774889" y="96819"/>
                  </a:cubicBezTo>
                  <a:cubicBezTo>
                    <a:pt x="848860" y="71684"/>
                    <a:pt x="922830" y="46549"/>
                    <a:pt x="996800" y="22132"/>
                  </a:cubicBezTo>
                  <a:cubicBezTo>
                    <a:pt x="1001827" y="20695"/>
                    <a:pt x="1006136" y="19977"/>
                    <a:pt x="1011163" y="19977"/>
                  </a:cubicBezTo>
                  <a:cubicBezTo>
                    <a:pt x="1024807" y="20695"/>
                    <a:pt x="1033426" y="29312"/>
                    <a:pt x="1041326" y="40085"/>
                  </a:cubicBezTo>
                  <a:cubicBezTo>
                    <a:pt x="1087287" y="106873"/>
                    <a:pt x="1133968" y="173662"/>
                    <a:pt x="1179929" y="240450"/>
                  </a:cubicBezTo>
                  <a:cubicBezTo>
                    <a:pt x="1190702" y="255531"/>
                    <a:pt x="1205066" y="262713"/>
                    <a:pt x="1223019" y="261277"/>
                  </a:cubicBezTo>
                  <a:cubicBezTo>
                    <a:pt x="1247436" y="259122"/>
                    <a:pt x="1272572" y="258404"/>
                    <a:pt x="1296989" y="258404"/>
                  </a:cubicBezTo>
                  <a:cubicBezTo>
                    <a:pt x="1307044" y="258404"/>
                    <a:pt x="1314226" y="254813"/>
                    <a:pt x="1319970" y="246913"/>
                  </a:cubicBezTo>
                  <a:cubicBezTo>
                    <a:pt x="1322843" y="243323"/>
                    <a:pt x="1325715" y="239014"/>
                    <a:pt x="1327870" y="235423"/>
                  </a:cubicBezTo>
                  <a:cubicBezTo>
                    <a:pt x="1340079" y="213159"/>
                    <a:pt x="1351569" y="190897"/>
                    <a:pt x="1363777" y="169353"/>
                  </a:cubicBezTo>
                  <a:cubicBezTo>
                    <a:pt x="1390349" y="119083"/>
                    <a:pt x="1417639" y="69529"/>
                    <a:pt x="1444211" y="19259"/>
                  </a:cubicBezTo>
                  <a:cubicBezTo>
                    <a:pt x="1452829" y="3459"/>
                    <a:pt x="1466475" y="-3005"/>
                    <a:pt x="1484428" y="1304"/>
                  </a:cubicBezTo>
                  <a:close/>
                </a:path>
              </a:pathLst>
            </a:custGeom>
            <a:solidFill>
              <a:schemeClr val="accent3"/>
            </a:solidFill>
            <a:ln w="515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graphicFrame>
        <p:nvGraphicFramePr>
          <p:cNvPr id="37" name="Chart 3">
            <a:extLst>
              <a:ext uri="{FF2B5EF4-FFF2-40B4-BE49-F238E27FC236}">
                <a16:creationId xmlns:a16="http://schemas.microsoft.com/office/drawing/2014/main" id="{9B9552A3-61C1-405D-878C-5C8C5F1124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5694782"/>
              </p:ext>
            </p:extLst>
          </p:nvPr>
        </p:nvGraphicFramePr>
        <p:xfrm>
          <a:off x="8022035" y="4292051"/>
          <a:ext cx="1326393" cy="128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4982CDE6-AE74-4F5C-A5D0-D478320956DB}"/>
              </a:ext>
            </a:extLst>
          </p:cNvPr>
          <p:cNvSpPr/>
          <p:nvPr/>
        </p:nvSpPr>
        <p:spPr>
          <a:xfrm>
            <a:off x="7891599" y="4142581"/>
            <a:ext cx="1587264" cy="1582344"/>
          </a:xfrm>
          <a:custGeom>
            <a:avLst/>
            <a:gdLst>
              <a:gd name="connsiteX0" fmla="*/ 1292680 w 2586059"/>
              <a:gd name="connsiteY0" fmla="*/ 388681 h 2578043"/>
              <a:gd name="connsiteX1" fmla="*/ 395865 w 2586059"/>
              <a:gd name="connsiteY1" fmla="*/ 1285496 h 2578043"/>
              <a:gd name="connsiteX2" fmla="*/ 1292680 w 2586059"/>
              <a:gd name="connsiteY2" fmla="*/ 2182311 h 2578043"/>
              <a:gd name="connsiteX3" fmla="*/ 2189495 w 2586059"/>
              <a:gd name="connsiteY3" fmla="*/ 1285496 h 2578043"/>
              <a:gd name="connsiteX4" fmla="*/ 1292680 w 2586059"/>
              <a:gd name="connsiteY4" fmla="*/ 388681 h 2578043"/>
              <a:gd name="connsiteX5" fmla="*/ 1484428 w 2586059"/>
              <a:gd name="connsiteY5" fmla="*/ 1304 h 2578043"/>
              <a:gd name="connsiteX6" fmla="*/ 1717111 w 2586059"/>
              <a:gd name="connsiteY6" fmla="*/ 56602 h 2578043"/>
              <a:gd name="connsiteX7" fmla="*/ 1744400 w 2586059"/>
              <a:gd name="connsiteY7" fmla="*/ 90355 h 2578043"/>
              <a:gd name="connsiteX8" fmla="*/ 1745837 w 2586059"/>
              <a:gd name="connsiteY8" fmla="*/ 118364 h 2578043"/>
              <a:gd name="connsiteX9" fmla="*/ 1751581 w 2586059"/>
              <a:gd name="connsiteY9" fmla="*/ 292157 h 2578043"/>
              <a:gd name="connsiteX10" fmla="*/ 1753736 w 2586059"/>
              <a:gd name="connsiteY10" fmla="*/ 340273 h 2578043"/>
              <a:gd name="connsiteX11" fmla="*/ 1775999 w 2586059"/>
              <a:gd name="connsiteY11" fmla="*/ 376181 h 2578043"/>
              <a:gd name="connsiteX12" fmla="*/ 1828424 w 2586059"/>
              <a:gd name="connsiteY12" fmla="*/ 406343 h 2578043"/>
              <a:gd name="connsiteX13" fmla="*/ 1878696 w 2586059"/>
              <a:gd name="connsiteY13" fmla="*/ 406343 h 2578043"/>
              <a:gd name="connsiteX14" fmla="*/ 2091270 w 2586059"/>
              <a:gd name="connsiteY14" fmla="*/ 287848 h 2578043"/>
              <a:gd name="connsiteX15" fmla="*/ 2136514 w 2586059"/>
              <a:gd name="connsiteY15" fmla="*/ 294312 h 2578043"/>
              <a:gd name="connsiteX16" fmla="*/ 2301689 w 2586059"/>
              <a:gd name="connsiteY16" fmla="*/ 463078 h 2578043"/>
              <a:gd name="connsiteX17" fmla="*/ 2307434 w 2586059"/>
              <a:gd name="connsiteY17" fmla="*/ 509758 h 2578043"/>
              <a:gd name="connsiteX18" fmla="*/ 2183912 w 2586059"/>
              <a:gd name="connsiteY18" fmla="*/ 718023 h 2578043"/>
              <a:gd name="connsiteX19" fmla="*/ 2183193 w 2586059"/>
              <a:gd name="connsiteY19" fmla="*/ 766139 h 2578043"/>
              <a:gd name="connsiteX20" fmla="*/ 2214792 w 2586059"/>
              <a:gd name="connsiteY20" fmla="*/ 824309 h 2578043"/>
              <a:gd name="connsiteX21" fmla="*/ 2251418 w 2586059"/>
              <a:gd name="connsiteY21" fmla="*/ 847291 h 2578043"/>
              <a:gd name="connsiteX22" fmla="*/ 2334006 w 2586059"/>
              <a:gd name="connsiteY22" fmla="*/ 853035 h 2578043"/>
              <a:gd name="connsiteX23" fmla="*/ 2502055 w 2586059"/>
              <a:gd name="connsiteY23" fmla="*/ 863808 h 2578043"/>
              <a:gd name="connsiteX24" fmla="*/ 2534372 w 2586059"/>
              <a:gd name="connsiteY24" fmla="*/ 891098 h 2578043"/>
              <a:gd name="connsiteX25" fmla="*/ 2585360 w 2586059"/>
              <a:gd name="connsiteY25" fmla="*/ 1125217 h 2578043"/>
              <a:gd name="connsiteX26" fmla="*/ 2577460 w 2586059"/>
              <a:gd name="connsiteY26" fmla="*/ 1153943 h 2578043"/>
              <a:gd name="connsiteX27" fmla="*/ 2563098 w 2586059"/>
              <a:gd name="connsiteY27" fmla="*/ 1163997 h 2578043"/>
              <a:gd name="connsiteX28" fmla="*/ 2346933 w 2586059"/>
              <a:gd name="connsiteY28" fmla="*/ 1271720 h 2578043"/>
              <a:gd name="connsiteX29" fmla="*/ 2322515 w 2586059"/>
              <a:gd name="connsiteY29" fmla="*/ 1308346 h 2578043"/>
              <a:gd name="connsiteX30" fmla="*/ 2317489 w 2586059"/>
              <a:gd name="connsiteY30" fmla="*/ 1389498 h 2578043"/>
              <a:gd name="connsiteX31" fmla="*/ 2336160 w 2586059"/>
              <a:gd name="connsiteY31" fmla="*/ 1428277 h 2578043"/>
              <a:gd name="connsiteX32" fmla="*/ 2535808 w 2586059"/>
              <a:gd name="connsiteY32" fmla="*/ 1575500 h 2578043"/>
              <a:gd name="connsiteX33" fmla="*/ 2549454 w 2586059"/>
              <a:gd name="connsiteY33" fmla="*/ 1620025 h 2578043"/>
              <a:gd name="connsiteX34" fmla="*/ 2512826 w 2586059"/>
              <a:gd name="connsiteY34" fmla="*/ 1721285 h 2578043"/>
              <a:gd name="connsiteX35" fmla="*/ 2471174 w 2586059"/>
              <a:gd name="connsiteY35" fmla="*/ 1834034 h 2578043"/>
              <a:gd name="connsiteX36" fmla="*/ 2435984 w 2586059"/>
              <a:gd name="connsiteY36" fmla="*/ 1857016 h 2578043"/>
              <a:gd name="connsiteX37" fmla="*/ 2346215 w 2586059"/>
              <a:gd name="connsiteY37" fmla="*/ 1847680 h 2578043"/>
              <a:gd name="connsiteX38" fmla="*/ 2191093 w 2586059"/>
              <a:gd name="connsiteY38" fmla="*/ 1831163 h 2578043"/>
              <a:gd name="connsiteX39" fmla="*/ 2151595 w 2586059"/>
              <a:gd name="connsiteY39" fmla="*/ 1849116 h 2578043"/>
              <a:gd name="connsiteX40" fmla="*/ 2095579 w 2586059"/>
              <a:gd name="connsiteY40" fmla="*/ 1925241 h 2578043"/>
              <a:gd name="connsiteX41" fmla="*/ 2089115 w 2586059"/>
              <a:gd name="connsiteY41" fmla="*/ 1973357 h 2578043"/>
              <a:gd name="connsiteX42" fmla="*/ 2176011 w 2586059"/>
              <a:gd name="connsiteY42" fmla="*/ 2201730 h 2578043"/>
              <a:gd name="connsiteX43" fmla="*/ 2163086 w 2586059"/>
              <a:gd name="connsiteY43" fmla="*/ 2248410 h 2578043"/>
              <a:gd name="connsiteX44" fmla="*/ 1991446 w 2586059"/>
              <a:gd name="connsiteY44" fmla="*/ 2378396 h 2578043"/>
              <a:gd name="connsiteX45" fmla="*/ 1944765 w 2586059"/>
              <a:gd name="connsiteY45" fmla="*/ 2377678 h 2578043"/>
              <a:gd name="connsiteX46" fmla="*/ 1758763 w 2586059"/>
              <a:gd name="connsiteY46" fmla="*/ 2227584 h 2578043"/>
              <a:gd name="connsiteX47" fmla="*/ 1714956 w 2586059"/>
              <a:gd name="connsiteY47" fmla="*/ 2218965 h 2578043"/>
              <a:gd name="connsiteX48" fmla="*/ 1605796 w 2586059"/>
              <a:gd name="connsiteY48" fmla="*/ 2260619 h 2578043"/>
              <a:gd name="connsiteX49" fmla="*/ 1579224 w 2586059"/>
              <a:gd name="connsiteY49" fmla="*/ 2292218 h 2578043"/>
              <a:gd name="connsiteX50" fmla="*/ 1564142 w 2586059"/>
              <a:gd name="connsiteY50" fmla="*/ 2364033 h 2578043"/>
              <a:gd name="connsiteX51" fmla="*/ 1528234 w 2586059"/>
              <a:gd name="connsiteY51" fmla="*/ 2535672 h 2578043"/>
              <a:gd name="connsiteX52" fmla="*/ 1498073 w 2586059"/>
              <a:gd name="connsiteY52" fmla="*/ 2564398 h 2578043"/>
              <a:gd name="connsiteX53" fmla="*/ 1383886 w 2586059"/>
              <a:gd name="connsiteY53" fmla="*/ 2576607 h 2578043"/>
              <a:gd name="connsiteX54" fmla="*/ 1335050 w 2586059"/>
              <a:gd name="connsiteY54" fmla="*/ 2578043 h 2578043"/>
              <a:gd name="connsiteX55" fmla="*/ 1267545 w 2586059"/>
              <a:gd name="connsiteY55" fmla="*/ 2578043 h 2578043"/>
              <a:gd name="connsiteX56" fmla="*/ 1240972 w 2586059"/>
              <a:gd name="connsiteY56" fmla="*/ 2547881 h 2578043"/>
              <a:gd name="connsiteX57" fmla="*/ 1167003 w 2586059"/>
              <a:gd name="connsiteY57" fmla="*/ 2323816 h 2578043"/>
              <a:gd name="connsiteX58" fmla="*/ 1131813 w 2586059"/>
              <a:gd name="connsiteY58" fmla="*/ 2292218 h 2578043"/>
              <a:gd name="connsiteX59" fmla="*/ 1016909 w 2586059"/>
              <a:gd name="connsiteY59" fmla="*/ 2266364 h 2578043"/>
              <a:gd name="connsiteX60" fmla="*/ 965920 w 2586059"/>
              <a:gd name="connsiteY60" fmla="*/ 2281445 h 2578043"/>
              <a:gd name="connsiteX61" fmla="*/ 797871 w 2586059"/>
              <a:gd name="connsiteY61" fmla="*/ 2451648 h 2578043"/>
              <a:gd name="connsiteX62" fmla="*/ 754782 w 2586059"/>
              <a:gd name="connsiteY62" fmla="*/ 2458830 h 2578043"/>
              <a:gd name="connsiteX63" fmla="*/ 574525 w 2586059"/>
              <a:gd name="connsiteY63" fmla="*/ 2357570 h 2578043"/>
              <a:gd name="connsiteX64" fmla="*/ 554416 w 2586059"/>
              <a:gd name="connsiteY64" fmla="*/ 2311607 h 2578043"/>
              <a:gd name="connsiteX65" fmla="*/ 613304 w 2586059"/>
              <a:gd name="connsiteY65" fmla="*/ 2079644 h 2578043"/>
              <a:gd name="connsiteX66" fmla="*/ 602531 w 2586059"/>
              <a:gd name="connsiteY66" fmla="*/ 2035118 h 2578043"/>
              <a:gd name="connsiteX67" fmla="*/ 515635 w 2586059"/>
              <a:gd name="connsiteY67" fmla="*/ 1944631 h 2578043"/>
              <a:gd name="connsiteX68" fmla="*/ 473983 w 2586059"/>
              <a:gd name="connsiteY68" fmla="*/ 1932422 h 2578043"/>
              <a:gd name="connsiteX69" fmla="*/ 432329 w 2586059"/>
              <a:gd name="connsiteY69" fmla="*/ 1941758 h 2578043"/>
              <a:gd name="connsiteX70" fmla="*/ 236992 w 2586059"/>
              <a:gd name="connsiteY70" fmla="*/ 1985566 h 2578043"/>
              <a:gd name="connsiteX71" fmla="*/ 196774 w 2586059"/>
              <a:gd name="connsiteY71" fmla="*/ 1967612 h 2578043"/>
              <a:gd name="connsiteX72" fmla="*/ 98388 w 2586059"/>
              <a:gd name="connsiteY72" fmla="*/ 1777301 h 2578043"/>
              <a:gd name="connsiteX73" fmla="*/ 105568 w 2586059"/>
              <a:gd name="connsiteY73" fmla="*/ 1736367 h 2578043"/>
              <a:gd name="connsiteX74" fmla="*/ 287263 w 2586059"/>
              <a:gd name="connsiteY74" fmla="*/ 1567600 h 2578043"/>
              <a:gd name="connsiteX75" fmla="*/ 301625 w 2586059"/>
              <a:gd name="connsiteY75" fmla="*/ 1526665 h 2578043"/>
              <a:gd name="connsiteX76" fmla="*/ 280081 w 2586059"/>
              <a:gd name="connsiteY76" fmla="*/ 1409606 h 2578043"/>
              <a:gd name="connsiteX77" fmla="*/ 252073 w 2586059"/>
              <a:gd name="connsiteY77" fmla="*/ 1376571 h 2578043"/>
              <a:gd name="connsiteX78" fmla="*/ 93360 w 2586059"/>
              <a:gd name="connsiteY78" fmla="*/ 1318401 h 2578043"/>
              <a:gd name="connsiteX79" fmla="*/ 0 w 2586059"/>
              <a:gd name="connsiteY79" fmla="*/ 1283211 h 2578043"/>
              <a:gd name="connsiteX80" fmla="*/ 0 w 2586059"/>
              <a:gd name="connsiteY80" fmla="*/ 1242994 h 2578043"/>
              <a:gd name="connsiteX81" fmla="*/ 6462 w 2586059"/>
              <a:gd name="connsiteY81" fmla="*/ 1172614 h 2578043"/>
              <a:gd name="connsiteX82" fmla="*/ 24417 w 2586059"/>
              <a:gd name="connsiteY82" fmla="*/ 1035448 h 2578043"/>
              <a:gd name="connsiteX83" fmla="*/ 53143 w 2586059"/>
              <a:gd name="connsiteY83" fmla="*/ 1006720 h 2578043"/>
              <a:gd name="connsiteX84" fmla="*/ 298035 w 2586059"/>
              <a:gd name="connsiteY84" fmla="*/ 962196 h 2578043"/>
              <a:gd name="connsiteX85" fmla="*/ 333942 w 2586059"/>
              <a:gd name="connsiteY85" fmla="*/ 934188 h 2578043"/>
              <a:gd name="connsiteX86" fmla="*/ 371286 w 2586059"/>
              <a:gd name="connsiteY86" fmla="*/ 844419 h 2578043"/>
              <a:gd name="connsiteX87" fmla="*/ 364823 w 2586059"/>
              <a:gd name="connsiteY87" fmla="*/ 793429 h 2578043"/>
              <a:gd name="connsiteX88" fmla="*/ 221910 w 2586059"/>
              <a:gd name="connsiteY88" fmla="*/ 605272 h 2578043"/>
              <a:gd name="connsiteX89" fmla="*/ 222628 w 2586059"/>
              <a:gd name="connsiteY89" fmla="*/ 558593 h 2578043"/>
              <a:gd name="connsiteX90" fmla="*/ 361232 w 2586059"/>
              <a:gd name="connsiteY90" fmla="*/ 386954 h 2578043"/>
              <a:gd name="connsiteX91" fmla="*/ 410067 w 2586059"/>
              <a:gd name="connsiteY91" fmla="*/ 374026 h 2578043"/>
              <a:gd name="connsiteX92" fmla="*/ 637004 w 2586059"/>
              <a:gd name="connsiteY92" fmla="*/ 468104 h 2578043"/>
              <a:gd name="connsiteX93" fmla="*/ 680811 w 2586059"/>
              <a:gd name="connsiteY93" fmla="*/ 464515 h 2578043"/>
              <a:gd name="connsiteX94" fmla="*/ 752627 w 2586059"/>
              <a:gd name="connsiteY94" fmla="*/ 414961 h 2578043"/>
              <a:gd name="connsiteX95" fmla="*/ 769862 w 2586059"/>
              <a:gd name="connsiteY95" fmla="*/ 381208 h 2578043"/>
              <a:gd name="connsiteX96" fmla="*/ 768427 w 2586059"/>
              <a:gd name="connsiteY96" fmla="*/ 356073 h 2578043"/>
              <a:gd name="connsiteX97" fmla="*/ 759809 w 2586059"/>
              <a:gd name="connsiteY97" fmla="*/ 244760 h 2578043"/>
              <a:gd name="connsiteX98" fmla="*/ 751191 w 2586059"/>
              <a:gd name="connsiteY98" fmla="*/ 133445 h 2578043"/>
              <a:gd name="connsiteX99" fmla="*/ 774889 w 2586059"/>
              <a:gd name="connsiteY99" fmla="*/ 96819 h 2578043"/>
              <a:gd name="connsiteX100" fmla="*/ 996800 w 2586059"/>
              <a:gd name="connsiteY100" fmla="*/ 22132 h 2578043"/>
              <a:gd name="connsiteX101" fmla="*/ 1011163 w 2586059"/>
              <a:gd name="connsiteY101" fmla="*/ 19977 h 2578043"/>
              <a:gd name="connsiteX102" fmla="*/ 1041326 w 2586059"/>
              <a:gd name="connsiteY102" fmla="*/ 40085 h 2578043"/>
              <a:gd name="connsiteX103" fmla="*/ 1179929 w 2586059"/>
              <a:gd name="connsiteY103" fmla="*/ 240450 h 2578043"/>
              <a:gd name="connsiteX104" fmla="*/ 1223019 w 2586059"/>
              <a:gd name="connsiteY104" fmla="*/ 261277 h 2578043"/>
              <a:gd name="connsiteX105" fmla="*/ 1296989 w 2586059"/>
              <a:gd name="connsiteY105" fmla="*/ 258404 h 2578043"/>
              <a:gd name="connsiteX106" fmla="*/ 1319970 w 2586059"/>
              <a:gd name="connsiteY106" fmla="*/ 246913 h 2578043"/>
              <a:gd name="connsiteX107" fmla="*/ 1327870 w 2586059"/>
              <a:gd name="connsiteY107" fmla="*/ 235423 h 2578043"/>
              <a:gd name="connsiteX108" fmla="*/ 1363777 w 2586059"/>
              <a:gd name="connsiteY108" fmla="*/ 169353 h 2578043"/>
              <a:gd name="connsiteX109" fmla="*/ 1444211 w 2586059"/>
              <a:gd name="connsiteY109" fmla="*/ 19259 h 2578043"/>
              <a:gd name="connsiteX110" fmla="*/ 1484428 w 2586059"/>
              <a:gd name="connsiteY110" fmla="*/ 1304 h 2578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2586059" h="2578043">
                <a:moveTo>
                  <a:pt x="1292680" y="388681"/>
                </a:moveTo>
                <a:cubicBezTo>
                  <a:pt x="797383" y="388681"/>
                  <a:pt x="395865" y="790199"/>
                  <a:pt x="395865" y="1285496"/>
                </a:cubicBezTo>
                <a:cubicBezTo>
                  <a:pt x="395865" y="1780793"/>
                  <a:pt x="797383" y="2182311"/>
                  <a:pt x="1292680" y="2182311"/>
                </a:cubicBezTo>
                <a:cubicBezTo>
                  <a:pt x="1787977" y="2182311"/>
                  <a:pt x="2189495" y="1780793"/>
                  <a:pt x="2189495" y="1285496"/>
                </a:cubicBezTo>
                <a:cubicBezTo>
                  <a:pt x="2189495" y="790199"/>
                  <a:pt x="1787977" y="388681"/>
                  <a:pt x="1292680" y="388681"/>
                </a:cubicBezTo>
                <a:close/>
                <a:moveTo>
                  <a:pt x="1484428" y="1304"/>
                </a:moveTo>
                <a:cubicBezTo>
                  <a:pt x="1561989" y="19977"/>
                  <a:pt x="1639549" y="37930"/>
                  <a:pt x="1717111" y="56602"/>
                </a:cubicBezTo>
                <a:cubicBezTo>
                  <a:pt x="1733628" y="60911"/>
                  <a:pt x="1743682" y="73120"/>
                  <a:pt x="1744400" y="90355"/>
                </a:cubicBezTo>
                <a:cubicBezTo>
                  <a:pt x="1745119" y="99692"/>
                  <a:pt x="1745119" y="109028"/>
                  <a:pt x="1745837" y="118364"/>
                </a:cubicBezTo>
                <a:cubicBezTo>
                  <a:pt x="1747990" y="176535"/>
                  <a:pt x="1749428" y="234705"/>
                  <a:pt x="1751581" y="292157"/>
                </a:cubicBezTo>
                <a:cubicBezTo>
                  <a:pt x="1752301" y="307957"/>
                  <a:pt x="1753019" y="324474"/>
                  <a:pt x="1753736" y="340273"/>
                </a:cubicBezTo>
                <a:cubicBezTo>
                  <a:pt x="1754454" y="356073"/>
                  <a:pt x="1762354" y="368282"/>
                  <a:pt x="1775999" y="376181"/>
                </a:cubicBezTo>
                <a:cubicBezTo>
                  <a:pt x="1793234" y="386235"/>
                  <a:pt x="1811189" y="395572"/>
                  <a:pt x="1828424" y="406343"/>
                </a:cubicBezTo>
                <a:cubicBezTo>
                  <a:pt x="1845661" y="416398"/>
                  <a:pt x="1861459" y="415680"/>
                  <a:pt x="1878696" y="406343"/>
                </a:cubicBezTo>
                <a:cubicBezTo>
                  <a:pt x="1949794" y="366846"/>
                  <a:pt x="2020172" y="327347"/>
                  <a:pt x="2091270" y="287848"/>
                </a:cubicBezTo>
                <a:cubicBezTo>
                  <a:pt x="2107788" y="278513"/>
                  <a:pt x="2123587" y="281384"/>
                  <a:pt x="2136514" y="294312"/>
                </a:cubicBezTo>
                <a:cubicBezTo>
                  <a:pt x="2191812" y="350327"/>
                  <a:pt x="2246391" y="407061"/>
                  <a:pt x="2301689" y="463078"/>
                </a:cubicBezTo>
                <a:cubicBezTo>
                  <a:pt x="2316052" y="478159"/>
                  <a:pt x="2318207" y="491804"/>
                  <a:pt x="2307434" y="509758"/>
                </a:cubicBezTo>
                <a:cubicBezTo>
                  <a:pt x="2266499" y="579419"/>
                  <a:pt x="2224845" y="648362"/>
                  <a:pt x="2183912" y="718023"/>
                </a:cubicBezTo>
                <a:cubicBezTo>
                  <a:pt x="2174575" y="733822"/>
                  <a:pt x="2173857" y="750340"/>
                  <a:pt x="2183193" y="766139"/>
                </a:cubicBezTo>
                <a:cubicBezTo>
                  <a:pt x="2193966" y="785529"/>
                  <a:pt x="2204019" y="804920"/>
                  <a:pt x="2214792" y="824309"/>
                </a:cubicBezTo>
                <a:cubicBezTo>
                  <a:pt x="2222692" y="838673"/>
                  <a:pt x="2234900" y="846573"/>
                  <a:pt x="2251418" y="847291"/>
                </a:cubicBezTo>
                <a:cubicBezTo>
                  <a:pt x="2278708" y="849446"/>
                  <a:pt x="2306716" y="850882"/>
                  <a:pt x="2334006" y="853035"/>
                </a:cubicBezTo>
                <a:cubicBezTo>
                  <a:pt x="2390022" y="856626"/>
                  <a:pt x="2446039" y="860217"/>
                  <a:pt x="2502055" y="863808"/>
                </a:cubicBezTo>
                <a:cubicBezTo>
                  <a:pt x="2517853" y="864526"/>
                  <a:pt x="2530781" y="875299"/>
                  <a:pt x="2534372" y="891098"/>
                </a:cubicBezTo>
                <a:cubicBezTo>
                  <a:pt x="2551607" y="968659"/>
                  <a:pt x="2568125" y="1046937"/>
                  <a:pt x="2585360" y="1125217"/>
                </a:cubicBezTo>
                <a:cubicBezTo>
                  <a:pt x="2587515" y="1135988"/>
                  <a:pt x="2584642" y="1145325"/>
                  <a:pt x="2577460" y="1153943"/>
                </a:cubicBezTo>
                <a:cubicBezTo>
                  <a:pt x="2573869" y="1158252"/>
                  <a:pt x="2568125" y="1161125"/>
                  <a:pt x="2563098" y="1163997"/>
                </a:cubicBezTo>
                <a:cubicBezTo>
                  <a:pt x="2491282" y="1199904"/>
                  <a:pt x="2419466" y="1235812"/>
                  <a:pt x="2346933" y="1271720"/>
                </a:cubicBezTo>
                <a:cubicBezTo>
                  <a:pt x="2331851" y="1279620"/>
                  <a:pt x="2323234" y="1291111"/>
                  <a:pt x="2322515" y="1308346"/>
                </a:cubicBezTo>
                <a:cubicBezTo>
                  <a:pt x="2321080" y="1335636"/>
                  <a:pt x="2318924" y="1362207"/>
                  <a:pt x="2317489" y="1389498"/>
                </a:cubicBezTo>
                <a:cubicBezTo>
                  <a:pt x="2316771" y="1405297"/>
                  <a:pt x="2322515" y="1418942"/>
                  <a:pt x="2336160" y="1428277"/>
                </a:cubicBezTo>
                <a:cubicBezTo>
                  <a:pt x="2402949" y="1477113"/>
                  <a:pt x="2469019" y="1526665"/>
                  <a:pt x="2535808" y="1575500"/>
                </a:cubicBezTo>
                <a:cubicBezTo>
                  <a:pt x="2551607" y="1586990"/>
                  <a:pt x="2556634" y="1601353"/>
                  <a:pt x="2549454" y="1620025"/>
                </a:cubicBezTo>
                <a:cubicBezTo>
                  <a:pt x="2537244" y="1653778"/>
                  <a:pt x="2525035" y="1687531"/>
                  <a:pt x="2512826" y="1721285"/>
                </a:cubicBezTo>
                <a:cubicBezTo>
                  <a:pt x="2499182" y="1758629"/>
                  <a:pt x="2485538" y="1796692"/>
                  <a:pt x="2471174" y="1834034"/>
                </a:cubicBezTo>
                <a:cubicBezTo>
                  <a:pt x="2465428" y="1849835"/>
                  <a:pt x="2451783" y="1858453"/>
                  <a:pt x="2435984" y="1857016"/>
                </a:cubicBezTo>
                <a:cubicBezTo>
                  <a:pt x="2405822" y="1854144"/>
                  <a:pt x="2376377" y="1850553"/>
                  <a:pt x="2346215" y="1847680"/>
                </a:cubicBezTo>
                <a:cubicBezTo>
                  <a:pt x="2294508" y="1841935"/>
                  <a:pt x="2242800" y="1836189"/>
                  <a:pt x="2191093" y="1831163"/>
                </a:cubicBezTo>
                <a:cubicBezTo>
                  <a:pt x="2174575" y="1829727"/>
                  <a:pt x="2161649" y="1835471"/>
                  <a:pt x="2151595" y="1849116"/>
                </a:cubicBezTo>
                <a:cubicBezTo>
                  <a:pt x="2132923" y="1874251"/>
                  <a:pt x="2114968" y="1900105"/>
                  <a:pt x="2095579" y="1925241"/>
                </a:cubicBezTo>
                <a:cubicBezTo>
                  <a:pt x="2084088" y="1940322"/>
                  <a:pt x="2082651" y="1956122"/>
                  <a:pt x="2089115" y="1973357"/>
                </a:cubicBezTo>
                <a:cubicBezTo>
                  <a:pt x="2117841" y="2049482"/>
                  <a:pt x="2147285" y="2125605"/>
                  <a:pt x="2176011" y="2201730"/>
                </a:cubicBezTo>
                <a:cubicBezTo>
                  <a:pt x="2183912" y="2221838"/>
                  <a:pt x="2179602" y="2235484"/>
                  <a:pt x="2163086" y="2248410"/>
                </a:cubicBezTo>
                <a:cubicBezTo>
                  <a:pt x="2105632" y="2291499"/>
                  <a:pt x="2048898" y="2335307"/>
                  <a:pt x="1991446" y="2378396"/>
                </a:cubicBezTo>
                <a:cubicBezTo>
                  <a:pt x="1974929" y="2390605"/>
                  <a:pt x="1960565" y="2390605"/>
                  <a:pt x="1944765" y="2377678"/>
                </a:cubicBezTo>
                <a:cubicBezTo>
                  <a:pt x="1883004" y="2328126"/>
                  <a:pt x="1820526" y="2277854"/>
                  <a:pt x="1758763" y="2227584"/>
                </a:cubicBezTo>
                <a:cubicBezTo>
                  <a:pt x="1745119" y="2216811"/>
                  <a:pt x="1730755" y="2213220"/>
                  <a:pt x="1714956" y="2218965"/>
                </a:cubicBezTo>
                <a:cubicBezTo>
                  <a:pt x="1678330" y="2232611"/>
                  <a:pt x="1641704" y="2246256"/>
                  <a:pt x="1605796" y="2260619"/>
                </a:cubicBezTo>
                <a:cubicBezTo>
                  <a:pt x="1591434" y="2266364"/>
                  <a:pt x="1582815" y="2277137"/>
                  <a:pt x="1579224" y="2292218"/>
                </a:cubicBezTo>
                <a:cubicBezTo>
                  <a:pt x="1574197" y="2315916"/>
                  <a:pt x="1569171" y="2340333"/>
                  <a:pt x="1564142" y="2364033"/>
                </a:cubicBezTo>
                <a:cubicBezTo>
                  <a:pt x="1551935" y="2421486"/>
                  <a:pt x="1540444" y="2478219"/>
                  <a:pt x="1528234" y="2535672"/>
                </a:cubicBezTo>
                <a:cubicBezTo>
                  <a:pt x="1524645" y="2552190"/>
                  <a:pt x="1514590" y="2562244"/>
                  <a:pt x="1498073" y="2564398"/>
                </a:cubicBezTo>
                <a:cubicBezTo>
                  <a:pt x="1460011" y="2569425"/>
                  <a:pt x="1421948" y="2573016"/>
                  <a:pt x="1383886" y="2576607"/>
                </a:cubicBezTo>
                <a:cubicBezTo>
                  <a:pt x="1365214" y="2575170"/>
                  <a:pt x="1350132" y="2576607"/>
                  <a:pt x="1335050" y="2578043"/>
                </a:cubicBezTo>
                <a:cubicBezTo>
                  <a:pt x="1312788" y="2578043"/>
                  <a:pt x="1290526" y="2578043"/>
                  <a:pt x="1267545" y="2578043"/>
                </a:cubicBezTo>
                <a:cubicBezTo>
                  <a:pt x="1253181" y="2573016"/>
                  <a:pt x="1245281" y="2562244"/>
                  <a:pt x="1240972" y="2547881"/>
                </a:cubicBezTo>
                <a:cubicBezTo>
                  <a:pt x="1216555" y="2473192"/>
                  <a:pt x="1191420" y="2398505"/>
                  <a:pt x="1167003" y="2323816"/>
                </a:cubicBezTo>
                <a:cubicBezTo>
                  <a:pt x="1161257" y="2306580"/>
                  <a:pt x="1149768" y="2295809"/>
                  <a:pt x="1131813" y="2292218"/>
                </a:cubicBezTo>
                <a:cubicBezTo>
                  <a:pt x="1093751" y="2283599"/>
                  <a:pt x="1054970" y="2275699"/>
                  <a:pt x="1016909" y="2266364"/>
                </a:cubicBezTo>
                <a:cubicBezTo>
                  <a:pt x="996800" y="2261337"/>
                  <a:pt x="980283" y="2266364"/>
                  <a:pt x="965920" y="2281445"/>
                </a:cubicBezTo>
                <a:cubicBezTo>
                  <a:pt x="910621" y="2338897"/>
                  <a:pt x="853887" y="2394914"/>
                  <a:pt x="797871" y="2451648"/>
                </a:cubicBezTo>
                <a:cubicBezTo>
                  <a:pt x="784944" y="2464574"/>
                  <a:pt x="769862" y="2467448"/>
                  <a:pt x="754782" y="2458830"/>
                </a:cubicBezTo>
                <a:cubicBezTo>
                  <a:pt x="694457" y="2425076"/>
                  <a:pt x="634848" y="2391323"/>
                  <a:pt x="574525" y="2357570"/>
                </a:cubicBezTo>
                <a:cubicBezTo>
                  <a:pt x="553697" y="2346079"/>
                  <a:pt x="548670" y="2333871"/>
                  <a:pt x="554416" y="2311607"/>
                </a:cubicBezTo>
                <a:cubicBezTo>
                  <a:pt x="573805" y="2234047"/>
                  <a:pt x="593915" y="2157204"/>
                  <a:pt x="613304" y="2079644"/>
                </a:cubicBezTo>
                <a:cubicBezTo>
                  <a:pt x="617615" y="2063126"/>
                  <a:pt x="614741" y="2048046"/>
                  <a:pt x="602531" y="2035118"/>
                </a:cubicBezTo>
                <a:cubicBezTo>
                  <a:pt x="573805" y="2004956"/>
                  <a:pt x="544361" y="1974793"/>
                  <a:pt x="515635" y="1944631"/>
                </a:cubicBezTo>
                <a:cubicBezTo>
                  <a:pt x="504145" y="1932422"/>
                  <a:pt x="489782" y="1928831"/>
                  <a:pt x="473983" y="1932422"/>
                </a:cubicBezTo>
                <a:cubicBezTo>
                  <a:pt x="459621" y="1935295"/>
                  <a:pt x="445975" y="1938885"/>
                  <a:pt x="432329" y="1941758"/>
                </a:cubicBezTo>
                <a:cubicBezTo>
                  <a:pt x="366977" y="1956122"/>
                  <a:pt x="302343" y="1971202"/>
                  <a:pt x="236992" y="1985566"/>
                </a:cubicBezTo>
                <a:cubicBezTo>
                  <a:pt x="219038" y="1989875"/>
                  <a:pt x="204675" y="1983412"/>
                  <a:pt x="196774" y="1967612"/>
                </a:cubicBezTo>
                <a:cubicBezTo>
                  <a:pt x="163738" y="1904414"/>
                  <a:pt x="131421" y="1840498"/>
                  <a:pt x="98388" y="1777301"/>
                </a:cubicBezTo>
                <a:cubicBezTo>
                  <a:pt x="91206" y="1762938"/>
                  <a:pt x="94078" y="1747138"/>
                  <a:pt x="105568" y="1736367"/>
                </a:cubicBezTo>
                <a:cubicBezTo>
                  <a:pt x="165894" y="1680350"/>
                  <a:pt x="226938" y="1623616"/>
                  <a:pt x="287263" y="1567600"/>
                </a:cubicBezTo>
                <a:cubicBezTo>
                  <a:pt x="299470" y="1556827"/>
                  <a:pt x="303779" y="1542465"/>
                  <a:pt x="301625" y="1526665"/>
                </a:cubicBezTo>
                <a:cubicBezTo>
                  <a:pt x="294444" y="1487884"/>
                  <a:pt x="287263" y="1448385"/>
                  <a:pt x="280081" y="1409606"/>
                </a:cubicBezTo>
                <a:cubicBezTo>
                  <a:pt x="277208" y="1393088"/>
                  <a:pt x="267871" y="1382316"/>
                  <a:pt x="252073" y="1376571"/>
                </a:cubicBezTo>
                <a:cubicBezTo>
                  <a:pt x="198928" y="1357181"/>
                  <a:pt x="145785" y="1337790"/>
                  <a:pt x="93360" y="1318401"/>
                </a:cubicBezTo>
                <a:cubicBezTo>
                  <a:pt x="62480" y="1306910"/>
                  <a:pt x="30881" y="1296855"/>
                  <a:pt x="0" y="1283211"/>
                </a:cubicBezTo>
                <a:cubicBezTo>
                  <a:pt x="0" y="1269565"/>
                  <a:pt x="0" y="1256639"/>
                  <a:pt x="0" y="1242994"/>
                </a:cubicBezTo>
                <a:cubicBezTo>
                  <a:pt x="2155" y="1219295"/>
                  <a:pt x="4309" y="1196314"/>
                  <a:pt x="6462" y="1172614"/>
                </a:cubicBezTo>
                <a:cubicBezTo>
                  <a:pt x="10773" y="1126653"/>
                  <a:pt x="17235" y="1080691"/>
                  <a:pt x="24417" y="1035448"/>
                </a:cubicBezTo>
                <a:cubicBezTo>
                  <a:pt x="26572" y="1020366"/>
                  <a:pt x="37344" y="1009593"/>
                  <a:pt x="53143" y="1006720"/>
                </a:cubicBezTo>
                <a:cubicBezTo>
                  <a:pt x="135012" y="991640"/>
                  <a:pt x="216165" y="977276"/>
                  <a:pt x="298035" y="962196"/>
                </a:cubicBezTo>
                <a:cubicBezTo>
                  <a:pt x="315270" y="959323"/>
                  <a:pt x="326761" y="949986"/>
                  <a:pt x="333942" y="934188"/>
                </a:cubicBezTo>
                <a:cubicBezTo>
                  <a:pt x="346151" y="904025"/>
                  <a:pt x="359078" y="873863"/>
                  <a:pt x="371286" y="844419"/>
                </a:cubicBezTo>
                <a:cubicBezTo>
                  <a:pt x="379186" y="825746"/>
                  <a:pt x="377032" y="809947"/>
                  <a:pt x="364823" y="793429"/>
                </a:cubicBezTo>
                <a:cubicBezTo>
                  <a:pt x="316707" y="730949"/>
                  <a:pt x="269309" y="667752"/>
                  <a:pt x="221910" y="605272"/>
                </a:cubicBezTo>
                <a:cubicBezTo>
                  <a:pt x="209701" y="588755"/>
                  <a:pt x="209701" y="574392"/>
                  <a:pt x="222628" y="558593"/>
                </a:cubicBezTo>
                <a:cubicBezTo>
                  <a:pt x="268590" y="501141"/>
                  <a:pt x="314552" y="444406"/>
                  <a:pt x="361232" y="386954"/>
                </a:cubicBezTo>
                <a:cubicBezTo>
                  <a:pt x="376314" y="369000"/>
                  <a:pt x="388523" y="365409"/>
                  <a:pt x="410067" y="374026"/>
                </a:cubicBezTo>
                <a:cubicBezTo>
                  <a:pt x="485474" y="405626"/>
                  <a:pt x="560879" y="436507"/>
                  <a:pt x="637004" y="468104"/>
                </a:cubicBezTo>
                <a:cubicBezTo>
                  <a:pt x="652085" y="474568"/>
                  <a:pt x="667165" y="473850"/>
                  <a:pt x="680811" y="464515"/>
                </a:cubicBezTo>
                <a:cubicBezTo>
                  <a:pt x="705229" y="447997"/>
                  <a:pt x="728928" y="431480"/>
                  <a:pt x="752627" y="414961"/>
                </a:cubicBezTo>
                <a:cubicBezTo>
                  <a:pt x="764117" y="407061"/>
                  <a:pt x="769862" y="395572"/>
                  <a:pt x="769862" y="381208"/>
                </a:cubicBezTo>
                <a:cubicBezTo>
                  <a:pt x="769862" y="372590"/>
                  <a:pt x="769145" y="363973"/>
                  <a:pt x="768427" y="356073"/>
                </a:cubicBezTo>
                <a:cubicBezTo>
                  <a:pt x="765554" y="318729"/>
                  <a:pt x="762682" y="282103"/>
                  <a:pt x="759809" y="244760"/>
                </a:cubicBezTo>
                <a:cubicBezTo>
                  <a:pt x="756936" y="207415"/>
                  <a:pt x="754063" y="170789"/>
                  <a:pt x="751191" y="133445"/>
                </a:cubicBezTo>
                <a:cubicBezTo>
                  <a:pt x="749754" y="116208"/>
                  <a:pt x="758372" y="102564"/>
                  <a:pt x="774889" y="96819"/>
                </a:cubicBezTo>
                <a:cubicBezTo>
                  <a:pt x="848860" y="71684"/>
                  <a:pt x="922830" y="46549"/>
                  <a:pt x="996800" y="22132"/>
                </a:cubicBezTo>
                <a:cubicBezTo>
                  <a:pt x="1001827" y="20695"/>
                  <a:pt x="1006136" y="19977"/>
                  <a:pt x="1011163" y="19977"/>
                </a:cubicBezTo>
                <a:cubicBezTo>
                  <a:pt x="1024807" y="20695"/>
                  <a:pt x="1033426" y="29312"/>
                  <a:pt x="1041326" y="40085"/>
                </a:cubicBezTo>
                <a:cubicBezTo>
                  <a:pt x="1087287" y="106873"/>
                  <a:pt x="1133968" y="173662"/>
                  <a:pt x="1179929" y="240450"/>
                </a:cubicBezTo>
                <a:cubicBezTo>
                  <a:pt x="1190702" y="255531"/>
                  <a:pt x="1205066" y="262713"/>
                  <a:pt x="1223019" y="261277"/>
                </a:cubicBezTo>
                <a:cubicBezTo>
                  <a:pt x="1247436" y="259122"/>
                  <a:pt x="1272572" y="258404"/>
                  <a:pt x="1296989" y="258404"/>
                </a:cubicBezTo>
                <a:cubicBezTo>
                  <a:pt x="1307044" y="258404"/>
                  <a:pt x="1314226" y="254813"/>
                  <a:pt x="1319970" y="246913"/>
                </a:cubicBezTo>
                <a:cubicBezTo>
                  <a:pt x="1322843" y="243323"/>
                  <a:pt x="1325715" y="239014"/>
                  <a:pt x="1327870" y="235423"/>
                </a:cubicBezTo>
                <a:cubicBezTo>
                  <a:pt x="1340079" y="213159"/>
                  <a:pt x="1351569" y="190897"/>
                  <a:pt x="1363777" y="169353"/>
                </a:cubicBezTo>
                <a:cubicBezTo>
                  <a:pt x="1390349" y="119083"/>
                  <a:pt x="1417639" y="69529"/>
                  <a:pt x="1444211" y="19259"/>
                </a:cubicBezTo>
                <a:cubicBezTo>
                  <a:pt x="1452829" y="3459"/>
                  <a:pt x="1466475" y="-3005"/>
                  <a:pt x="1484428" y="1304"/>
                </a:cubicBezTo>
                <a:close/>
              </a:path>
            </a:pathLst>
          </a:custGeom>
          <a:solidFill>
            <a:schemeClr val="accent4"/>
          </a:solidFill>
          <a:ln w="515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3C6D270-E4B2-4753-89A6-DA82E337FF6E}"/>
              </a:ext>
            </a:extLst>
          </p:cNvPr>
          <p:cNvGrpSpPr/>
          <p:nvPr/>
        </p:nvGrpSpPr>
        <p:grpSpPr>
          <a:xfrm>
            <a:off x="5023532" y="3862335"/>
            <a:ext cx="2142837" cy="2142837"/>
            <a:chOff x="1542472" y="2469822"/>
            <a:chExt cx="2142837" cy="2142837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FBBAE38B-AEDA-46F4-A749-A9C78578F261}"/>
                </a:ext>
              </a:extLst>
            </p:cNvPr>
            <p:cNvGrpSpPr/>
            <p:nvPr/>
          </p:nvGrpSpPr>
          <p:grpSpPr>
            <a:xfrm>
              <a:off x="1542472" y="2469822"/>
              <a:ext cx="2142837" cy="2142837"/>
              <a:chOff x="2041236" y="2974274"/>
              <a:chExt cx="2142837" cy="2142837"/>
            </a:xfrm>
          </p:grpSpPr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04BEB6B6-9BBA-4C63-A28B-B18DF3F9731F}"/>
                  </a:ext>
                </a:extLst>
              </p:cNvPr>
              <p:cNvSpPr/>
              <p:nvPr/>
            </p:nvSpPr>
            <p:spPr>
              <a:xfrm>
                <a:off x="2041236" y="2974274"/>
                <a:ext cx="2142837" cy="2142837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Circle: Hollow 42">
                <a:extLst>
                  <a:ext uri="{FF2B5EF4-FFF2-40B4-BE49-F238E27FC236}">
                    <a16:creationId xmlns:a16="http://schemas.microsoft.com/office/drawing/2014/main" id="{6012B991-9A34-477E-9960-E36C1D687FA0}"/>
                  </a:ext>
                </a:extLst>
              </p:cNvPr>
              <p:cNvSpPr/>
              <p:nvPr/>
            </p:nvSpPr>
            <p:spPr>
              <a:xfrm>
                <a:off x="2163222" y="3096260"/>
                <a:ext cx="1898864" cy="1898864"/>
              </a:xfrm>
              <a:prstGeom prst="donut">
                <a:avLst>
                  <a:gd name="adj" fmla="val 1105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4C41066-6D02-49C5-8346-C81949CF2643}"/>
                </a:ext>
              </a:extLst>
            </p:cNvPr>
            <p:cNvSpPr txBox="1"/>
            <p:nvPr/>
          </p:nvSpPr>
          <p:spPr>
            <a:xfrm>
              <a:off x="1808752" y="3341185"/>
              <a:ext cx="1610276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</a:t>
              </a:r>
              <a:endParaRPr lang="ko-KR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47BEFD1-80D5-41FB-A28C-2492B5625E07}"/>
              </a:ext>
            </a:extLst>
          </p:cNvPr>
          <p:cNvGrpSpPr/>
          <p:nvPr/>
        </p:nvGrpSpPr>
        <p:grpSpPr>
          <a:xfrm>
            <a:off x="8350600" y="2385016"/>
            <a:ext cx="2364336" cy="866890"/>
            <a:chOff x="1113220" y="4149080"/>
            <a:chExt cx="2016661" cy="866890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6690CA5-19A1-4B5F-9D52-37A655CC95C6}"/>
                </a:ext>
              </a:extLst>
            </p:cNvPr>
            <p:cNvSpPr txBox="1"/>
            <p:nvPr/>
          </p:nvSpPr>
          <p:spPr>
            <a:xfrm>
              <a:off x="1113220" y="4149080"/>
              <a:ext cx="2016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EB1CE6A-44EB-484D-8D70-A9C64A335E7E}"/>
                </a:ext>
              </a:extLst>
            </p:cNvPr>
            <p:cNvSpPr txBox="1"/>
            <p:nvPr/>
          </p:nvSpPr>
          <p:spPr>
            <a:xfrm>
              <a:off x="1113220" y="4369639"/>
              <a:ext cx="20166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27580AC3-473E-4EE2-A9CD-D940E0E0AAF0}"/>
              </a:ext>
            </a:extLst>
          </p:cNvPr>
          <p:cNvGrpSpPr/>
          <p:nvPr/>
        </p:nvGrpSpPr>
        <p:grpSpPr>
          <a:xfrm>
            <a:off x="1477065" y="2385016"/>
            <a:ext cx="2310595" cy="866890"/>
            <a:chOff x="1113220" y="4149080"/>
            <a:chExt cx="2016661" cy="866890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5F7B7CB-958C-47AB-B2F8-FEC5C538E30C}"/>
                </a:ext>
              </a:extLst>
            </p:cNvPr>
            <p:cNvSpPr txBox="1"/>
            <p:nvPr/>
          </p:nvSpPr>
          <p:spPr>
            <a:xfrm>
              <a:off x="1113220" y="4149080"/>
              <a:ext cx="2016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9D78727-8202-4FF7-A547-2AEFEE8A7DB7}"/>
                </a:ext>
              </a:extLst>
            </p:cNvPr>
            <p:cNvSpPr txBox="1"/>
            <p:nvPr/>
          </p:nvSpPr>
          <p:spPr>
            <a:xfrm>
              <a:off x="1113220" y="4369639"/>
              <a:ext cx="20166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2FDF236F-F0A7-4213-A616-3323F6FFF7CC}"/>
              </a:ext>
            </a:extLst>
          </p:cNvPr>
          <p:cNvGrpSpPr/>
          <p:nvPr/>
        </p:nvGrpSpPr>
        <p:grpSpPr>
          <a:xfrm>
            <a:off x="9818388" y="4495690"/>
            <a:ext cx="1948743" cy="876126"/>
            <a:chOff x="1113220" y="4149080"/>
            <a:chExt cx="2016661" cy="876126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1A149624-5F7C-4A42-9B01-68CA8B49378D}"/>
                </a:ext>
              </a:extLst>
            </p:cNvPr>
            <p:cNvSpPr txBox="1"/>
            <p:nvPr/>
          </p:nvSpPr>
          <p:spPr>
            <a:xfrm>
              <a:off x="1113220" y="4149080"/>
              <a:ext cx="2016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0430196-8A6F-4846-B974-70A288FA2F6B}"/>
                </a:ext>
              </a:extLst>
            </p:cNvPr>
            <p:cNvSpPr txBox="1"/>
            <p:nvPr/>
          </p:nvSpPr>
          <p:spPr>
            <a:xfrm>
              <a:off x="1113220" y="4378875"/>
              <a:ext cx="20166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03178A65-B210-499E-9CE0-3494A3A3DACB}"/>
              </a:ext>
            </a:extLst>
          </p:cNvPr>
          <p:cNvGrpSpPr/>
          <p:nvPr/>
        </p:nvGrpSpPr>
        <p:grpSpPr>
          <a:xfrm>
            <a:off x="424869" y="4500308"/>
            <a:ext cx="1948743" cy="866890"/>
            <a:chOff x="1113220" y="4149080"/>
            <a:chExt cx="2016661" cy="866890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B5F871F1-6B39-42D1-B040-1140FF0D3853}"/>
                </a:ext>
              </a:extLst>
            </p:cNvPr>
            <p:cNvSpPr txBox="1"/>
            <p:nvPr/>
          </p:nvSpPr>
          <p:spPr>
            <a:xfrm>
              <a:off x="1113220" y="4149080"/>
              <a:ext cx="2016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4AE0286-EAD2-474D-866A-50015EECD828}"/>
                </a:ext>
              </a:extLst>
            </p:cNvPr>
            <p:cNvSpPr txBox="1"/>
            <p:nvPr/>
          </p:nvSpPr>
          <p:spPr>
            <a:xfrm>
              <a:off x="1113220" y="4369639"/>
              <a:ext cx="20166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12695</TotalTime>
  <Words>73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53</cp:revision>
  <dcterms:created xsi:type="dcterms:W3CDTF">2018-02-18T19:39:47Z</dcterms:created>
  <dcterms:modified xsi:type="dcterms:W3CDTF">2020-09-10T06:59:15Z</dcterms:modified>
</cp:coreProperties>
</file>