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336" name="Group 3335">
            <a:extLst>
              <a:ext uri="{FF2B5EF4-FFF2-40B4-BE49-F238E27FC236}">
                <a16:creationId xmlns:a16="http://schemas.microsoft.com/office/drawing/2014/main" id="{AD520F06-3208-4110-B476-7D58A134F0C0}"/>
              </a:ext>
            </a:extLst>
          </p:cNvPr>
          <p:cNvGrpSpPr/>
          <p:nvPr/>
        </p:nvGrpSpPr>
        <p:grpSpPr>
          <a:xfrm>
            <a:off x="1100437" y="1628069"/>
            <a:ext cx="3988344" cy="3142032"/>
            <a:chOff x="731234" y="1460094"/>
            <a:chExt cx="4776206" cy="3762713"/>
          </a:xfrm>
        </p:grpSpPr>
        <p:sp>
          <p:nvSpPr>
            <p:cNvPr id="3337" name="Oval 3336">
              <a:extLst>
                <a:ext uri="{FF2B5EF4-FFF2-40B4-BE49-F238E27FC236}">
                  <a16:creationId xmlns:a16="http://schemas.microsoft.com/office/drawing/2014/main" id="{BCB07F7C-1A58-4063-820B-5103F2F67694}"/>
                </a:ext>
              </a:extLst>
            </p:cNvPr>
            <p:cNvSpPr/>
            <p:nvPr/>
          </p:nvSpPr>
          <p:spPr>
            <a:xfrm>
              <a:off x="937452" y="1609043"/>
              <a:ext cx="4363771" cy="1520981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8" name="Oval 3337">
              <a:extLst>
                <a:ext uri="{FF2B5EF4-FFF2-40B4-BE49-F238E27FC236}">
                  <a16:creationId xmlns:a16="http://schemas.microsoft.com/office/drawing/2014/main" id="{CC7927E2-0888-4322-ACAB-AB4EEFCDB0BA}"/>
                </a:ext>
              </a:extLst>
            </p:cNvPr>
            <p:cNvSpPr/>
            <p:nvPr/>
          </p:nvSpPr>
          <p:spPr>
            <a:xfrm>
              <a:off x="1429872" y="2147621"/>
              <a:ext cx="1498059" cy="149805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9" name="Oval 3338">
              <a:extLst>
                <a:ext uri="{FF2B5EF4-FFF2-40B4-BE49-F238E27FC236}">
                  <a16:creationId xmlns:a16="http://schemas.microsoft.com/office/drawing/2014/main" id="{C1F500F4-884C-4F7D-9D59-796E18C6CDCC}"/>
                </a:ext>
              </a:extLst>
            </p:cNvPr>
            <p:cNvSpPr/>
            <p:nvPr/>
          </p:nvSpPr>
          <p:spPr>
            <a:xfrm>
              <a:off x="3247703" y="1747975"/>
              <a:ext cx="1498059" cy="149805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0" name="Oval 3339">
              <a:extLst>
                <a:ext uri="{FF2B5EF4-FFF2-40B4-BE49-F238E27FC236}">
                  <a16:creationId xmlns:a16="http://schemas.microsoft.com/office/drawing/2014/main" id="{490933CA-8C75-44EF-BC68-1CD6153B6EEC}"/>
                </a:ext>
              </a:extLst>
            </p:cNvPr>
            <p:cNvSpPr/>
            <p:nvPr/>
          </p:nvSpPr>
          <p:spPr>
            <a:xfrm>
              <a:off x="2671321" y="3278973"/>
              <a:ext cx="1498059" cy="149805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1" name="Freeform: Shape 3340">
              <a:extLst>
                <a:ext uri="{FF2B5EF4-FFF2-40B4-BE49-F238E27FC236}">
                  <a16:creationId xmlns:a16="http://schemas.microsoft.com/office/drawing/2014/main" id="{8F21F0FA-DA52-42EA-B169-8BF6669C4F3D}"/>
                </a:ext>
              </a:extLst>
            </p:cNvPr>
            <p:cNvSpPr/>
            <p:nvPr/>
          </p:nvSpPr>
          <p:spPr>
            <a:xfrm>
              <a:off x="731234" y="1460094"/>
              <a:ext cx="4776206" cy="3762713"/>
            </a:xfrm>
            <a:custGeom>
              <a:avLst/>
              <a:gdLst>
                <a:gd name="connsiteX0" fmla="*/ 2388104 w 4776206"/>
                <a:gd name="connsiteY0" fmla="*/ 148949 h 3762713"/>
                <a:gd name="connsiteX1" fmla="*/ 206218 w 4776206"/>
                <a:gd name="connsiteY1" fmla="*/ 909440 h 3762713"/>
                <a:gd name="connsiteX2" fmla="*/ 2388104 w 4776206"/>
                <a:gd name="connsiteY2" fmla="*/ 1669931 h 3762713"/>
                <a:gd name="connsiteX3" fmla="*/ 4569990 w 4776206"/>
                <a:gd name="connsiteY3" fmla="*/ 909440 h 3762713"/>
                <a:gd name="connsiteX4" fmla="*/ 2388104 w 4776206"/>
                <a:gd name="connsiteY4" fmla="*/ 148949 h 3762713"/>
                <a:gd name="connsiteX5" fmla="*/ 2388103 w 4776206"/>
                <a:gd name="connsiteY5" fmla="*/ 0 h 3762713"/>
                <a:gd name="connsiteX6" fmla="*/ 4776206 w 4776206"/>
                <a:gd name="connsiteY6" fmla="*/ 918941 h 3762713"/>
                <a:gd name="connsiteX7" fmla="*/ 4763876 w 4776206"/>
                <a:gd name="connsiteY7" fmla="*/ 1012898 h 3762713"/>
                <a:gd name="connsiteX8" fmla="*/ 4757696 w 4776206"/>
                <a:gd name="connsiteY8" fmla="*/ 1028481 h 3762713"/>
                <a:gd name="connsiteX9" fmla="*/ 4659107 w 4776206"/>
                <a:gd name="connsiteY9" fmla="*/ 1202441 h 3762713"/>
                <a:gd name="connsiteX10" fmla="*/ 3006423 w 4776206"/>
                <a:gd name="connsiteY10" fmla="*/ 3657627 h 3762713"/>
                <a:gd name="connsiteX11" fmla="*/ 3000542 w 4776206"/>
                <a:gd name="connsiteY11" fmla="*/ 3657627 h 3762713"/>
                <a:gd name="connsiteX12" fmla="*/ 2997113 w 4776206"/>
                <a:gd name="connsiteY12" fmla="*/ 3664350 h 3762713"/>
                <a:gd name="connsiteX13" fmla="*/ 2386594 w 4776206"/>
                <a:gd name="connsiteY13" fmla="*/ 3762713 h 3762713"/>
                <a:gd name="connsiteX14" fmla="*/ 1776075 w 4776206"/>
                <a:gd name="connsiteY14" fmla="*/ 3664350 h 3762713"/>
                <a:gd name="connsiteX15" fmla="*/ 1772646 w 4776206"/>
                <a:gd name="connsiteY15" fmla="*/ 3657627 h 3762713"/>
                <a:gd name="connsiteX16" fmla="*/ 1769783 w 4776206"/>
                <a:gd name="connsiteY16" fmla="*/ 3657627 h 3762713"/>
                <a:gd name="connsiteX17" fmla="*/ 117099 w 4776206"/>
                <a:gd name="connsiteY17" fmla="*/ 1202441 h 3762713"/>
                <a:gd name="connsiteX18" fmla="*/ 18511 w 4776206"/>
                <a:gd name="connsiteY18" fmla="*/ 1028481 h 3762713"/>
                <a:gd name="connsiteX19" fmla="*/ 12330 w 4776206"/>
                <a:gd name="connsiteY19" fmla="*/ 1012898 h 3762713"/>
                <a:gd name="connsiteX20" fmla="*/ 0 w 4776206"/>
                <a:gd name="connsiteY20" fmla="*/ 918941 h 3762713"/>
                <a:gd name="connsiteX21" fmla="*/ 2388103 w 4776206"/>
                <a:gd name="connsiteY21" fmla="*/ 0 h 3762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776206" h="3762713">
                  <a:moveTo>
                    <a:pt x="2388104" y="148949"/>
                  </a:moveTo>
                  <a:cubicBezTo>
                    <a:pt x="1183082" y="148949"/>
                    <a:pt x="206218" y="489432"/>
                    <a:pt x="206218" y="909440"/>
                  </a:cubicBezTo>
                  <a:cubicBezTo>
                    <a:pt x="206218" y="1329448"/>
                    <a:pt x="1183082" y="1669931"/>
                    <a:pt x="2388104" y="1669931"/>
                  </a:cubicBezTo>
                  <a:cubicBezTo>
                    <a:pt x="3593126" y="1669931"/>
                    <a:pt x="4569990" y="1329448"/>
                    <a:pt x="4569990" y="909440"/>
                  </a:cubicBezTo>
                  <a:cubicBezTo>
                    <a:pt x="4569990" y="489432"/>
                    <a:pt x="3593126" y="148949"/>
                    <a:pt x="2388104" y="148949"/>
                  </a:cubicBezTo>
                  <a:close/>
                  <a:moveTo>
                    <a:pt x="2388103" y="0"/>
                  </a:moveTo>
                  <a:cubicBezTo>
                    <a:pt x="3707016" y="0"/>
                    <a:pt x="4776206" y="411424"/>
                    <a:pt x="4776206" y="918941"/>
                  </a:cubicBezTo>
                  <a:cubicBezTo>
                    <a:pt x="4776206" y="950661"/>
                    <a:pt x="4772029" y="982005"/>
                    <a:pt x="4763876" y="1012898"/>
                  </a:cubicBezTo>
                  <a:lnTo>
                    <a:pt x="4757696" y="1028481"/>
                  </a:lnTo>
                  <a:lnTo>
                    <a:pt x="4659107" y="1202441"/>
                  </a:lnTo>
                  <a:lnTo>
                    <a:pt x="3006423" y="3657627"/>
                  </a:lnTo>
                  <a:lnTo>
                    <a:pt x="3000542" y="3657627"/>
                  </a:lnTo>
                  <a:lnTo>
                    <a:pt x="2997113" y="3664350"/>
                  </a:lnTo>
                  <a:cubicBezTo>
                    <a:pt x="2939004" y="3720486"/>
                    <a:pt x="2687745" y="3762713"/>
                    <a:pt x="2386594" y="3762713"/>
                  </a:cubicBezTo>
                  <a:cubicBezTo>
                    <a:pt x="2085443" y="3762713"/>
                    <a:pt x="1834184" y="3720486"/>
                    <a:pt x="1776075" y="3664350"/>
                  </a:cubicBezTo>
                  <a:lnTo>
                    <a:pt x="1772646" y="3657627"/>
                  </a:lnTo>
                  <a:lnTo>
                    <a:pt x="1769783" y="3657627"/>
                  </a:lnTo>
                  <a:lnTo>
                    <a:pt x="117099" y="1202441"/>
                  </a:lnTo>
                  <a:lnTo>
                    <a:pt x="18511" y="1028481"/>
                  </a:lnTo>
                  <a:lnTo>
                    <a:pt x="12330" y="1012898"/>
                  </a:lnTo>
                  <a:cubicBezTo>
                    <a:pt x="4177" y="982005"/>
                    <a:pt x="0" y="950661"/>
                    <a:pt x="0" y="918941"/>
                  </a:cubicBezTo>
                  <a:cubicBezTo>
                    <a:pt x="0" y="411424"/>
                    <a:pt x="1069190" y="0"/>
                    <a:pt x="2388103" y="0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342" name="Arrow: Down 3341">
            <a:extLst>
              <a:ext uri="{FF2B5EF4-FFF2-40B4-BE49-F238E27FC236}">
                <a16:creationId xmlns:a16="http://schemas.microsoft.com/office/drawing/2014/main" id="{A3C1D319-202A-4309-8A0A-F4B47DE9B5D4}"/>
              </a:ext>
            </a:extLst>
          </p:cNvPr>
          <p:cNvSpPr/>
          <p:nvPr/>
        </p:nvSpPr>
        <p:spPr>
          <a:xfrm>
            <a:off x="2696668" y="4921213"/>
            <a:ext cx="698770" cy="67423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3" name="TextBox 3342">
            <a:extLst>
              <a:ext uri="{FF2B5EF4-FFF2-40B4-BE49-F238E27FC236}">
                <a16:creationId xmlns:a16="http://schemas.microsoft.com/office/drawing/2014/main" id="{40555951-3A11-435F-9179-5DA846B2C97C}"/>
              </a:ext>
            </a:extLst>
          </p:cNvPr>
          <p:cNvSpPr txBox="1"/>
          <p:nvPr/>
        </p:nvSpPr>
        <p:spPr>
          <a:xfrm>
            <a:off x="3345969" y="2285903"/>
            <a:ext cx="1028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44" name="TextBox 3343">
            <a:extLst>
              <a:ext uri="{FF2B5EF4-FFF2-40B4-BE49-F238E27FC236}">
                <a16:creationId xmlns:a16="http://schemas.microsoft.com/office/drawing/2014/main" id="{1CA6E555-5888-42DC-93E9-EB57F303CF4F}"/>
              </a:ext>
            </a:extLst>
          </p:cNvPr>
          <p:cNvSpPr txBox="1"/>
          <p:nvPr/>
        </p:nvSpPr>
        <p:spPr>
          <a:xfrm>
            <a:off x="1795014" y="2636425"/>
            <a:ext cx="1028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45" name="TextBox 3344">
            <a:extLst>
              <a:ext uri="{FF2B5EF4-FFF2-40B4-BE49-F238E27FC236}">
                <a16:creationId xmlns:a16="http://schemas.microsoft.com/office/drawing/2014/main" id="{C0F7D524-AE5F-47DD-8FCA-E4C2B56E41CB}"/>
              </a:ext>
            </a:extLst>
          </p:cNvPr>
          <p:cNvSpPr txBox="1"/>
          <p:nvPr/>
        </p:nvSpPr>
        <p:spPr>
          <a:xfrm>
            <a:off x="2831679" y="3656285"/>
            <a:ext cx="1028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46" name="TextBox 3345">
            <a:extLst>
              <a:ext uri="{FF2B5EF4-FFF2-40B4-BE49-F238E27FC236}">
                <a16:creationId xmlns:a16="http://schemas.microsoft.com/office/drawing/2014/main" id="{B9F57BF9-D46C-4251-BD57-63B4D01C047E}"/>
              </a:ext>
            </a:extLst>
          </p:cNvPr>
          <p:cNvSpPr txBox="1"/>
          <p:nvPr/>
        </p:nvSpPr>
        <p:spPr>
          <a:xfrm>
            <a:off x="1998565" y="5869626"/>
            <a:ext cx="2094976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ko-KR" dirty="0">
                <a:cs typeface="Arial" pitchFamily="34" charset="0"/>
              </a:rPr>
              <a:t>Simple Portfolio Presentation</a:t>
            </a:r>
          </a:p>
        </p:txBody>
      </p:sp>
      <p:grpSp>
        <p:nvGrpSpPr>
          <p:cNvPr id="3347" name="Group 3346">
            <a:extLst>
              <a:ext uri="{FF2B5EF4-FFF2-40B4-BE49-F238E27FC236}">
                <a16:creationId xmlns:a16="http://schemas.microsoft.com/office/drawing/2014/main" id="{488DD5CC-51C0-4579-9C6B-FA605314C5B5}"/>
              </a:ext>
            </a:extLst>
          </p:cNvPr>
          <p:cNvGrpSpPr/>
          <p:nvPr/>
        </p:nvGrpSpPr>
        <p:grpSpPr>
          <a:xfrm>
            <a:off x="6334461" y="3179507"/>
            <a:ext cx="5130744" cy="946557"/>
            <a:chOff x="611559" y="2708920"/>
            <a:chExt cx="2675111" cy="946557"/>
          </a:xfrm>
        </p:grpSpPr>
        <p:sp>
          <p:nvSpPr>
            <p:cNvPr id="3348" name="Rounded Rectangle 58">
              <a:extLst>
                <a:ext uri="{FF2B5EF4-FFF2-40B4-BE49-F238E27FC236}">
                  <a16:creationId xmlns:a16="http://schemas.microsoft.com/office/drawing/2014/main" id="{D033FCCA-43B7-4E9F-B143-DD8E9980F63C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sp>
          <p:nvSpPr>
            <p:cNvPr id="3349" name="TextBox 3348">
              <a:extLst>
                <a:ext uri="{FF2B5EF4-FFF2-40B4-BE49-F238E27FC236}">
                  <a16:creationId xmlns:a16="http://schemas.microsoft.com/office/drawing/2014/main" id="{2F7BA96B-D169-4409-A648-CC86B8D12F64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50" name="TextBox 3349">
              <a:extLst>
                <a:ext uri="{FF2B5EF4-FFF2-40B4-BE49-F238E27FC236}">
                  <a16:creationId xmlns:a16="http://schemas.microsoft.com/office/drawing/2014/main" id="{3F1440EA-55C8-42A2-9FBC-7375B6C8D9A5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351" name="Group 3350">
            <a:extLst>
              <a:ext uri="{FF2B5EF4-FFF2-40B4-BE49-F238E27FC236}">
                <a16:creationId xmlns:a16="http://schemas.microsoft.com/office/drawing/2014/main" id="{60ADFD21-6229-462A-9F7A-F6D62CB3A766}"/>
              </a:ext>
            </a:extLst>
          </p:cNvPr>
          <p:cNvGrpSpPr/>
          <p:nvPr/>
        </p:nvGrpSpPr>
        <p:grpSpPr>
          <a:xfrm>
            <a:off x="6334461" y="4294685"/>
            <a:ext cx="5130744" cy="946557"/>
            <a:chOff x="611559" y="2708920"/>
            <a:chExt cx="2675111" cy="946557"/>
          </a:xfrm>
        </p:grpSpPr>
        <p:sp>
          <p:nvSpPr>
            <p:cNvPr id="3352" name="Rounded Rectangle 64">
              <a:extLst>
                <a:ext uri="{FF2B5EF4-FFF2-40B4-BE49-F238E27FC236}">
                  <a16:creationId xmlns:a16="http://schemas.microsoft.com/office/drawing/2014/main" id="{BF1A68C1-809C-4F9E-BEE6-DCCD4601A46F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353" name="TextBox 3352">
              <a:extLst>
                <a:ext uri="{FF2B5EF4-FFF2-40B4-BE49-F238E27FC236}">
                  <a16:creationId xmlns:a16="http://schemas.microsoft.com/office/drawing/2014/main" id="{BC23D68E-82E9-4ADC-AE52-238816EB987A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54" name="TextBox 3353">
              <a:extLst>
                <a:ext uri="{FF2B5EF4-FFF2-40B4-BE49-F238E27FC236}">
                  <a16:creationId xmlns:a16="http://schemas.microsoft.com/office/drawing/2014/main" id="{9E3DC009-1D6B-49FB-83C2-861C5D169A55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355" name="Group 3354">
            <a:extLst>
              <a:ext uri="{FF2B5EF4-FFF2-40B4-BE49-F238E27FC236}">
                <a16:creationId xmlns:a16="http://schemas.microsoft.com/office/drawing/2014/main" id="{D4F34C6E-E98D-4A4C-9CCD-569F983C370B}"/>
              </a:ext>
            </a:extLst>
          </p:cNvPr>
          <p:cNvGrpSpPr/>
          <p:nvPr/>
        </p:nvGrpSpPr>
        <p:grpSpPr>
          <a:xfrm>
            <a:off x="6334461" y="5409863"/>
            <a:ext cx="5130744" cy="946557"/>
            <a:chOff x="611559" y="2708920"/>
            <a:chExt cx="2675111" cy="946557"/>
          </a:xfrm>
        </p:grpSpPr>
        <p:sp>
          <p:nvSpPr>
            <p:cNvPr id="3356" name="Rounded Rectangle 68">
              <a:extLst>
                <a:ext uri="{FF2B5EF4-FFF2-40B4-BE49-F238E27FC236}">
                  <a16:creationId xmlns:a16="http://schemas.microsoft.com/office/drawing/2014/main" id="{B899698C-2CCF-4BB2-AB7C-411D45054C97}"/>
                </a:ext>
              </a:extLst>
            </p:cNvPr>
            <p:cNvSpPr/>
            <p:nvPr/>
          </p:nvSpPr>
          <p:spPr>
            <a:xfrm>
              <a:off x="611559" y="2708920"/>
              <a:ext cx="1772278" cy="379785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57" name="TextBox 3356">
              <a:extLst>
                <a:ext uri="{FF2B5EF4-FFF2-40B4-BE49-F238E27FC236}">
                  <a16:creationId xmlns:a16="http://schemas.microsoft.com/office/drawing/2014/main" id="{D8409669-3D91-426C-BD50-93C00F1D53F9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58" name="TextBox 3357">
              <a:extLst>
                <a:ext uri="{FF2B5EF4-FFF2-40B4-BE49-F238E27FC236}">
                  <a16:creationId xmlns:a16="http://schemas.microsoft.com/office/drawing/2014/main" id="{A5641CD8-28A1-4E7A-8772-701DA1703142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359" name="TextBox 3358">
            <a:extLst>
              <a:ext uri="{FF2B5EF4-FFF2-40B4-BE49-F238E27FC236}">
                <a16:creationId xmlns:a16="http://schemas.microsoft.com/office/drawing/2014/main" id="{12CA5F05-813A-4DD3-9371-A2E40333C97A}"/>
              </a:ext>
            </a:extLst>
          </p:cNvPr>
          <p:cNvSpPr txBox="1"/>
          <p:nvPr/>
        </p:nvSpPr>
        <p:spPr>
          <a:xfrm>
            <a:off x="6372541" y="1996254"/>
            <a:ext cx="5092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360" name="TextBox 3359">
            <a:extLst>
              <a:ext uri="{FF2B5EF4-FFF2-40B4-BE49-F238E27FC236}">
                <a16:creationId xmlns:a16="http://schemas.microsoft.com/office/drawing/2014/main" id="{3C8783E5-6A57-4456-9D40-4C8A31AD20D8}"/>
              </a:ext>
            </a:extLst>
          </p:cNvPr>
          <p:cNvSpPr txBox="1"/>
          <p:nvPr/>
        </p:nvSpPr>
        <p:spPr>
          <a:xfrm>
            <a:off x="6372541" y="1697456"/>
            <a:ext cx="5092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3361" name="TextBox 3360">
            <a:extLst>
              <a:ext uri="{FF2B5EF4-FFF2-40B4-BE49-F238E27FC236}">
                <a16:creationId xmlns:a16="http://schemas.microsoft.com/office/drawing/2014/main" id="{7370D23D-C4FA-49AC-96C6-78903BB3A9DC}"/>
              </a:ext>
            </a:extLst>
          </p:cNvPr>
          <p:cNvSpPr txBox="1"/>
          <p:nvPr/>
        </p:nvSpPr>
        <p:spPr>
          <a:xfrm>
            <a:off x="6372541" y="2482227"/>
            <a:ext cx="5130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11286</TotalTime>
  <Words>146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114</cp:revision>
  <dcterms:created xsi:type="dcterms:W3CDTF">2018-02-18T19:39:47Z</dcterms:created>
  <dcterms:modified xsi:type="dcterms:W3CDTF">2020-08-31T07:51:40Z</dcterms:modified>
</cp:coreProperties>
</file>