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FC8D2B89-64A7-4CD4-8E29-6B5F09B0872A}"/>
              </a:ext>
            </a:extLst>
          </p:cNvPr>
          <p:cNvGrpSpPr/>
          <p:nvPr/>
        </p:nvGrpSpPr>
        <p:grpSpPr>
          <a:xfrm>
            <a:off x="3638767" y="1447116"/>
            <a:ext cx="4956762" cy="5115544"/>
            <a:chOff x="5288342" y="441229"/>
            <a:chExt cx="6217600" cy="6416772"/>
          </a:xfrm>
        </p:grpSpPr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2EFB02EB-81B8-4258-83F5-180CB36F7C8E}"/>
                </a:ext>
              </a:extLst>
            </p:cNvPr>
            <p:cNvSpPr/>
            <p:nvPr/>
          </p:nvSpPr>
          <p:spPr>
            <a:xfrm rot="16200000">
              <a:off x="6394731" y="2998142"/>
              <a:ext cx="1335138" cy="2592419"/>
            </a:xfrm>
            <a:custGeom>
              <a:avLst/>
              <a:gdLst>
                <a:gd name="connsiteX0" fmla="*/ 1335138 w 1335138"/>
                <a:gd name="connsiteY0" fmla="*/ 0 h 2592419"/>
                <a:gd name="connsiteX1" fmla="*/ 1335138 w 1335138"/>
                <a:gd name="connsiteY1" fmla="*/ 2592419 h 2592419"/>
                <a:gd name="connsiteX2" fmla="*/ 0 w 1335138"/>
                <a:gd name="connsiteY2" fmla="*/ 2592419 h 259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35138" h="2592419">
                  <a:moveTo>
                    <a:pt x="1335138" y="0"/>
                  </a:moveTo>
                  <a:lnTo>
                    <a:pt x="1335138" y="2592419"/>
                  </a:lnTo>
                  <a:lnTo>
                    <a:pt x="0" y="259241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D46FAAB7-8029-4C78-A92A-E634AA0F25F8}"/>
                </a:ext>
              </a:extLst>
            </p:cNvPr>
            <p:cNvGrpSpPr/>
            <p:nvPr/>
          </p:nvGrpSpPr>
          <p:grpSpPr>
            <a:xfrm>
              <a:off x="8210112" y="3626784"/>
              <a:ext cx="1483535" cy="3231217"/>
              <a:chOff x="8210112" y="3626784"/>
              <a:chExt cx="1483535" cy="3231217"/>
            </a:xfrm>
          </p:grpSpPr>
          <p:pic>
            <p:nvPicPr>
              <p:cNvPr id="129" name="Picture 2" descr="E:\002-KIMS BUSINESS\007-04-1-FIVERR\01-PPT-TEMPLATE\COVER-PSD\05-cut-01.png">
                <a:extLst>
                  <a:ext uri="{FF2B5EF4-FFF2-40B4-BE49-F238E27FC236}">
                    <a16:creationId xmlns:a16="http://schemas.microsoft.com/office/drawing/2014/main" id="{BBBC9914-719A-42C3-95EA-EB30B84953D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 flipV="1">
                <a:off x="6919742" y="5323563"/>
                <a:ext cx="2824808" cy="2440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id="{B747541E-1BCB-4A05-8FFC-9273266668A2}"/>
                  </a:ext>
                </a:extLst>
              </p:cNvPr>
              <p:cNvSpPr/>
              <p:nvPr/>
            </p:nvSpPr>
            <p:spPr>
              <a:xfrm rot="10800000">
                <a:off x="8358509" y="3626784"/>
                <a:ext cx="1335138" cy="2592419"/>
              </a:xfrm>
              <a:custGeom>
                <a:avLst/>
                <a:gdLst>
                  <a:gd name="connsiteX0" fmla="*/ 1335138 w 1335138"/>
                  <a:gd name="connsiteY0" fmla="*/ 0 h 2592419"/>
                  <a:gd name="connsiteX1" fmla="*/ 1335138 w 1335138"/>
                  <a:gd name="connsiteY1" fmla="*/ 2592419 h 2592419"/>
                  <a:gd name="connsiteX2" fmla="*/ 0 w 1335138"/>
                  <a:gd name="connsiteY2" fmla="*/ 2592419 h 25924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35138" h="2592419">
                    <a:moveTo>
                      <a:pt x="1335138" y="0"/>
                    </a:moveTo>
                    <a:lnTo>
                      <a:pt x="1335138" y="2592419"/>
                    </a:lnTo>
                    <a:lnTo>
                      <a:pt x="0" y="2592419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B7F9FE89-5E8A-44E4-BCD9-F669023F53DA}"/>
                </a:ext>
              </a:extLst>
            </p:cNvPr>
            <p:cNvGrpSpPr/>
            <p:nvPr/>
          </p:nvGrpSpPr>
          <p:grpSpPr>
            <a:xfrm>
              <a:off x="8358509" y="2291647"/>
              <a:ext cx="3147433" cy="1483138"/>
              <a:chOff x="8358509" y="2291647"/>
              <a:chExt cx="3147433" cy="1483138"/>
            </a:xfrm>
          </p:grpSpPr>
          <p:pic>
            <p:nvPicPr>
              <p:cNvPr id="127" name="Picture 2" descr="E:\002-KIMS BUSINESS\007-04-1-FIVERR\01-PPT-TEMPLATE\COVER-PSD\05-cut-01.png">
                <a:extLst>
                  <a:ext uri="{FF2B5EF4-FFF2-40B4-BE49-F238E27FC236}">
                    <a16:creationId xmlns:a16="http://schemas.microsoft.com/office/drawing/2014/main" id="{E7FB1150-8A1B-4DD1-8CA6-22D23A47AE7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 flipV="1">
                <a:off x="8681134" y="3530717"/>
                <a:ext cx="2824808" cy="2440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C2320DF4-FD33-41FA-AE14-ECC73734D214}"/>
                  </a:ext>
                </a:extLst>
              </p:cNvPr>
              <p:cNvSpPr/>
              <p:nvPr/>
            </p:nvSpPr>
            <p:spPr>
              <a:xfrm rot="5400000">
                <a:off x="8987150" y="1663006"/>
                <a:ext cx="1335138" cy="2592419"/>
              </a:xfrm>
              <a:custGeom>
                <a:avLst/>
                <a:gdLst>
                  <a:gd name="connsiteX0" fmla="*/ 1335138 w 1335138"/>
                  <a:gd name="connsiteY0" fmla="*/ 0 h 2592419"/>
                  <a:gd name="connsiteX1" fmla="*/ 1335138 w 1335138"/>
                  <a:gd name="connsiteY1" fmla="*/ 2592419 h 2592419"/>
                  <a:gd name="connsiteX2" fmla="*/ 0 w 1335138"/>
                  <a:gd name="connsiteY2" fmla="*/ 2592419 h 25924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35138" h="2592419">
                    <a:moveTo>
                      <a:pt x="1335138" y="0"/>
                    </a:moveTo>
                    <a:lnTo>
                      <a:pt x="1335138" y="2592419"/>
                    </a:lnTo>
                    <a:lnTo>
                      <a:pt x="0" y="259241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FC842A53-65A4-4B9C-81AA-D3350217F985}"/>
                </a:ext>
              </a:extLst>
            </p:cNvPr>
            <p:cNvGrpSpPr/>
            <p:nvPr/>
          </p:nvGrpSpPr>
          <p:grpSpPr>
            <a:xfrm>
              <a:off x="7023371" y="441229"/>
              <a:ext cx="1480404" cy="3185555"/>
              <a:chOff x="7023371" y="441229"/>
              <a:chExt cx="1480404" cy="3185555"/>
            </a:xfrm>
          </p:grpSpPr>
          <p:pic>
            <p:nvPicPr>
              <p:cNvPr id="125" name="Picture 2" descr="E:\002-KIMS BUSINESS\007-04-1-FIVERR\01-PPT-TEMPLATE\COVER-PSD\05-cut-01.png">
                <a:extLst>
                  <a:ext uri="{FF2B5EF4-FFF2-40B4-BE49-F238E27FC236}">
                    <a16:creationId xmlns:a16="http://schemas.microsoft.com/office/drawing/2014/main" id="{3B909D3E-E742-4BD6-B104-BE78C74A62F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 flipV="1">
                <a:off x="6969337" y="1731599"/>
                <a:ext cx="2824808" cy="2440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F58173EC-7493-47B3-98C9-541EFBE9F058}"/>
                  </a:ext>
                </a:extLst>
              </p:cNvPr>
              <p:cNvSpPr/>
              <p:nvPr/>
            </p:nvSpPr>
            <p:spPr>
              <a:xfrm>
                <a:off x="7023371" y="1034365"/>
                <a:ext cx="1335138" cy="2592419"/>
              </a:xfrm>
              <a:custGeom>
                <a:avLst/>
                <a:gdLst>
                  <a:gd name="connsiteX0" fmla="*/ 1335138 w 1335138"/>
                  <a:gd name="connsiteY0" fmla="*/ 0 h 2592419"/>
                  <a:gd name="connsiteX1" fmla="*/ 1335138 w 1335138"/>
                  <a:gd name="connsiteY1" fmla="*/ 2592419 h 2592419"/>
                  <a:gd name="connsiteX2" fmla="*/ 0 w 1335138"/>
                  <a:gd name="connsiteY2" fmla="*/ 2592419 h 25924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35138" h="2592419">
                    <a:moveTo>
                      <a:pt x="1335138" y="0"/>
                    </a:moveTo>
                    <a:lnTo>
                      <a:pt x="1335138" y="2592419"/>
                    </a:lnTo>
                    <a:lnTo>
                      <a:pt x="0" y="2592419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pic>
          <p:nvPicPr>
            <p:cNvPr id="124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2DB04154-E723-4FDD-829F-F0AAE0D97E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5288342" y="3473614"/>
              <a:ext cx="2824808" cy="2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1" name="Oval 130">
            <a:extLst>
              <a:ext uri="{FF2B5EF4-FFF2-40B4-BE49-F238E27FC236}">
                <a16:creationId xmlns:a16="http://schemas.microsoft.com/office/drawing/2014/main" id="{D5F0E744-0383-4012-B1AE-621D74FC070D}"/>
              </a:ext>
            </a:extLst>
          </p:cNvPr>
          <p:cNvSpPr/>
          <p:nvPr/>
        </p:nvSpPr>
        <p:spPr>
          <a:xfrm>
            <a:off x="5525523" y="3435883"/>
            <a:ext cx="1140954" cy="1140954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 w="63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824AC6D2-0869-43E2-B2EC-C1A99A0BB0E7}"/>
              </a:ext>
            </a:extLst>
          </p:cNvPr>
          <p:cNvSpPr txBox="1"/>
          <p:nvPr/>
        </p:nvSpPr>
        <p:spPr>
          <a:xfrm>
            <a:off x="6869045" y="3517683"/>
            <a:ext cx="470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0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A153E745-3CAC-4111-907A-7EC434D17ABC}"/>
              </a:ext>
            </a:extLst>
          </p:cNvPr>
          <p:cNvSpPr txBox="1"/>
          <p:nvPr/>
        </p:nvSpPr>
        <p:spPr>
          <a:xfrm>
            <a:off x="6148239" y="4711077"/>
            <a:ext cx="470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0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C391354E-157D-43C6-A7D7-583794E2965A}"/>
              </a:ext>
            </a:extLst>
          </p:cNvPr>
          <p:cNvSpPr txBox="1"/>
          <p:nvPr/>
        </p:nvSpPr>
        <p:spPr>
          <a:xfrm>
            <a:off x="4817839" y="4059152"/>
            <a:ext cx="470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0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96222098-BC30-49BF-B654-5EBB7A513D8D}"/>
              </a:ext>
            </a:extLst>
          </p:cNvPr>
          <p:cNvSpPr txBox="1"/>
          <p:nvPr/>
        </p:nvSpPr>
        <p:spPr>
          <a:xfrm>
            <a:off x="5585350" y="2748183"/>
            <a:ext cx="470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0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6" name="Round Same Side Corner Rectangle 11">
            <a:extLst>
              <a:ext uri="{FF2B5EF4-FFF2-40B4-BE49-F238E27FC236}">
                <a16:creationId xmlns:a16="http://schemas.microsoft.com/office/drawing/2014/main" id="{DFE7A696-724C-4292-AC1A-6429A09676B7}"/>
              </a:ext>
            </a:extLst>
          </p:cNvPr>
          <p:cNvSpPr>
            <a:spLocks noChangeAspect="1"/>
          </p:cNvSpPr>
          <p:nvPr/>
        </p:nvSpPr>
        <p:spPr>
          <a:xfrm rot="9900000">
            <a:off x="5842738" y="3766816"/>
            <a:ext cx="639764" cy="543358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005FB324-746C-4D18-B786-7BC294810D87}"/>
              </a:ext>
            </a:extLst>
          </p:cNvPr>
          <p:cNvGrpSpPr/>
          <p:nvPr/>
        </p:nvGrpSpPr>
        <p:grpSpPr>
          <a:xfrm>
            <a:off x="764414" y="1940194"/>
            <a:ext cx="4447484" cy="875705"/>
            <a:chOff x="972652" y="1871104"/>
            <a:chExt cx="4447484" cy="875705"/>
          </a:xfrm>
        </p:grpSpPr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1386742A-EB2E-4EE8-AA28-B2D3A9C45EC4}"/>
                </a:ext>
              </a:extLst>
            </p:cNvPr>
            <p:cNvGrpSpPr/>
            <p:nvPr/>
          </p:nvGrpSpPr>
          <p:grpSpPr>
            <a:xfrm>
              <a:off x="972652" y="1871104"/>
              <a:ext cx="3055868" cy="875705"/>
              <a:chOff x="2911792" y="4330939"/>
              <a:chExt cx="1996919" cy="875705"/>
            </a:xfrm>
          </p:grpSpPr>
          <p:sp>
            <p:nvSpPr>
              <p:cNvPr id="140" name="TextBox 139">
                <a:extLst>
                  <a:ext uri="{FF2B5EF4-FFF2-40B4-BE49-F238E27FC236}">
                    <a16:creationId xmlns:a16="http://schemas.microsoft.com/office/drawing/2014/main" id="{70560193-643B-4DA0-B3E7-D524217ADB2E}"/>
                  </a:ext>
                </a:extLst>
              </p:cNvPr>
              <p:cNvSpPr txBox="1"/>
              <p:nvPr/>
            </p:nvSpPr>
            <p:spPr>
              <a:xfrm>
                <a:off x="2911795" y="4560313"/>
                <a:ext cx="199691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41" name="TextBox 140">
                <a:extLst>
                  <a:ext uri="{FF2B5EF4-FFF2-40B4-BE49-F238E27FC236}">
                    <a16:creationId xmlns:a16="http://schemas.microsoft.com/office/drawing/2014/main" id="{FFA259A3-F260-4650-9123-87EFB88C3F73}"/>
                  </a:ext>
                </a:extLst>
              </p:cNvPr>
              <p:cNvSpPr txBox="1"/>
              <p:nvPr/>
            </p:nvSpPr>
            <p:spPr>
              <a:xfrm>
                <a:off x="2911792" y="4330939"/>
                <a:ext cx="199691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cxnSp>
          <p:nvCxnSpPr>
            <p:cNvPr id="139" name="Elbow Connector 125">
              <a:extLst>
                <a:ext uri="{FF2B5EF4-FFF2-40B4-BE49-F238E27FC236}">
                  <a16:creationId xmlns:a16="http://schemas.microsoft.com/office/drawing/2014/main" id="{6E6B3154-DCD5-4CF2-A0A4-3F6EFA0AF1C9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533214" y="1716851"/>
              <a:ext cx="340650" cy="1433194"/>
            </a:xfrm>
            <a:prstGeom prst="bentConnector2">
              <a:avLst/>
            </a:prstGeom>
            <a:ln w="25400">
              <a:solidFill>
                <a:schemeClr val="bg1">
                  <a:lumMod val="65000"/>
                </a:schemeClr>
              </a:solidFill>
              <a:prstDash val="sysDot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83DE97F0-EDED-483F-841C-94EC2B9D7396}"/>
              </a:ext>
            </a:extLst>
          </p:cNvPr>
          <p:cNvGrpSpPr/>
          <p:nvPr/>
        </p:nvGrpSpPr>
        <p:grpSpPr>
          <a:xfrm>
            <a:off x="764414" y="5228661"/>
            <a:ext cx="4472665" cy="875705"/>
            <a:chOff x="947471" y="2137625"/>
            <a:chExt cx="4472665" cy="875705"/>
          </a:xfrm>
        </p:grpSpPr>
        <p:grpSp>
          <p:nvGrpSpPr>
            <p:cNvPr id="143" name="Group 142">
              <a:extLst>
                <a:ext uri="{FF2B5EF4-FFF2-40B4-BE49-F238E27FC236}">
                  <a16:creationId xmlns:a16="http://schemas.microsoft.com/office/drawing/2014/main" id="{AB374FB1-D342-409A-AC5E-497DABA1E615}"/>
                </a:ext>
              </a:extLst>
            </p:cNvPr>
            <p:cNvGrpSpPr/>
            <p:nvPr/>
          </p:nvGrpSpPr>
          <p:grpSpPr>
            <a:xfrm>
              <a:off x="947471" y="2137625"/>
              <a:ext cx="3055868" cy="875705"/>
              <a:chOff x="2895337" y="4597460"/>
              <a:chExt cx="1996919" cy="875705"/>
            </a:xfrm>
          </p:grpSpPr>
          <p:sp>
            <p:nvSpPr>
              <p:cNvPr id="145" name="TextBox 144">
                <a:extLst>
                  <a:ext uri="{FF2B5EF4-FFF2-40B4-BE49-F238E27FC236}">
                    <a16:creationId xmlns:a16="http://schemas.microsoft.com/office/drawing/2014/main" id="{8C0C2DBF-A2F2-458C-BC6F-DBDF1BF60F9D}"/>
                  </a:ext>
                </a:extLst>
              </p:cNvPr>
              <p:cNvSpPr txBox="1"/>
              <p:nvPr/>
            </p:nvSpPr>
            <p:spPr>
              <a:xfrm>
                <a:off x="2895340" y="4826834"/>
                <a:ext cx="199691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ABFC0CA8-C1E8-4810-8517-B75CAD3D70DB}"/>
                  </a:ext>
                </a:extLst>
              </p:cNvPr>
              <p:cNvSpPr txBox="1"/>
              <p:nvPr/>
            </p:nvSpPr>
            <p:spPr>
              <a:xfrm>
                <a:off x="2895337" y="4597460"/>
                <a:ext cx="199691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cxnSp>
          <p:nvCxnSpPr>
            <p:cNvPr id="144" name="Elbow Connector 125">
              <a:extLst>
                <a:ext uri="{FF2B5EF4-FFF2-40B4-BE49-F238E27FC236}">
                  <a16:creationId xmlns:a16="http://schemas.microsoft.com/office/drawing/2014/main" id="{5C4722F7-FC31-4B28-A1AA-2D25EA7E0B2C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533214" y="1716851"/>
              <a:ext cx="340650" cy="1433194"/>
            </a:xfrm>
            <a:prstGeom prst="bentConnector2">
              <a:avLst/>
            </a:prstGeom>
            <a:ln w="25400">
              <a:solidFill>
                <a:schemeClr val="bg1">
                  <a:lumMod val="65000"/>
                </a:schemeClr>
              </a:solidFill>
              <a:prstDash val="sysDot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3FBBAE7A-F1B0-44EE-AE87-3E36FB31E814}"/>
              </a:ext>
            </a:extLst>
          </p:cNvPr>
          <p:cNvGrpSpPr/>
          <p:nvPr/>
        </p:nvGrpSpPr>
        <p:grpSpPr>
          <a:xfrm flipH="1">
            <a:off x="6980102" y="1940194"/>
            <a:ext cx="4447484" cy="875705"/>
            <a:chOff x="972652" y="1871104"/>
            <a:chExt cx="4447484" cy="875705"/>
          </a:xfrm>
        </p:grpSpPr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EAA6CCA2-22A4-4A12-9D48-44E7022FE8A3}"/>
                </a:ext>
              </a:extLst>
            </p:cNvPr>
            <p:cNvGrpSpPr/>
            <p:nvPr/>
          </p:nvGrpSpPr>
          <p:grpSpPr>
            <a:xfrm>
              <a:off x="972652" y="1871104"/>
              <a:ext cx="3055868" cy="875705"/>
              <a:chOff x="2911792" y="4330939"/>
              <a:chExt cx="1996919" cy="875705"/>
            </a:xfrm>
          </p:grpSpPr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71769698-2949-4407-B677-A0C093CEEB6C}"/>
                  </a:ext>
                </a:extLst>
              </p:cNvPr>
              <p:cNvSpPr txBox="1"/>
              <p:nvPr/>
            </p:nvSpPr>
            <p:spPr>
              <a:xfrm>
                <a:off x="2911795" y="4560313"/>
                <a:ext cx="199691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F587BB9B-83C7-4912-B9EC-2AABF55377B9}"/>
                  </a:ext>
                </a:extLst>
              </p:cNvPr>
              <p:cNvSpPr txBox="1"/>
              <p:nvPr/>
            </p:nvSpPr>
            <p:spPr>
              <a:xfrm>
                <a:off x="2911792" y="4330939"/>
                <a:ext cx="199691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cxnSp>
          <p:nvCxnSpPr>
            <p:cNvPr id="149" name="Elbow Connector 125">
              <a:extLst>
                <a:ext uri="{FF2B5EF4-FFF2-40B4-BE49-F238E27FC236}">
                  <a16:creationId xmlns:a16="http://schemas.microsoft.com/office/drawing/2014/main" id="{BBF41EEB-6856-4114-A4EA-8AF2C16DDAF4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533214" y="1716851"/>
              <a:ext cx="340650" cy="1433194"/>
            </a:xfrm>
            <a:prstGeom prst="bentConnector2">
              <a:avLst/>
            </a:prstGeom>
            <a:ln w="25400">
              <a:solidFill>
                <a:schemeClr val="bg1">
                  <a:lumMod val="65000"/>
                </a:schemeClr>
              </a:solidFill>
              <a:prstDash val="sysDot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ACFBA282-6F5D-4F2B-B3C8-6698F07DFDE7}"/>
              </a:ext>
            </a:extLst>
          </p:cNvPr>
          <p:cNvGrpSpPr/>
          <p:nvPr/>
        </p:nvGrpSpPr>
        <p:grpSpPr>
          <a:xfrm flipH="1">
            <a:off x="6954921" y="5228661"/>
            <a:ext cx="4472665" cy="875705"/>
            <a:chOff x="947471" y="2137625"/>
            <a:chExt cx="4472665" cy="875705"/>
          </a:xfrm>
        </p:grpSpPr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23883F3F-B8FD-4628-B0FA-B7BD7FD68855}"/>
                </a:ext>
              </a:extLst>
            </p:cNvPr>
            <p:cNvGrpSpPr/>
            <p:nvPr/>
          </p:nvGrpSpPr>
          <p:grpSpPr>
            <a:xfrm>
              <a:off x="947471" y="2137625"/>
              <a:ext cx="3055868" cy="875705"/>
              <a:chOff x="2895337" y="4597460"/>
              <a:chExt cx="1996919" cy="875705"/>
            </a:xfrm>
          </p:grpSpPr>
          <p:sp>
            <p:nvSpPr>
              <p:cNvPr id="155" name="TextBox 154">
                <a:extLst>
                  <a:ext uri="{FF2B5EF4-FFF2-40B4-BE49-F238E27FC236}">
                    <a16:creationId xmlns:a16="http://schemas.microsoft.com/office/drawing/2014/main" id="{1994532C-4926-4861-B483-B8A402D4A659}"/>
                  </a:ext>
                </a:extLst>
              </p:cNvPr>
              <p:cNvSpPr txBox="1"/>
              <p:nvPr/>
            </p:nvSpPr>
            <p:spPr>
              <a:xfrm>
                <a:off x="2895340" y="4826834"/>
                <a:ext cx="199691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56" name="TextBox 155">
                <a:extLst>
                  <a:ext uri="{FF2B5EF4-FFF2-40B4-BE49-F238E27FC236}">
                    <a16:creationId xmlns:a16="http://schemas.microsoft.com/office/drawing/2014/main" id="{BE4BF279-B770-4103-BA0B-7D0B07D93309}"/>
                  </a:ext>
                </a:extLst>
              </p:cNvPr>
              <p:cNvSpPr txBox="1"/>
              <p:nvPr/>
            </p:nvSpPr>
            <p:spPr>
              <a:xfrm>
                <a:off x="2895337" y="4597460"/>
                <a:ext cx="199691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cxnSp>
          <p:nvCxnSpPr>
            <p:cNvPr id="154" name="Elbow Connector 125">
              <a:extLst>
                <a:ext uri="{FF2B5EF4-FFF2-40B4-BE49-F238E27FC236}">
                  <a16:creationId xmlns:a16="http://schemas.microsoft.com/office/drawing/2014/main" id="{D79D1E78-A9AC-4E26-AFED-97363FC325E7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533214" y="1716851"/>
              <a:ext cx="340650" cy="1433194"/>
            </a:xfrm>
            <a:prstGeom prst="bentConnector2">
              <a:avLst/>
            </a:prstGeom>
            <a:ln w="25400">
              <a:solidFill>
                <a:schemeClr val="bg1">
                  <a:lumMod val="65000"/>
                </a:schemeClr>
              </a:solidFill>
              <a:prstDash val="sysDot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0140388A-EA76-40EF-83D9-38E7A98EB26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3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104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19</cp:revision>
  <dcterms:created xsi:type="dcterms:W3CDTF">2018-02-18T19:39:47Z</dcterms:created>
  <dcterms:modified xsi:type="dcterms:W3CDTF">2020-08-31T05:39:45Z</dcterms:modified>
</cp:coreProperties>
</file>