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69794E58-F7FA-4B20-AD99-D677874EF171}"/>
              </a:ext>
            </a:extLst>
          </p:cNvPr>
          <p:cNvSpPr/>
          <p:nvPr/>
        </p:nvSpPr>
        <p:spPr>
          <a:xfrm>
            <a:off x="3837390" y="4068773"/>
            <a:ext cx="1221987" cy="1364256"/>
          </a:xfrm>
          <a:custGeom>
            <a:avLst/>
            <a:gdLst>
              <a:gd name="connsiteX0" fmla="*/ 1222432 w 1221987"/>
              <a:gd name="connsiteY0" fmla="*/ 0 h 1364255"/>
              <a:gd name="connsiteX1" fmla="*/ 1158411 w 1221987"/>
              <a:gd name="connsiteY1" fmla="*/ 122707 h 1364255"/>
              <a:gd name="connsiteX2" fmla="*/ 1096422 w 1221987"/>
              <a:gd name="connsiteY2" fmla="*/ 243381 h 1364255"/>
              <a:gd name="connsiteX3" fmla="*/ 1069239 w 1221987"/>
              <a:gd name="connsiteY3" fmla="*/ 295462 h 1364255"/>
              <a:gd name="connsiteX4" fmla="*/ 1074574 w 1221987"/>
              <a:gd name="connsiteY4" fmla="*/ 305624 h 1364255"/>
              <a:gd name="connsiteX5" fmla="*/ 1214302 w 1221987"/>
              <a:gd name="connsiteY5" fmla="*/ 415120 h 1364255"/>
              <a:gd name="connsiteX6" fmla="*/ 1223448 w 1221987"/>
              <a:gd name="connsiteY6" fmla="*/ 471011 h 1364255"/>
              <a:gd name="connsiteX7" fmla="*/ 1223448 w 1221987"/>
              <a:gd name="connsiteY7" fmla="*/ 1196074 h 1364255"/>
              <a:gd name="connsiteX8" fmla="*/ 1162222 w 1221987"/>
              <a:gd name="connsiteY8" fmla="*/ 1330213 h 1364255"/>
              <a:gd name="connsiteX9" fmla="*/ 1054504 w 1221987"/>
              <a:gd name="connsiteY9" fmla="*/ 1366289 h 1364255"/>
              <a:gd name="connsiteX10" fmla="*/ 173200 w 1221987"/>
              <a:gd name="connsiteY10" fmla="*/ 1366289 h 1364255"/>
              <a:gd name="connsiteX11" fmla="*/ 11877 w 1221987"/>
              <a:gd name="connsiteY11" fmla="*/ 1262635 h 1364255"/>
              <a:gd name="connsiteX12" fmla="*/ 191 w 1221987"/>
              <a:gd name="connsiteY12" fmla="*/ 1189469 h 1364255"/>
              <a:gd name="connsiteX13" fmla="*/ 191 w 1221987"/>
              <a:gd name="connsiteY13" fmla="*/ 498703 h 1364255"/>
              <a:gd name="connsiteX14" fmla="*/ 8320 w 1221987"/>
              <a:gd name="connsiteY14" fmla="*/ 418423 h 1364255"/>
              <a:gd name="connsiteX15" fmla="*/ 90887 w 1221987"/>
              <a:gd name="connsiteY15" fmla="*/ 321121 h 1364255"/>
              <a:gd name="connsiteX16" fmla="*/ 162529 w 1221987"/>
              <a:gd name="connsiteY16" fmla="*/ 305116 h 1364255"/>
              <a:gd name="connsiteX17" fmla="*/ 771999 w 1221987"/>
              <a:gd name="connsiteY17" fmla="*/ 305878 h 1364255"/>
              <a:gd name="connsiteX18" fmla="*/ 819506 w 1221987"/>
              <a:gd name="connsiteY18" fmla="*/ 284284 h 1364255"/>
              <a:gd name="connsiteX19" fmla="*/ 1053488 w 1221987"/>
              <a:gd name="connsiteY19" fmla="*/ 118134 h 1364255"/>
              <a:gd name="connsiteX20" fmla="*/ 1209983 w 1221987"/>
              <a:gd name="connsiteY20" fmla="*/ 6605 h 1364255"/>
              <a:gd name="connsiteX21" fmla="*/ 1222432 w 1221987"/>
              <a:gd name="connsiteY21" fmla="*/ 0 h 1364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221987" h="1364255">
                <a:moveTo>
                  <a:pt x="1222432" y="0"/>
                </a:moveTo>
                <a:cubicBezTo>
                  <a:pt x="1199821" y="43189"/>
                  <a:pt x="1178989" y="82821"/>
                  <a:pt x="1158411" y="122707"/>
                </a:cubicBezTo>
                <a:cubicBezTo>
                  <a:pt x="1137579" y="162847"/>
                  <a:pt x="1117001" y="203241"/>
                  <a:pt x="1096422" y="243381"/>
                </a:cubicBezTo>
                <a:cubicBezTo>
                  <a:pt x="1087531" y="260911"/>
                  <a:pt x="1078893" y="278440"/>
                  <a:pt x="1069239" y="295462"/>
                </a:cubicBezTo>
                <a:cubicBezTo>
                  <a:pt x="1064666" y="303337"/>
                  <a:pt x="1065428" y="305116"/>
                  <a:pt x="1074574" y="305624"/>
                </a:cubicBezTo>
                <a:cubicBezTo>
                  <a:pt x="1137579" y="308672"/>
                  <a:pt x="1194994" y="354402"/>
                  <a:pt x="1214302" y="415120"/>
                </a:cubicBezTo>
                <a:cubicBezTo>
                  <a:pt x="1220145" y="433412"/>
                  <a:pt x="1223448" y="451703"/>
                  <a:pt x="1223448" y="471011"/>
                </a:cubicBezTo>
                <a:cubicBezTo>
                  <a:pt x="1223448" y="712614"/>
                  <a:pt x="1223194" y="954471"/>
                  <a:pt x="1223448" y="1196074"/>
                </a:cubicBezTo>
                <a:cubicBezTo>
                  <a:pt x="1223448" y="1250441"/>
                  <a:pt x="1204140" y="1295662"/>
                  <a:pt x="1162222" y="1330213"/>
                </a:cubicBezTo>
                <a:cubicBezTo>
                  <a:pt x="1131227" y="1355872"/>
                  <a:pt x="1094136" y="1366289"/>
                  <a:pt x="1054504" y="1366289"/>
                </a:cubicBezTo>
                <a:cubicBezTo>
                  <a:pt x="760820" y="1366542"/>
                  <a:pt x="466883" y="1366796"/>
                  <a:pt x="173200" y="1366289"/>
                </a:cubicBezTo>
                <a:cubicBezTo>
                  <a:pt x="98254" y="1366035"/>
                  <a:pt x="42109" y="1333516"/>
                  <a:pt x="11877" y="1262635"/>
                </a:cubicBezTo>
                <a:cubicBezTo>
                  <a:pt x="1969" y="1239263"/>
                  <a:pt x="191" y="1214366"/>
                  <a:pt x="191" y="1189469"/>
                </a:cubicBezTo>
                <a:cubicBezTo>
                  <a:pt x="-64" y="959298"/>
                  <a:pt x="-64" y="728874"/>
                  <a:pt x="191" y="498703"/>
                </a:cubicBezTo>
                <a:cubicBezTo>
                  <a:pt x="191" y="471773"/>
                  <a:pt x="-64" y="444844"/>
                  <a:pt x="8320" y="418423"/>
                </a:cubicBezTo>
                <a:cubicBezTo>
                  <a:pt x="22293" y="374218"/>
                  <a:pt x="49985" y="341953"/>
                  <a:pt x="90887" y="321121"/>
                </a:cubicBezTo>
                <a:cubicBezTo>
                  <a:pt x="113243" y="309689"/>
                  <a:pt x="137124" y="305116"/>
                  <a:pt x="162529" y="305116"/>
                </a:cubicBezTo>
                <a:cubicBezTo>
                  <a:pt x="365771" y="305370"/>
                  <a:pt x="569012" y="304862"/>
                  <a:pt x="771999" y="305878"/>
                </a:cubicBezTo>
                <a:cubicBezTo>
                  <a:pt x="792831" y="305878"/>
                  <a:pt x="805534" y="294192"/>
                  <a:pt x="819506" y="284284"/>
                </a:cubicBezTo>
                <a:cubicBezTo>
                  <a:pt x="897754" y="229409"/>
                  <a:pt x="975494" y="173517"/>
                  <a:pt x="1053488" y="118134"/>
                </a:cubicBezTo>
                <a:cubicBezTo>
                  <a:pt x="1105568" y="81042"/>
                  <a:pt x="1157903" y="43697"/>
                  <a:pt x="1209983" y="6605"/>
                </a:cubicBezTo>
                <a:cubicBezTo>
                  <a:pt x="1213032" y="4827"/>
                  <a:pt x="1216081" y="3557"/>
                  <a:pt x="1222432" y="0"/>
                </a:cubicBezTo>
                <a:close/>
              </a:path>
            </a:pathLst>
          </a:custGeom>
          <a:solidFill>
            <a:schemeClr val="accent3"/>
          </a:solidFill>
          <a:ln w="253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1865F2D2-CC38-4E8D-A0C6-2E9BFF52FE13}"/>
              </a:ext>
            </a:extLst>
          </p:cNvPr>
          <p:cNvSpPr/>
          <p:nvPr/>
        </p:nvSpPr>
        <p:spPr>
          <a:xfrm>
            <a:off x="7132623" y="4069789"/>
            <a:ext cx="1221987" cy="1361715"/>
          </a:xfrm>
          <a:custGeom>
            <a:avLst/>
            <a:gdLst>
              <a:gd name="connsiteX0" fmla="*/ 158278 w 1221987"/>
              <a:gd name="connsiteY0" fmla="*/ 303337 h 1361715"/>
              <a:gd name="connsiteX1" fmla="*/ 1782 w 1221987"/>
              <a:gd name="connsiteY1" fmla="*/ 1524 h 1361715"/>
              <a:gd name="connsiteX2" fmla="*/ 3306 w 1221987"/>
              <a:gd name="connsiteY2" fmla="*/ 0 h 1361715"/>
              <a:gd name="connsiteX3" fmla="*/ 53100 w 1221987"/>
              <a:gd name="connsiteY3" fmla="*/ 35313 h 1361715"/>
              <a:gd name="connsiteX4" fmla="*/ 424523 w 1221987"/>
              <a:gd name="connsiteY4" fmla="*/ 298764 h 1361715"/>
              <a:gd name="connsiteX5" fmla="*/ 443323 w 1221987"/>
              <a:gd name="connsiteY5" fmla="*/ 304100 h 1361715"/>
              <a:gd name="connsiteX6" fmla="*/ 1058128 w 1221987"/>
              <a:gd name="connsiteY6" fmla="*/ 303591 h 1361715"/>
              <a:gd name="connsiteX7" fmla="*/ 1219196 w 1221987"/>
              <a:gd name="connsiteY7" fmla="*/ 436206 h 1361715"/>
              <a:gd name="connsiteX8" fmla="*/ 1221483 w 1221987"/>
              <a:gd name="connsiteY8" fmla="*/ 468979 h 1361715"/>
              <a:gd name="connsiteX9" fmla="*/ 1221991 w 1221987"/>
              <a:gd name="connsiteY9" fmla="*/ 1198106 h 1361715"/>
              <a:gd name="connsiteX10" fmla="*/ 1100300 w 1221987"/>
              <a:gd name="connsiteY10" fmla="*/ 1359175 h 1361715"/>
              <a:gd name="connsiteX11" fmla="*/ 1060160 w 1221987"/>
              <a:gd name="connsiteY11" fmla="*/ 1364002 h 1361715"/>
              <a:gd name="connsiteX12" fmla="*/ 163359 w 1221987"/>
              <a:gd name="connsiteY12" fmla="*/ 1363748 h 1361715"/>
              <a:gd name="connsiteX13" fmla="*/ 2798 w 1221987"/>
              <a:gd name="connsiteY13" fmla="*/ 1232149 h 1361715"/>
              <a:gd name="connsiteX14" fmla="*/ 512 w 1221987"/>
              <a:gd name="connsiteY14" fmla="*/ 1200647 h 1361715"/>
              <a:gd name="connsiteX15" fmla="*/ 3 w 1221987"/>
              <a:gd name="connsiteY15" fmla="*/ 468979 h 1361715"/>
              <a:gd name="connsiteX16" fmla="*/ 134397 w 1221987"/>
              <a:gd name="connsiteY16" fmla="*/ 305370 h 1361715"/>
              <a:gd name="connsiteX17" fmla="*/ 158278 w 1221987"/>
              <a:gd name="connsiteY17" fmla="*/ 303337 h 1361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221987" h="1361715">
                <a:moveTo>
                  <a:pt x="158278" y="303337"/>
                </a:moveTo>
                <a:cubicBezTo>
                  <a:pt x="105689" y="202225"/>
                  <a:pt x="53862" y="101875"/>
                  <a:pt x="1782" y="1524"/>
                </a:cubicBezTo>
                <a:cubicBezTo>
                  <a:pt x="2290" y="1016"/>
                  <a:pt x="2798" y="508"/>
                  <a:pt x="3306" y="0"/>
                </a:cubicBezTo>
                <a:cubicBezTo>
                  <a:pt x="19820" y="11686"/>
                  <a:pt x="36587" y="23373"/>
                  <a:pt x="53100" y="35313"/>
                </a:cubicBezTo>
                <a:cubicBezTo>
                  <a:pt x="176823" y="123215"/>
                  <a:pt x="300800" y="210863"/>
                  <a:pt x="424523" y="298764"/>
                </a:cubicBezTo>
                <a:cubicBezTo>
                  <a:pt x="430367" y="303083"/>
                  <a:pt x="436464" y="304100"/>
                  <a:pt x="443323" y="304100"/>
                </a:cubicBezTo>
                <a:cubicBezTo>
                  <a:pt x="648343" y="304100"/>
                  <a:pt x="853108" y="304862"/>
                  <a:pt x="1058128" y="303591"/>
                </a:cubicBezTo>
                <a:cubicBezTo>
                  <a:pt x="1130786" y="303083"/>
                  <a:pt x="1204461" y="354148"/>
                  <a:pt x="1219196" y="436206"/>
                </a:cubicBezTo>
                <a:cubicBezTo>
                  <a:pt x="1221229" y="446876"/>
                  <a:pt x="1221483" y="458055"/>
                  <a:pt x="1221483" y="468979"/>
                </a:cubicBezTo>
                <a:cubicBezTo>
                  <a:pt x="1221483" y="712106"/>
                  <a:pt x="1220974" y="954979"/>
                  <a:pt x="1221991" y="1198106"/>
                </a:cubicBezTo>
                <a:cubicBezTo>
                  <a:pt x="1222245" y="1279149"/>
                  <a:pt x="1168132" y="1342662"/>
                  <a:pt x="1100300" y="1359175"/>
                </a:cubicBezTo>
                <a:cubicBezTo>
                  <a:pt x="1087089" y="1362478"/>
                  <a:pt x="1073625" y="1364002"/>
                  <a:pt x="1060160" y="1364002"/>
                </a:cubicBezTo>
                <a:cubicBezTo>
                  <a:pt x="761141" y="1364002"/>
                  <a:pt x="462377" y="1364256"/>
                  <a:pt x="163359" y="1363748"/>
                </a:cubicBezTo>
                <a:cubicBezTo>
                  <a:pt x="81554" y="1363748"/>
                  <a:pt x="19820" y="1312175"/>
                  <a:pt x="2798" y="1232149"/>
                </a:cubicBezTo>
                <a:cubicBezTo>
                  <a:pt x="512" y="1221987"/>
                  <a:pt x="512" y="1211063"/>
                  <a:pt x="512" y="1200647"/>
                </a:cubicBezTo>
                <a:cubicBezTo>
                  <a:pt x="512" y="956757"/>
                  <a:pt x="1274" y="712868"/>
                  <a:pt x="3" y="468979"/>
                </a:cubicBezTo>
                <a:cubicBezTo>
                  <a:pt x="-505" y="388190"/>
                  <a:pt x="55895" y="318834"/>
                  <a:pt x="134397" y="305370"/>
                </a:cubicBezTo>
                <a:cubicBezTo>
                  <a:pt x="141764" y="304608"/>
                  <a:pt x="149132" y="304354"/>
                  <a:pt x="158278" y="303337"/>
                </a:cubicBezTo>
                <a:close/>
              </a:path>
            </a:pathLst>
          </a:custGeom>
          <a:solidFill>
            <a:schemeClr val="accent4"/>
          </a:solidFill>
          <a:ln w="253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07AD6CD2-99D4-4365-9210-E0A0C1053324}"/>
              </a:ext>
            </a:extLst>
          </p:cNvPr>
          <p:cNvSpPr/>
          <p:nvPr/>
        </p:nvSpPr>
        <p:spPr>
          <a:xfrm>
            <a:off x="3838274" y="2269835"/>
            <a:ext cx="1221987" cy="1412526"/>
          </a:xfrm>
          <a:custGeom>
            <a:avLst/>
            <a:gdLst>
              <a:gd name="connsiteX0" fmla="*/ 1166419 w 1221987"/>
              <a:gd name="connsiteY0" fmla="*/ 1413288 h 1412525"/>
              <a:gd name="connsiteX1" fmla="*/ 916178 w 1221987"/>
              <a:gd name="connsiteY1" fmla="*/ 1108426 h 1412525"/>
              <a:gd name="connsiteX2" fmla="*/ 884168 w 1221987"/>
              <a:gd name="connsiteY2" fmla="*/ 1069556 h 1412525"/>
              <a:gd name="connsiteX3" fmla="*/ 865114 w 1221987"/>
              <a:gd name="connsiteY3" fmla="*/ 1060156 h 1412525"/>
              <a:gd name="connsiteX4" fmla="*/ 175364 w 1221987"/>
              <a:gd name="connsiteY4" fmla="*/ 1060665 h 1412525"/>
              <a:gd name="connsiteX5" fmla="*/ 58754 w 1221987"/>
              <a:gd name="connsiteY5" fmla="*/ 1023827 h 1412525"/>
              <a:gd name="connsiteX6" fmla="*/ 69 w 1221987"/>
              <a:gd name="connsiteY6" fmla="*/ 893753 h 1412525"/>
              <a:gd name="connsiteX7" fmla="*/ 69 w 1221987"/>
              <a:gd name="connsiteY7" fmla="*/ 192571 h 1412525"/>
              <a:gd name="connsiteX8" fmla="*/ 2863 w 1221987"/>
              <a:gd name="connsiteY8" fmla="*/ 133123 h 1412525"/>
              <a:gd name="connsiteX9" fmla="*/ 89749 w 1221987"/>
              <a:gd name="connsiteY9" fmla="*/ 16513 h 1412525"/>
              <a:gd name="connsiteX10" fmla="*/ 163170 w 1221987"/>
              <a:gd name="connsiteY10" fmla="*/ 0 h 1412525"/>
              <a:gd name="connsiteX11" fmla="*/ 1059971 w 1221987"/>
              <a:gd name="connsiteY11" fmla="*/ 0 h 1412525"/>
              <a:gd name="connsiteX12" fmla="*/ 1216467 w 1221987"/>
              <a:gd name="connsiteY12" fmla="*/ 117880 h 1412525"/>
              <a:gd name="connsiteX13" fmla="*/ 1222818 w 1221987"/>
              <a:gd name="connsiteY13" fmla="*/ 165387 h 1412525"/>
              <a:gd name="connsiteX14" fmla="*/ 1222564 w 1221987"/>
              <a:gd name="connsiteY14" fmla="*/ 897055 h 1412525"/>
              <a:gd name="connsiteX15" fmla="*/ 1114592 w 1221987"/>
              <a:gd name="connsiteY15" fmla="*/ 1051519 h 1412525"/>
              <a:gd name="connsiteX16" fmla="*/ 1112052 w 1221987"/>
              <a:gd name="connsiteY16" fmla="*/ 1052281 h 1412525"/>
              <a:gd name="connsiteX17" fmla="*/ 1093760 w 1221987"/>
              <a:gd name="connsiteY17" fmla="*/ 1084037 h 1412525"/>
              <a:gd name="connsiteX18" fmla="*/ 1121198 w 1221987"/>
              <a:gd name="connsiteY18" fmla="*/ 1207506 h 1412525"/>
              <a:gd name="connsiteX19" fmla="*/ 1143046 w 1221987"/>
              <a:gd name="connsiteY19" fmla="*/ 1303792 h 1412525"/>
              <a:gd name="connsiteX20" fmla="*/ 1166419 w 1221987"/>
              <a:gd name="connsiteY20" fmla="*/ 1404904 h 1412525"/>
              <a:gd name="connsiteX21" fmla="*/ 1166419 w 1221987"/>
              <a:gd name="connsiteY21" fmla="*/ 1413288 h 1412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221987" h="1412525">
                <a:moveTo>
                  <a:pt x="1166419" y="1413288"/>
                </a:moveTo>
                <a:cubicBezTo>
                  <a:pt x="1081820" y="1310143"/>
                  <a:pt x="998999" y="1209285"/>
                  <a:pt x="916178" y="1108426"/>
                </a:cubicBezTo>
                <a:cubicBezTo>
                  <a:pt x="905508" y="1095470"/>
                  <a:pt x="894330" y="1082767"/>
                  <a:pt x="884168" y="1069556"/>
                </a:cubicBezTo>
                <a:cubicBezTo>
                  <a:pt x="879086" y="1062697"/>
                  <a:pt x="873497" y="1060156"/>
                  <a:pt x="865114" y="1060156"/>
                </a:cubicBezTo>
                <a:cubicBezTo>
                  <a:pt x="635197" y="1060411"/>
                  <a:pt x="405281" y="1060156"/>
                  <a:pt x="175364" y="1060665"/>
                </a:cubicBezTo>
                <a:cubicBezTo>
                  <a:pt x="132175" y="1060665"/>
                  <a:pt x="92543" y="1052281"/>
                  <a:pt x="58754" y="1023827"/>
                </a:cubicBezTo>
                <a:cubicBezTo>
                  <a:pt x="18614" y="989784"/>
                  <a:pt x="69" y="946087"/>
                  <a:pt x="69" y="893753"/>
                </a:cubicBezTo>
                <a:cubicBezTo>
                  <a:pt x="323" y="660025"/>
                  <a:pt x="69" y="426298"/>
                  <a:pt x="69" y="192571"/>
                </a:cubicBezTo>
                <a:cubicBezTo>
                  <a:pt x="69" y="172755"/>
                  <a:pt x="-694" y="152939"/>
                  <a:pt x="2863" y="133123"/>
                </a:cubicBezTo>
                <a:cubicBezTo>
                  <a:pt x="12517" y="79772"/>
                  <a:pt x="42241" y="41410"/>
                  <a:pt x="89749" y="16513"/>
                </a:cubicBezTo>
                <a:cubicBezTo>
                  <a:pt x="112613" y="4319"/>
                  <a:pt x="137256" y="0"/>
                  <a:pt x="163170" y="0"/>
                </a:cubicBezTo>
                <a:cubicBezTo>
                  <a:pt x="462188" y="254"/>
                  <a:pt x="760953" y="508"/>
                  <a:pt x="1059971" y="0"/>
                </a:cubicBezTo>
                <a:cubicBezTo>
                  <a:pt x="1132630" y="0"/>
                  <a:pt x="1195635" y="46491"/>
                  <a:pt x="1216467" y="117880"/>
                </a:cubicBezTo>
                <a:cubicBezTo>
                  <a:pt x="1221040" y="133123"/>
                  <a:pt x="1222818" y="149128"/>
                  <a:pt x="1222818" y="165387"/>
                </a:cubicBezTo>
                <a:cubicBezTo>
                  <a:pt x="1222564" y="409277"/>
                  <a:pt x="1222818" y="653166"/>
                  <a:pt x="1222564" y="897055"/>
                </a:cubicBezTo>
                <a:cubicBezTo>
                  <a:pt x="1222564" y="967428"/>
                  <a:pt x="1180646" y="1026622"/>
                  <a:pt x="1114592" y="1051519"/>
                </a:cubicBezTo>
                <a:cubicBezTo>
                  <a:pt x="1113830" y="1051773"/>
                  <a:pt x="1113068" y="1052027"/>
                  <a:pt x="1112052" y="1052281"/>
                </a:cubicBezTo>
                <a:cubicBezTo>
                  <a:pt x="1087155" y="1059648"/>
                  <a:pt x="1087917" y="1059394"/>
                  <a:pt x="1093760" y="1084037"/>
                </a:cubicBezTo>
                <a:cubicBezTo>
                  <a:pt x="1103414" y="1124940"/>
                  <a:pt x="1112052" y="1166350"/>
                  <a:pt x="1121198" y="1207506"/>
                </a:cubicBezTo>
                <a:cubicBezTo>
                  <a:pt x="1128311" y="1239517"/>
                  <a:pt x="1135678" y="1271527"/>
                  <a:pt x="1143046" y="1303792"/>
                </a:cubicBezTo>
                <a:cubicBezTo>
                  <a:pt x="1150667" y="1337581"/>
                  <a:pt x="1158543" y="1371115"/>
                  <a:pt x="1166419" y="1404904"/>
                </a:cubicBezTo>
                <a:cubicBezTo>
                  <a:pt x="1166927" y="1406937"/>
                  <a:pt x="1166419" y="1408969"/>
                  <a:pt x="1166419" y="1413288"/>
                </a:cubicBezTo>
                <a:close/>
              </a:path>
            </a:pathLst>
          </a:custGeom>
          <a:solidFill>
            <a:schemeClr val="accent2"/>
          </a:solidFill>
          <a:ln w="253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5F36FD3C-A937-4C71-9E19-B5C5DB4A53CF}"/>
              </a:ext>
            </a:extLst>
          </p:cNvPr>
          <p:cNvSpPr/>
          <p:nvPr/>
        </p:nvSpPr>
        <p:spPr>
          <a:xfrm>
            <a:off x="7133135" y="2269834"/>
            <a:ext cx="1219447" cy="1412526"/>
          </a:xfrm>
          <a:custGeom>
            <a:avLst/>
            <a:gdLst>
              <a:gd name="connsiteX0" fmla="*/ 53351 w 1219446"/>
              <a:gd name="connsiteY0" fmla="*/ 1414305 h 1412525"/>
              <a:gd name="connsiteX1" fmla="*/ 80534 w 1219446"/>
              <a:gd name="connsiteY1" fmla="*/ 1295409 h 1412525"/>
              <a:gd name="connsiteX2" fmla="*/ 117880 w 1219446"/>
              <a:gd name="connsiteY2" fmla="*/ 1128751 h 1412525"/>
              <a:gd name="connsiteX3" fmla="*/ 131344 w 1219446"/>
              <a:gd name="connsiteY3" fmla="*/ 1070827 h 1412525"/>
              <a:gd name="connsiteX4" fmla="*/ 123215 w 1219446"/>
              <a:gd name="connsiteY4" fmla="*/ 1056093 h 1412525"/>
              <a:gd name="connsiteX5" fmla="*/ 13973 w 1219446"/>
              <a:gd name="connsiteY5" fmla="*/ 966412 h 1412525"/>
              <a:gd name="connsiteX6" fmla="*/ 0 w 1219446"/>
              <a:gd name="connsiteY6" fmla="*/ 893754 h 1412525"/>
              <a:gd name="connsiteX7" fmla="*/ 254 w 1219446"/>
              <a:gd name="connsiteY7" fmla="*/ 170977 h 1412525"/>
              <a:gd name="connsiteX8" fmla="*/ 762 w 1219446"/>
              <a:gd name="connsiteY8" fmla="*/ 146843 h 1412525"/>
              <a:gd name="connsiteX9" fmla="*/ 101621 w 1219446"/>
              <a:gd name="connsiteY9" fmla="*/ 11179 h 1412525"/>
              <a:gd name="connsiteX10" fmla="*/ 162339 w 1219446"/>
              <a:gd name="connsiteY10" fmla="*/ 255 h 1412525"/>
              <a:gd name="connsiteX11" fmla="*/ 1060410 w 1219446"/>
              <a:gd name="connsiteY11" fmla="*/ 1 h 1412525"/>
              <a:gd name="connsiteX12" fmla="*/ 1219701 w 1219446"/>
              <a:gd name="connsiteY12" fmla="*/ 133886 h 1412525"/>
              <a:gd name="connsiteX13" fmla="*/ 1221225 w 1219446"/>
              <a:gd name="connsiteY13" fmla="*/ 168183 h 1412525"/>
              <a:gd name="connsiteX14" fmla="*/ 1221733 w 1219446"/>
              <a:gd name="connsiteY14" fmla="*/ 894770 h 1412525"/>
              <a:gd name="connsiteX15" fmla="*/ 1117826 w 1219446"/>
              <a:gd name="connsiteY15" fmla="*/ 1050249 h 1412525"/>
              <a:gd name="connsiteX16" fmla="*/ 1060665 w 1219446"/>
              <a:gd name="connsiteY16" fmla="*/ 1060665 h 1412525"/>
              <a:gd name="connsiteX17" fmla="*/ 358212 w 1219446"/>
              <a:gd name="connsiteY17" fmla="*/ 1060411 h 1412525"/>
              <a:gd name="connsiteX18" fmla="*/ 336872 w 1219446"/>
              <a:gd name="connsiteY18" fmla="*/ 1070319 h 1412525"/>
              <a:gd name="connsiteX19" fmla="*/ 65799 w 1219446"/>
              <a:gd name="connsiteY19" fmla="*/ 1400840 h 1412525"/>
              <a:gd name="connsiteX20" fmla="*/ 53351 w 1219446"/>
              <a:gd name="connsiteY20" fmla="*/ 1414305 h 1412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219446" h="1412525">
                <a:moveTo>
                  <a:pt x="53351" y="1414305"/>
                </a:moveTo>
                <a:cubicBezTo>
                  <a:pt x="63005" y="1372387"/>
                  <a:pt x="71896" y="1334025"/>
                  <a:pt x="80534" y="1295409"/>
                </a:cubicBezTo>
                <a:cubicBezTo>
                  <a:pt x="92983" y="1239772"/>
                  <a:pt x="105431" y="1184134"/>
                  <a:pt x="117880" y="1128751"/>
                </a:cubicBezTo>
                <a:cubicBezTo>
                  <a:pt x="122199" y="1109443"/>
                  <a:pt x="126263" y="1089881"/>
                  <a:pt x="131344" y="1070827"/>
                </a:cubicBezTo>
                <a:cubicBezTo>
                  <a:pt x="133631" y="1062444"/>
                  <a:pt x="132869" y="1058379"/>
                  <a:pt x="123215" y="1056093"/>
                </a:cubicBezTo>
                <a:cubicBezTo>
                  <a:pt x="72913" y="1043390"/>
                  <a:pt x="36329" y="1013412"/>
                  <a:pt x="13973" y="966412"/>
                </a:cubicBezTo>
                <a:cubicBezTo>
                  <a:pt x="3048" y="943548"/>
                  <a:pt x="0" y="919159"/>
                  <a:pt x="0" y="893754"/>
                </a:cubicBezTo>
                <a:cubicBezTo>
                  <a:pt x="254" y="652913"/>
                  <a:pt x="254" y="411818"/>
                  <a:pt x="254" y="170977"/>
                </a:cubicBezTo>
                <a:cubicBezTo>
                  <a:pt x="254" y="162848"/>
                  <a:pt x="508" y="154972"/>
                  <a:pt x="762" y="146843"/>
                </a:cubicBezTo>
                <a:cubicBezTo>
                  <a:pt x="3302" y="89681"/>
                  <a:pt x="47507" y="30741"/>
                  <a:pt x="101621" y="11179"/>
                </a:cubicBezTo>
                <a:cubicBezTo>
                  <a:pt x="121436" y="4066"/>
                  <a:pt x="141253" y="255"/>
                  <a:pt x="162339" y="255"/>
                </a:cubicBezTo>
                <a:cubicBezTo>
                  <a:pt x="461611" y="255"/>
                  <a:pt x="761138" y="509"/>
                  <a:pt x="1060410" y="1"/>
                </a:cubicBezTo>
                <a:cubicBezTo>
                  <a:pt x="1137388" y="-253"/>
                  <a:pt x="1205220" y="55130"/>
                  <a:pt x="1219701" y="133886"/>
                </a:cubicBezTo>
                <a:cubicBezTo>
                  <a:pt x="1221733" y="145064"/>
                  <a:pt x="1221225" y="156751"/>
                  <a:pt x="1221225" y="168183"/>
                </a:cubicBezTo>
                <a:cubicBezTo>
                  <a:pt x="1221225" y="410294"/>
                  <a:pt x="1220717" y="652659"/>
                  <a:pt x="1221733" y="894770"/>
                </a:cubicBezTo>
                <a:cubicBezTo>
                  <a:pt x="1221987" y="967429"/>
                  <a:pt x="1178036" y="1027639"/>
                  <a:pt x="1117826" y="1050249"/>
                </a:cubicBezTo>
                <a:cubicBezTo>
                  <a:pt x="1099534" y="1057109"/>
                  <a:pt x="1080481" y="1060665"/>
                  <a:pt x="1060665" y="1060665"/>
                </a:cubicBezTo>
                <a:cubicBezTo>
                  <a:pt x="826429" y="1060665"/>
                  <a:pt x="592448" y="1060665"/>
                  <a:pt x="358212" y="1060411"/>
                </a:cubicBezTo>
                <a:cubicBezTo>
                  <a:pt x="348812" y="1060411"/>
                  <a:pt x="342715" y="1063206"/>
                  <a:pt x="336872" y="1070319"/>
                </a:cubicBezTo>
                <a:cubicBezTo>
                  <a:pt x="246684" y="1180578"/>
                  <a:pt x="156242" y="1290836"/>
                  <a:pt x="65799" y="1400840"/>
                </a:cubicBezTo>
                <a:cubicBezTo>
                  <a:pt x="62243" y="1404651"/>
                  <a:pt x="58686" y="1408208"/>
                  <a:pt x="53351" y="1414305"/>
                </a:cubicBezTo>
                <a:close/>
              </a:path>
            </a:pathLst>
          </a:custGeom>
          <a:solidFill>
            <a:schemeClr val="accent1"/>
          </a:solidFill>
          <a:ln w="253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50D25798-AB07-445B-B1CF-4D910CF59454}"/>
              </a:ext>
            </a:extLst>
          </p:cNvPr>
          <p:cNvGrpSpPr/>
          <p:nvPr/>
        </p:nvGrpSpPr>
        <p:grpSpPr>
          <a:xfrm>
            <a:off x="5151608" y="3278101"/>
            <a:ext cx="1719191" cy="2857126"/>
            <a:chOff x="5151608" y="3155013"/>
            <a:chExt cx="1719191" cy="2857126"/>
          </a:xfrm>
        </p:grpSpPr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7AF9F916-4F2E-4D45-AF8E-8F390B189C36}"/>
                </a:ext>
              </a:extLst>
            </p:cNvPr>
            <p:cNvSpPr/>
            <p:nvPr/>
          </p:nvSpPr>
          <p:spPr>
            <a:xfrm>
              <a:off x="5231187" y="4453300"/>
              <a:ext cx="807883" cy="838370"/>
            </a:xfrm>
            <a:custGeom>
              <a:avLst/>
              <a:gdLst>
                <a:gd name="connsiteX0" fmla="*/ 810289 w 807883"/>
                <a:gd name="connsiteY0" fmla="*/ 183404 h 838369"/>
                <a:gd name="connsiteX1" fmla="*/ 810289 w 807883"/>
                <a:gd name="connsiteY1" fmla="*/ 822090 h 838369"/>
                <a:gd name="connsiteX2" fmla="*/ 792252 w 807883"/>
                <a:gd name="connsiteY2" fmla="*/ 839619 h 838369"/>
                <a:gd name="connsiteX3" fmla="*/ 713496 w 807883"/>
                <a:gd name="connsiteY3" fmla="*/ 839619 h 838369"/>
                <a:gd name="connsiteX4" fmla="*/ 649983 w 807883"/>
                <a:gd name="connsiteY4" fmla="*/ 829711 h 838369"/>
                <a:gd name="connsiteX5" fmla="*/ 621529 w 807883"/>
                <a:gd name="connsiteY5" fmla="*/ 773312 h 838369"/>
                <a:gd name="connsiteX6" fmla="*/ 622291 w 807883"/>
                <a:gd name="connsiteY6" fmla="*/ 449650 h 838369"/>
                <a:gd name="connsiteX7" fmla="*/ 610097 w 807883"/>
                <a:gd name="connsiteY7" fmla="*/ 437964 h 838369"/>
                <a:gd name="connsiteX8" fmla="*/ 405331 w 807883"/>
                <a:gd name="connsiteY8" fmla="*/ 417132 h 838369"/>
                <a:gd name="connsiteX9" fmla="*/ 211490 w 807883"/>
                <a:gd name="connsiteY9" fmla="*/ 324149 h 838369"/>
                <a:gd name="connsiteX10" fmla="*/ 3422 w 807883"/>
                <a:gd name="connsiteY10" fmla="*/ 70351 h 838369"/>
                <a:gd name="connsiteX11" fmla="*/ 4946 w 807883"/>
                <a:gd name="connsiteY11" fmla="*/ 56887 h 838369"/>
                <a:gd name="connsiteX12" fmla="*/ 22476 w 807883"/>
                <a:gd name="connsiteY12" fmla="*/ 44946 h 838369"/>
                <a:gd name="connsiteX13" fmla="*/ 104789 w 807883"/>
                <a:gd name="connsiteY13" fmla="*/ 6076 h 838369"/>
                <a:gd name="connsiteX14" fmla="*/ 116983 w 807883"/>
                <a:gd name="connsiteY14" fmla="*/ 3028 h 838369"/>
                <a:gd name="connsiteX15" fmla="*/ 134767 w 807883"/>
                <a:gd name="connsiteY15" fmla="*/ 9125 h 838369"/>
                <a:gd name="connsiteX16" fmla="*/ 317176 w 807883"/>
                <a:gd name="connsiteY16" fmla="*/ 221258 h 838369"/>
                <a:gd name="connsiteX17" fmla="*/ 585200 w 807883"/>
                <a:gd name="connsiteY17" fmla="*/ 293155 h 838369"/>
                <a:gd name="connsiteX18" fmla="*/ 589011 w 807883"/>
                <a:gd name="connsiteY18" fmla="*/ 292901 h 838369"/>
                <a:gd name="connsiteX19" fmla="*/ 620005 w 807883"/>
                <a:gd name="connsiteY19" fmla="*/ 287311 h 838369"/>
                <a:gd name="connsiteX20" fmla="*/ 629659 w 807883"/>
                <a:gd name="connsiteY20" fmla="*/ 260382 h 838369"/>
                <a:gd name="connsiteX21" fmla="*/ 752620 w 807883"/>
                <a:gd name="connsiteY21" fmla="*/ 144280 h 838369"/>
                <a:gd name="connsiteX22" fmla="*/ 763798 w 807883"/>
                <a:gd name="connsiteY22" fmla="*/ 143010 h 838369"/>
                <a:gd name="connsiteX23" fmla="*/ 779549 w 807883"/>
                <a:gd name="connsiteY23" fmla="*/ 144789 h 838369"/>
                <a:gd name="connsiteX24" fmla="*/ 810289 w 807883"/>
                <a:gd name="connsiteY24" fmla="*/ 183404 h 8383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807883" h="838369">
                  <a:moveTo>
                    <a:pt x="810289" y="183404"/>
                  </a:moveTo>
                  <a:cubicBezTo>
                    <a:pt x="810289" y="396299"/>
                    <a:pt x="810289" y="609194"/>
                    <a:pt x="810289" y="822090"/>
                  </a:cubicBezTo>
                  <a:cubicBezTo>
                    <a:pt x="810289" y="839619"/>
                    <a:pt x="810289" y="839619"/>
                    <a:pt x="792252" y="839619"/>
                  </a:cubicBezTo>
                  <a:cubicBezTo>
                    <a:pt x="766084" y="839619"/>
                    <a:pt x="739663" y="839365"/>
                    <a:pt x="713496" y="839619"/>
                  </a:cubicBezTo>
                  <a:cubicBezTo>
                    <a:pt x="691647" y="839873"/>
                    <a:pt x="670815" y="836316"/>
                    <a:pt x="649983" y="829711"/>
                  </a:cubicBezTo>
                  <a:cubicBezTo>
                    <a:pt x="626864" y="817771"/>
                    <a:pt x="621275" y="798717"/>
                    <a:pt x="621529" y="773312"/>
                  </a:cubicBezTo>
                  <a:cubicBezTo>
                    <a:pt x="622799" y="665340"/>
                    <a:pt x="622037" y="557622"/>
                    <a:pt x="622291" y="449650"/>
                  </a:cubicBezTo>
                  <a:cubicBezTo>
                    <a:pt x="622291" y="439742"/>
                    <a:pt x="619243" y="437710"/>
                    <a:pt x="610097" y="437964"/>
                  </a:cubicBezTo>
                  <a:cubicBezTo>
                    <a:pt x="540995" y="440758"/>
                    <a:pt x="472401" y="434915"/>
                    <a:pt x="405331" y="417132"/>
                  </a:cubicBezTo>
                  <a:cubicBezTo>
                    <a:pt x="334959" y="398332"/>
                    <a:pt x="270430" y="367084"/>
                    <a:pt x="211490" y="324149"/>
                  </a:cubicBezTo>
                  <a:cubicBezTo>
                    <a:pt x="120286" y="257587"/>
                    <a:pt x="53470" y="170702"/>
                    <a:pt x="3422" y="70351"/>
                  </a:cubicBezTo>
                  <a:cubicBezTo>
                    <a:pt x="1136" y="65779"/>
                    <a:pt x="-3691" y="60444"/>
                    <a:pt x="4946" y="56887"/>
                  </a:cubicBezTo>
                  <a:cubicBezTo>
                    <a:pt x="9265" y="50535"/>
                    <a:pt x="16125" y="47741"/>
                    <a:pt x="22476" y="44946"/>
                  </a:cubicBezTo>
                  <a:cubicBezTo>
                    <a:pt x="50168" y="32244"/>
                    <a:pt x="77097" y="18271"/>
                    <a:pt x="104789" y="6076"/>
                  </a:cubicBezTo>
                  <a:cubicBezTo>
                    <a:pt x="108599" y="4298"/>
                    <a:pt x="112664" y="3028"/>
                    <a:pt x="116983" y="3028"/>
                  </a:cubicBezTo>
                  <a:cubicBezTo>
                    <a:pt x="125367" y="-2307"/>
                    <a:pt x="129940" y="-783"/>
                    <a:pt x="134767" y="9125"/>
                  </a:cubicBezTo>
                  <a:cubicBezTo>
                    <a:pt x="177701" y="95249"/>
                    <a:pt x="235371" y="168669"/>
                    <a:pt x="317176" y="221258"/>
                  </a:cubicBezTo>
                  <a:cubicBezTo>
                    <a:pt x="398726" y="273847"/>
                    <a:pt x="488152" y="297981"/>
                    <a:pt x="585200" y="293155"/>
                  </a:cubicBezTo>
                  <a:cubicBezTo>
                    <a:pt x="586470" y="293155"/>
                    <a:pt x="587740" y="293155"/>
                    <a:pt x="589011" y="292901"/>
                  </a:cubicBezTo>
                  <a:cubicBezTo>
                    <a:pt x="599427" y="291122"/>
                    <a:pt x="610605" y="291122"/>
                    <a:pt x="620005" y="287311"/>
                  </a:cubicBezTo>
                  <a:cubicBezTo>
                    <a:pt x="631183" y="282738"/>
                    <a:pt x="627118" y="269528"/>
                    <a:pt x="629659" y="260382"/>
                  </a:cubicBezTo>
                  <a:cubicBezTo>
                    <a:pt x="647442" y="196869"/>
                    <a:pt x="690123" y="160032"/>
                    <a:pt x="752620" y="144280"/>
                  </a:cubicBezTo>
                  <a:cubicBezTo>
                    <a:pt x="756176" y="143264"/>
                    <a:pt x="760241" y="143264"/>
                    <a:pt x="763798" y="143010"/>
                  </a:cubicBezTo>
                  <a:cubicBezTo>
                    <a:pt x="769387" y="140978"/>
                    <a:pt x="774722" y="142248"/>
                    <a:pt x="779549" y="144789"/>
                  </a:cubicBezTo>
                  <a:cubicBezTo>
                    <a:pt x="795809" y="153172"/>
                    <a:pt x="803938" y="167653"/>
                    <a:pt x="810289" y="183404"/>
                  </a:cubicBezTo>
                  <a:close/>
                </a:path>
              </a:pathLst>
            </a:custGeom>
            <a:solidFill>
              <a:schemeClr val="accent1"/>
            </a:solidFill>
            <a:ln w="25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E65BC36F-58C4-4233-8115-EFBBB1236EDF}"/>
                </a:ext>
              </a:extLst>
            </p:cNvPr>
            <p:cNvSpPr/>
            <p:nvPr/>
          </p:nvSpPr>
          <p:spPr>
            <a:xfrm>
              <a:off x="6257912" y="4597073"/>
              <a:ext cx="500481" cy="769776"/>
            </a:xfrm>
            <a:custGeom>
              <a:avLst/>
              <a:gdLst>
                <a:gd name="connsiteX0" fmla="*/ 88680 w 500481"/>
                <a:gd name="connsiteY0" fmla="*/ 695847 h 769775"/>
                <a:gd name="connsiteX1" fmla="*/ 11448 w 500481"/>
                <a:gd name="connsiteY1" fmla="*/ 695847 h 769775"/>
                <a:gd name="connsiteX2" fmla="*/ 16 w 500481"/>
                <a:gd name="connsiteY2" fmla="*/ 684415 h 769775"/>
                <a:gd name="connsiteX3" fmla="*/ 270 w 500481"/>
                <a:gd name="connsiteY3" fmla="*/ 544940 h 769775"/>
                <a:gd name="connsiteX4" fmla="*/ 270 w 500481"/>
                <a:gd name="connsiteY4" fmla="*/ 40140 h 769775"/>
                <a:gd name="connsiteX5" fmla="*/ 33042 w 500481"/>
                <a:gd name="connsiteY5" fmla="*/ 0 h 769775"/>
                <a:gd name="connsiteX6" fmla="*/ 164387 w 500481"/>
                <a:gd name="connsiteY6" fmla="*/ 123723 h 769775"/>
                <a:gd name="connsiteX7" fmla="*/ 176327 w 500481"/>
                <a:gd name="connsiteY7" fmla="*/ 137442 h 769775"/>
                <a:gd name="connsiteX8" fmla="*/ 403449 w 500481"/>
                <a:gd name="connsiteY8" fmla="*/ 244143 h 769775"/>
                <a:gd name="connsiteX9" fmla="*/ 490843 w 500481"/>
                <a:gd name="connsiteY9" fmla="*/ 351607 h 769775"/>
                <a:gd name="connsiteX10" fmla="*/ 482713 w 500481"/>
                <a:gd name="connsiteY10" fmla="*/ 481935 h 769775"/>
                <a:gd name="connsiteX11" fmla="*/ 347812 w 500481"/>
                <a:gd name="connsiteY11" fmla="*/ 759614 h 769775"/>
                <a:gd name="connsiteX12" fmla="*/ 325202 w 500481"/>
                <a:gd name="connsiteY12" fmla="*/ 766981 h 769775"/>
                <a:gd name="connsiteX13" fmla="*/ 320375 w 500481"/>
                <a:gd name="connsiteY13" fmla="*/ 765965 h 769775"/>
                <a:gd name="connsiteX14" fmla="*/ 216467 w 500481"/>
                <a:gd name="connsiteY14" fmla="*/ 709057 h 769775"/>
                <a:gd name="connsiteX15" fmla="*/ 203511 w 500481"/>
                <a:gd name="connsiteY15" fmla="*/ 695339 h 769775"/>
                <a:gd name="connsiteX16" fmla="*/ 212403 w 500481"/>
                <a:gd name="connsiteY16" fmla="*/ 677301 h 769775"/>
                <a:gd name="connsiteX17" fmla="*/ 340445 w 500481"/>
                <a:gd name="connsiteY17" fmla="*/ 414612 h 769775"/>
                <a:gd name="connsiteX18" fmla="*/ 338920 w 500481"/>
                <a:gd name="connsiteY18" fmla="*/ 398353 h 769775"/>
                <a:gd name="connsiteX19" fmla="*/ 289634 w 500481"/>
                <a:gd name="connsiteY19" fmla="*/ 357196 h 769775"/>
                <a:gd name="connsiteX20" fmla="*/ 181154 w 500481"/>
                <a:gd name="connsiteY20" fmla="*/ 305624 h 769775"/>
                <a:gd name="connsiteX21" fmla="*/ 170738 w 500481"/>
                <a:gd name="connsiteY21" fmla="*/ 312737 h 769775"/>
                <a:gd name="connsiteX22" fmla="*/ 172008 w 500481"/>
                <a:gd name="connsiteY22" fmla="*/ 642750 h 769775"/>
                <a:gd name="connsiteX23" fmla="*/ 128058 w 500481"/>
                <a:gd name="connsiteY23" fmla="*/ 690766 h 769775"/>
                <a:gd name="connsiteX24" fmla="*/ 88680 w 500481"/>
                <a:gd name="connsiteY24" fmla="*/ 695847 h 769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00481" h="769775">
                  <a:moveTo>
                    <a:pt x="88680" y="695847"/>
                  </a:moveTo>
                  <a:cubicBezTo>
                    <a:pt x="62766" y="695847"/>
                    <a:pt x="37107" y="695339"/>
                    <a:pt x="11448" y="695847"/>
                  </a:cubicBezTo>
                  <a:cubicBezTo>
                    <a:pt x="2556" y="696101"/>
                    <a:pt x="-238" y="693306"/>
                    <a:pt x="16" y="684415"/>
                  </a:cubicBezTo>
                  <a:cubicBezTo>
                    <a:pt x="270" y="637923"/>
                    <a:pt x="270" y="591432"/>
                    <a:pt x="270" y="544940"/>
                  </a:cubicBezTo>
                  <a:cubicBezTo>
                    <a:pt x="270" y="376758"/>
                    <a:pt x="270" y="208322"/>
                    <a:pt x="270" y="40140"/>
                  </a:cubicBezTo>
                  <a:cubicBezTo>
                    <a:pt x="4589" y="21340"/>
                    <a:pt x="19070" y="10924"/>
                    <a:pt x="33042" y="0"/>
                  </a:cubicBezTo>
                  <a:cubicBezTo>
                    <a:pt x="99604" y="11686"/>
                    <a:pt x="148636" y="53859"/>
                    <a:pt x="164387" y="123723"/>
                  </a:cubicBezTo>
                  <a:cubicBezTo>
                    <a:pt x="166165" y="131345"/>
                    <a:pt x="168706" y="134901"/>
                    <a:pt x="176327" y="137442"/>
                  </a:cubicBezTo>
                  <a:cubicBezTo>
                    <a:pt x="256353" y="163863"/>
                    <a:pt x="334855" y="193841"/>
                    <a:pt x="403449" y="244143"/>
                  </a:cubicBezTo>
                  <a:cubicBezTo>
                    <a:pt x="441811" y="272089"/>
                    <a:pt x="474076" y="305370"/>
                    <a:pt x="490843" y="351607"/>
                  </a:cubicBezTo>
                  <a:cubicBezTo>
                    <a:pt x="507102" y="396320"/>
                    <a:pt x="502275" y="439255"/>
                    <a:pt x="482713" y="481935"/>
                  </a:cubicBezTo>
                  <a:cubicBezTo>
                    <a:pt x="439779" y="575426"/>
                    <a:pt x="394303" y="667901"/>
                    <a:pt x="347812" y="759614"/>
                  </a:cubicBezTo>
                  <a:cubicBezTo>
                    <a:pt x="341715" y="771808"/>
                    <a:pt x="335109" y="772316"/>
                    <a:pt x="325202" y="766981"/>
                  </a:cubicBezTo>
                  <a:cubicBezTo>
                    <a:pt x="323423" y="766981"/>
                    <a:pt x="321899" y="766727"/>
                    <a:pt x="320375" y="765965"/>
                  </a:cubicBezTo>
                  <a:cubicBezTo>
                    <a:pt x="285824" y="746911"/>
                    <a:pt x="250510" y="729381"/>
                    <a:pt x="216467" y="709057"/>
                  </a:cubicBezTo>
                  <a:cubicBezTo>
                    <a:pt x="214689" y="701690"/>
                    <a:pt x="201478" y="704485"/>
                    <a:pt x="203511" y="695339"/>
                  </a:cubicBezTo>
                  <a:cubicBezTo>
                    <a:pt x="204781" y="688987"/>
                    <a:pt x="209354" y="683144"/>
                    <a:pt x="212403" y="677301"/>
                  </a:cubicBezTo>
                  <a:cubicBezTo>
                    <a:pt x="257370" y="590923"/>
                    <a:pt x="299796" y="503276"/>
                    <a:pt x="340445" y="414612"/>
                  </a:cubicBezTo>
                  <a:cubicBezTo>
                    <a:pt x="343239" y="408260"/>
                    <a:pt x="342985" y="403942"/>
                    <a:pt x="338920" y="398353"/>
                  </a:cubicBezTo>
                  <a:cubicBezTo>
                    <a:pt x="325964" y="380315"/>
                    <a:pt x="307926" y="368629"/>
                    <a:pt x="289634" y="357196"/>
                  </a:cubicBezTo>
                  <a:cubicBezTo>
                    <a:pt x="255337" y="336110"/>
                    <a:pt x="218500" y="320613"/>
                    <a:pt x="181154" y="305624"/>
                  </a:cubicBezTo>
                  <a:cubicBezTo>
                    <a:pt x="174041" y="302829"/>
                    <a:pt x="170484" y="303591"/>
                    <a:pt x="170738" y="312737"/>
                  </a:cubicBezTo>
                  <a:cubicBezTo>
                    <a:pt x="171500" y="422742"/>
                    <a:pt x="169468" y="532746"/>
                    <a:pt x="172008" y="642750"/>
                  </a:cubicBezTo>
                  <a:cubicBezTo>
                    <a:pt x="172517" y="665869"/>
                    <a:pt x="155749" y="684922"/>
                    <a:pt x="128058" y="690766"/>
                  </a:cubicBezTo>
                  <a:cubicBezTo>
                    <a:pt x="114593" y="693052"/>
                    <a:pt x="101636" y="694068"/>
                    <a:pt x="88680" y="695847"/>
                  </a:cubicBezTo>
                  <a:close/>
                </a:path>
              </a:pathLst>
            </a:custGeom>
            <a:solidFill>
              <a:schemeClr val="accent1"/>
            </a:solidFill>
            <a:ln w="25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F4E36A5C-1F63-404D-BE47-F82528A68372}"/>
                </a:ext>
              </a:extLst>
            </p:cNvPr>
            <p:cNvSpPr/>
            <p:nvPr/>
          </p:nvSpPr>
          <p:spPr>
            <a:xfrm>
              <a:off x="5881170" y="4603787"/>
              <a:ext cx="505562" cy="1206744"/>
            </a:xfrm>
            <a:custGeom>
              <a:avLst/>
              <a:gdLst>
                <a:gd name="connsiteX0" fmla="*/ 504038 w 505562"/>
                <a:gd name="connsiteY0" fmla="*/ 1035913 h 1206744"/>
                <a:gd name="connsiteX1" fmla="*/ 485492 w 505562"/>
                <a:gd name="connsiteY1" fmla="*/ 984848 h 1206744"/>
                <a:gd name="connsiteX2" fmla="*/ 456784 w 505562"/>
                <a:gd name="connsiteY2" fmla="*/ 890595 h 1206744"/>
                <a:gd name="connsiteX3" fmla="*/ 414612 w 505562"/>
                <a:gd name="connsiteY3" fmla="*/ 754170 h 1206744"/>
                <a:gd name="connsiteX4" fmla="*/ 418169 w 505562"/>
                <a:gd name="connsiteY4" fmla="*/ 741467 h 1206744"/>
                <a:gd name="connsiteX5" fmla="*/ 465422 w 505562"/>
                <a:gd name="connsiteY5" fmla="*/ 688624 h 1206744"/>
                <a:gd name="connsiteX6" fmla="*/ 448655 w 505562"/>
                <a:gd name="connsiteY6" fmla="*/ 684305 h 1206744"/>
                <a:gd name="connsiteX7" fmla="*/ 404196 w 505562"/>
                <a:gd name="connsiteY7" fmla="*/ 684305 h 1206744"/>
                <a:gd name="connsiteX8" fmla="*/ 380569 w 505562"/>
                <a:gd name="connsiteY8" fmla="*/ 660425 h 1206744"/>
                <a:gd name="connsiteX9" fmla="*/ 380569 w 505562"/>
                <a:gd name="connsiteY9" fmla="*/ 62642 h 1206744"/>
                <a:gd name="connsiteX10" fmla="*/ 379807 w 505562"/>
                <a:gd name="connsiteY10" fmla="*/ 8021 h 1206744"/>
                <a:gd name="connsiteX11" fmla="*/ 157004 w 505562"/>
                <a:gd name="connsiteY11" fmla="*/ 8021 h 1206744"/>
                <a:gd name="connsiteX12" fmla="*/ 156242 w 505562"/>
                <a:gd name="connsiteY12" fmla="*/ 61371 h 1206744"/>
                <a:gd name="connsiteX13" fmla="*/ 156242 w 505562"/>
                <a:gd name="connsiteY13" fmla="*/ 658138 h 1206744"/>
                <a:gd name="connsiteX14" fmla="*/ 155988 w 505562"/>
                <a:gd name="connsiteY14" fmla="*/ 673381 h 1206744"/>
                <a:gd name="connsiteX15" fmla="*/ 145063 w 505562"/>
                <a:gd name="connsiteY15" fmla="*/ 684051 h 1206744"/>
                <a:gd name="connsiteX16" fmla="*/ 14735 w 505562"/>
                <a:gd name="connsiteY16" fmla="*/ 678716 h 1206744"/>
                <a:gd name="connsiteX17" fmla="*/ 0 w 505562"/>
                <a:gd name="connsiteY17" fmla="*/ 678716 h 1206744"/>
                <a:gd name="connsiteX18" fmla="*/ 762 w 505562"/>
                <a:gd name="connsiteY18" fmla="*/ 683798 h 1206744"/>
                <a:gd name="connsiteX19" fmla="*/ 85107 w 505562"/>
                <a:gd name="connsiteY19" fmla="*/ 754678 h 1206744"/>
                <a:gd name="connsiteX20" fmla="*/ 109242 w 505562"/>
                <a:gd name="connsiteY20" fmla="*/ 784148 h 1206744"/>
                <a:gd name="connsiteX21" fmla="*/ 109242 w 505562"/>
                <a:gd name="connsiteY21" fmla="*/ 787959 h 1206744"/>
                <a:gd name="connsiteX22" fmla="*/ 109242 w 505562"/>
                <a:gd name="connsiteY22" fmla="*/ 1160652 h 1206744"/>
                <a:gd name="connsiteX23" fmla="*/ 107464 w 505562"/>
                <a:gd name="connsiteY23" fmla="*/ 1188344 h 1206744"/>
                <a:gd name="connsiteX24" fmla="*/ 111274 w 505562"/>
                <a:gd name="connsiteY24" fmla="*/ 1194187 h 1206744"/>
                <a:gd name="connsiteX25" fmla="*/ 149890 w 505562"/>
                <a:gd name="connsiteY25" fmla="*/ 1199268 h 1206744"/>
                <a:gd name="connsiteX26" fmla="*/ 234998 w 505562"/>
                <a:gd name="connsiteY26" fmla="*/ 1207651 h 1206744"/>
                <a:gd name="connsiteX27" fmla="*/ 244397 w 505562"/>
                <a:gd name="connsiteY27" fmla="*/ 1109842 h 1206744"/>
                <a:gd name="connsiteX28" fmla="*/ 244143 w 505562"/>
                <a:gd name="connsiteY28" fmla="*/ 773731 h 1206744"/>
                <a:gd name="connsiteX29" fmla="*/ 256592 w 505562"/>
                <a:gd name="connsiteY29" fmla="*/ 761791 h 1206744"/>
                <a:gd name="connsiteX30" fmla="*/ 285046 w 505562"/>
                <a:gd name="connsiteY30" fmla="*/ 782369 h 1206744"/>
                <a:gd name="connsiteX31" fmla="*/ 354148 w 505562"/>
                <a:gd name="connsiteY31" fmla="*/ 1009491 h 1206744"/>
                <a:gd name="connsiteX32" fmla="*/ 365072 w 505562"/>
                <a:gd name="connsiteY32" fmla="*/ 1043026 h 1206744"/>
                <a:gd name="connsiteX33" fmla="*/ 358466 w 505562"/>
                <a:gd name="connsiteY33" fmla="*/ 1058015 h 1206744"/>
                <a:gd name="connsiteX34" fmla="*/ 298002 w 505562"/>
                <a:gd name="connsiteY34" fmla="*/ 1086977 h 1206744"/>
                <a:gd name="connsiteX35" fmla="*/ 296224 w 505562"/>
                <a:gd name="connsiteY35" fmla="*/ 1087485 h 1206744"/>
                <a:gd name="connsiteX36" fmla="*/ 297240 w 505562"/>
                <a:gd name="connsiteY36" fmla="*/ 1101966 h 1206744"/>
                <a:gd name="connsiteX37" fmla="*/ 326710 w 505562"/>
                <a:gd name="connsiteY37" fmla="*/ 1175387 h 1206744"/>
                <a:gd name="connsiteX38" fmla="*/ 344240 w 505562"/>
                <a:gd name="connsiteY38" fmla="*/ 1201046 h 1206744"/>
                <a:gd name="connsiteX39" fmla="*/ 356434 w 505562"/>
                <a:gd name="connsiteY39" fmla="*/ 1206635 h 1206744"/>
                <a:gd name="connsiteX40" fmla="*/ 390477 w 505562"/>
                <a:gd name="connsiteY40" fmla="*/ 1190630 h 1206744"/>
                <a:gd name="connsiteX41" fmla="*/ 474568 w 505562"/>
                <a:gd name="connsiteY41" fmla="*/ 1135501 h 1206744"/>
                <a:gd name="connsiteX42" fmla="*/ 504038 w 505562"/>
                <a:gd name="connsiteY42" fmla="*/ 1035913 h 12067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505562" h="1206744">
                  <a:moveTo>
                    <a:pt x="504038" y="1035913"/>
                  </a:moveTo>
                  <a:cubicBezTo>
                    <a:pt x="500735" y="1017621"/>
                    <a:pt x="490827" y="1002378"/>
                    <a:pt x="485492" y="984848"/>
                  </a:cubicBezTo>
                  <a:cubicBezTo>
                    <a:pt x="476092" y="953346"/>
                    <a:pt x="466438" y="922098"/>
                    <a:pt x="456784" y="890595"/>
                  </a:cubicBezTo>
                  <a:cubicBezTo>
                    <a:pt x="442812" y="845120"/>
                    <a:pt x="428585" y="799645"/>
                    <a:pt x="414612" y="754170"/>
                  </a:cubicBezTo>
                  <a:cubicBezTo>
                    <a:pt x="413088" y="749343"/>
                    <a:pt x="411309" y="745024"/>
                    <a:pt x="418169" y="741467"/>
                  </a:cubicBezTo>
                  <a:cubicBezTo>
                    <a:pt x="440779" y="730289"/>
                    <a:pt x="454498" y="710727"/>
                    <a:pt x="465422" y="688624"/>
                  </a:cubicBezTo>
                  <a:cubicBezTo>
                    <a:pt x="460849" y="683798"/>
                    <a:pt x="454498" y="684559"/>
                    <a:pt x="448655" y="684305"/>
                  </a:cubicBezTo>
                  <a:cubicBezTo>
                    <a:pt x="433920" y="684051"/>
                    <a:pt x="418931" y="684305"/>
                    <a:pt x="404196" y="684305"/>
                  </a:cubicBezTo>
                  <a:cubicBezTo>
                    <a:pt x="380569" y="684305"/>
                    <a:pt x="380569" y="684305"/>
                    <a:pt x="380569" y="660425"/>
                  </a:cubicBezTo>
                  <a:cubicBezTo>
                    <a:pt x="380569" y="461248"/>
                    <a:pt x="380569" y="261818"/>
                    <a:pt x="380569" y="62642"/>
                  </a:cubicBezTo>
                  <a:cubicBezTo>
                    <a:pt x="380569" y="54512"/>
                    <a:pt x="380823" y="16150"/>
                    <a:pt x="379807" y="8021"/>
                  </a:cubicBezTo>
                  <a:cubicBezTo>
                    <a:pt x="378283" y="-1633"/>
                    <a:pt x="161069" y="-3666"/>
                    <a:pt x="157004" y="8021"/>
                  </a:cubicBezTo>
                  <a:cubicBezTo>
                    <a:pt x="155733" y="15642"/>
                    <a:pt x="156242" y="53750"/>
                    <a:pt x="156242" y="61371"/>
                  </a:cubicBezTo>
                  <a:cubicBezTo>
                    <a:pt x="156242" y="260294"/>
                    <a:pt x="156242" y="459216"/>
                    <a:pt x="156242" y="658138"/>
                  </a:cubicBezTo>
                  <a:cubicBezTo>
                    <a:pt x="156242" y="663219"/>
                    <a:pt x="156242" y="668300"/>
                    <a:pt x="155988" y="673381"/>
                  </a:cubicBezTo>
                  <a:cubicBezTo>
                    <a:pt x="155988" y="680749"/>
                    <a:pt x="152431" y="684305"/>
                    <a:pt x="145063" y="684051"/>
                  </a:cubicBezTo>
                  <a:cubicBezTo>
                    <a:pt x="101621" y="682781"/>
                    <a:pt x="57924" y="688370"/>
                    <a:pt x="14735" y="678716"/>
                  </a:cubicBezTo>
                  <a:cubicBezTo>
                    <a:pt x="9908" y="677700"/>
                    <a:pt x="4827" y="675668"/>
                    <a:pt x="0" y="678716"/>
                  </a:cubicBezTo>
                  <a:cubicBezTo>
                    <a:pt x="254" y="680495"/>
                    <a:pt x="254" y="682273"/>
                    <a:pt x="762" y="683798"/>
                  </a:cubicBezTo>
                  <a:cubicBezTo>
                    <a:pt x="16259" y="722159"/>
                    <a:pt x="44459" y="746040"/>
                    <a:pt x="85107" y="754678"/>
                  </a:cubicBezTo>
                  <a:cubicBezTo>
                    <a:pt x="107972" y="759505"/>
                    <a:pt x="109242" y="760521"/>
                    <a:pt x="109242" y="784148"/>
                  </a:cubicBezTo>
                  <a:cubicBezTo>
                    <a:pt x="109242" y="785418"/>
                    <a:pt x="109242" y="786688"/>
                    <a:pt x="109242" y="787959"/>
                  </a:cubicBezTo>
                  <a:cubicBezTo>
                    <a:pt x="109242" y="912189"/>
                    <a:pt x="109242" y="1036421"/>
                    <a:pt x="109242" y="1160652"/>
                  </a:cubicBezTo>
                  <a:cubicBezTo>
                    <a:pt x="109242" y="1169798"/>
                    <a:pt x="107718" y="1179198"/>
                    <a:pt x="107464" y="1188344"/>
                  </a:cubicBezTo>
                  <a:cubicBezTo>
                    <a:pt x="107464" y="1190630"/>
                    <a:pt x="105939" y="1193679"/>
                    <a:pt x="111274" y="1194187"/>
                  </a:cubicBezTo>
                  <a:cubicBezTo>
                    <a:pt x="125755" y="1195711"/>
                    <a:pt x="137950" y="1195711"/>
                    <a:pt x="149890" y="1199268"/>
                  </a:cubicBezTo>
                  <a:cubicBezTo>
                    <a:pt x="198668" y="1207143"/>
                    <a:pt x="226106" y="1206127"/>
                    <a:pt x="234998" y="1207651"/>
                  </a:cubicBezTo>
                  <a:cubicBezTo>
                    <a:pt x="241857" y="1208668"/>
                    <a:pt x="244906" y="1109842"/>
                    <a:pt x="244397" y="1109842"/>
                  </a:cubicBezTo>
                  <a:cubicBezTo>
                    <a:pt x="244397" y="997805"/>
                    <a:pt x="244397" y="885768"/>
                    <a:pt x="244143" y="773731"/>
                  </a:cubicBezTo>
                  <a:cubicBezTo>
                    <a:pt x="244143" y="764078"/>
                    <a:pt x="247192" y="761537"/>
                    <a:pt x="256592" y="761791"/>
                  </a:cubicBezTo>
                  <a:cubicBezTo>
                    <a:pt x="282251" y="762553"/>
                    <a:pt x="277932" y="759505"/>
                    <a:pt x="285046" y="782369"/>
                  </a:cubicBezTo>
                  <a:cubicBezTo>
                    <a:pt x="308164" y="858077"/>
                    <a:pt x="331029" y="933784"/>
                    <a:pt x="354148" y="1009491"/>
                  </a:cubicBezTo>
                  <a:cubicBezTo>
                    <a:pt x="357704" y="1020670"/>
                    <a:pt x="361007" y="1032102"/>
                    <a:pt x="365072" y="1043026"/>
                  </a:cubicBezTo>
                  <a:cubicBezTo>
                    <a:pt x="367866" y="1050647"/>
                    <a:pt x="365580" y="1054967"/>
                    <a:pt x="358466" y="1058015"/>
                  </a:cubicBezTo>
                  <a:cubicBezTo>
                    <a:pt x="338142" y="1067415"/>
                    <a:pt x="318072" y="1077323"/>
                    <a:pt x="298002" y="1086977"/>
                  </a:cubicBezTo>
                  <a:cubicBezTo>
                    <a:pt x="297494" y="1087231"/>
                    <a:pt x="296732" y="1087485"/>
                    <a:pt x="296224" y="1087485"/>
                  </a:cubicBezTo>
                  <a:cubicBezTo>
                    <a:pt x="294446" y="1092312"/>
                    <a:pt x="296224" y="1097139"/>
                    <a:pt x="297240" y="1101966"/>
                  </a:cubicBezTo>
                  <a:cubicBezTo>
                    <a:pt x="303337" y="1127879"/>
                    <a:pt x="315024" y="1151506"/>
                    <a:pt x="326710" y="1175387"/>
                  </a:cubicBezTo>
                  <a:cubicBezTo>
                    <a:pt x="333315" y="1183516"/>
                    <a:pt x="337126" y="1193171"/>
                    <a:pt x="344240" y="1201046"/>
                  </a:cubicBezTo>
                  <a:cubicBezTo>
                    <a:pt x="347542" y="1204603"/>
                    <a:pt x="350337" y="1209176"/>
                    <a:pt x="356434" y="1206635"/>
                  </a:cubicBezTo>
                  <a:cubicBezTo>
                    <a:pt x="367866" y="1201300"/>
                    <a:pt x="379045" y="1195965"/>
                    <a:pt x="390477" y="1190630"/>
                  </a:cubicBezTo>
                  <a:cubicBezTo>
                    <a:pt x="420963" y="1175895"/>
                    <a:pt x="451958" y="1161922"/>
                    <a:pt x="474568" y="1135501"/>
                  </a:cubicBezTo>
                  <a:cubicBezTo>
                    <a:pt x="498703" y="1107301"/>
                    <a:pt x="510897" y="1075037"/>
                    <a:pt x="504038" y="1035913"/>
                  </a:cubicBezTo>
                  <a:close/>
                </a:path>
              </a:pathLst>
            </a:custGeom>
            <a:solidFill>
              <a:schemeClr val="accent2"/>
            </a:solidFill>
            <a:ln w="25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B4BDE8F5-2D13-4DBF-A222-ADA0B18BD568}"/>
                </a:ext>
              </a:extLst>
            </p:cNvPr>
            <p:cNvSpPr/>
            <p:nvPr/>
          </p:nvSpPr>
          <p:spPr>
            <a:xfrm>
              <a:off x="5445571" y="3155013"/>
              <a:ext cx="1425228" cy="1501444"/>
            </a:xfrm>
            <a:custGeom>
              <a:avLst/>
              <a:gdLst>
                <a:gd name="connsiteX0" fmla="*/ 1412426 w 1425228"/>
                <a:gd name="connsiteY0" fmla="*/ 794228 h 1501443"/>
                <a:gd name="connsiteX1" fmla="*/ 1338243 w 1425228"/>
                <a:gd name="connsiteY1" fmla="*/ 755612 h 1501443"/>
                <a:gd name="connsiteX2" fmla="*/ 1340276 w 1425228"/>
                <a:gd name="connsiteY2" fmla="*/ 681938 h 1501443"/>
                <a:gd name="connsiteX3" fmla="*/ 1344340 w 1425228"/>
                <a:gd name="connsiteY3" fmla="*/ 555166 h 1501443"/>
                <a:gd name="connsiteX4" fmla="*/ 1315887 w 1425228"/>
                <a:gd name="connsiteY4" fmla="*/ 347098 h 1501443"/>
                <a:gd name="connsiteX5" fmla="*/ 879172 w 1425228"/>
                <a:gd name="connsiteY5" fmla="*/ 10226 h 1501443"/>
                <a:gd name="connsiteX6" fmla="*/ 625629 w 1425228"/>
                <a:gd name="connsiteY6" fmla="*/ 64 h 1501443"/>
                <a:gd name="connsiteX7" fmla="*/ 406129 w 1425228"/>
                <a:gd name="connsiteY7" fmla="*/ 49350 h 1501443"/>
                <a:gd name="connsiteX8" fmla="*/ 144964 w 1425228"/>
                <a:gd name="connsiteY8" fmla="*/ 310769 h 1501443"/>
                <a:gd name="connsiteX9" fmla="*/ 103553 w 1425228"/>
                <a:gd name="connsiteY9" fmla="*/ 516804 h 1501443"/>
                <a:gd name="connsiteX10" fmla="*/ 97456 w 1425228"/>
                <a:gd name="connsiteY10" fmla="*/ 714710 h 1501443"/>
                <a:gd name="connsiteX11" fmla="*/ 97456 w 1425228"/>
                <a:gd name="connsiteY11" fmla="*/ 714710 h 1501443"/>
                <a:gd name="connsiteX12" fmla="*/ 97456 w 1425228"/>
                <a:gd name="connsiteY12" fmla="*/ 714710 h 1501443"/>
                <a:gd name="connsiteX13" fmla="*/ 2187 w 1425228"/>
                <a:gd name="connsiteY13" fmla="*/ 800834 h 1501443"/>
                <a:gd name="connsiteX14" fmla="*/ 154 w 1425228"/>
                <a:gd name="connsiteY14" fmla="*/ 906011 h 1501443"/>
                <a:gd name="connsiteX15" fmla="*/ 106348 w 1425228"/>
                <a:gd name="connsiteY15" fmla="*/ 988578 h 1501443"/>
                <a:gd name="connsiteX16" fmla="*/ 128705 w 1425228"/>
                <a:gd name="connsiteY16" fmla="*/ 1003821 h 1501443"/>
                <a:gd name="connsiteX17" fmla="*/ 129721 w 1425228"/>
                <a:gd name="connsiteY17" fmla="*/ 1012713 h 1501443"/>
                <a:gd name="connsiteX18" fmla="*/ 181039 w 1425228"/>
                <a:gd name="connsiteY18" fmla="*/ 1134657 h 1501443"/>
                <a:gd name="connsiteX19" fmla="*/ 292314 w 1425228"/>
                <a:gd name="connsiteY19" fmla="*/ 1266510 h 1501443"/>
                <a:gd name="connsiteX20" fmla="*/ 384026 w 1425228"/>
                <a:gd name="connsiteY20" fmla="*/ 1327990 h 1501443"/>
                <a:gd name="connsiteX21" fmla="*/ 461512 w 1425228"/>
                <a:gd name="connsiteY21" fmla="*/ 1361017 h 1501443"/>
                <a:gd name="connsiteX22" fmla="*/ 619278 w 1425228"/>
                <a:gd name="connsiteY22" fmla="*/ 1385914 h 1501443"/>
                <a:gd name="connsiteX23" fmla="*/ 628932 w 1425228"/>
                <a:gd name="connsiteY23" fmla="*/ 1395314 h 1501443"/>
                <a:gd name="connsiteX24" fmla="*/ 628678 w 1425228"/>
                <a:gd name="connsiteY24" fmla="*/ 1437232 h 1501443"/>
                <a:gd name="connsiteX25" fmla="*/ 639348 w 1425228"/>
                <a:gd name="connsiteY25" fmla="*/ 1483216 h 1501443"/>
                <a:gd name="connsiteX26" fmla="*/ 751639 w 1425228"/>
                <a:gd name="connsiteY26" fmla="*/ 1484740 h 1501443"/>
                <a:gd name="connsiteX27" fmla="*/ 763579 w 1425228"/>
                <a:gd name="connsiteY27" fmla="*/ 1436724 h 1501443"/>
                <a:gd name="connsiteX28" fmla="*/ 763325 w 1425228"/>
                <a:gd name="connsiteY28" fmla="*/ 1404968 h 1501443"/>
                <a:gd name="connsiteX29" fmla="*/ 777044 w 1425228"/>
                <a:gd name="connsiteY29" fmla="*/ 1390487 h 1501443"/>
                <a:gd name="connsiteX30" fmla="*/ 863167 w 1425228"/>
                <a:gd name="connsiteY30" fmla="*/ 1388709 h 1501443"/>
                <a:gd name="connsiteX31" fmla="*/ 1016614 w 1425228"/>
                <a:gd name="connsiteY31" fmla="*/ 1346536 h 1501443"/>
                <a:gd name="connsiteX32" fmla="*/ 1175651 w 1425228"/>
                <a:gd name="connsiteY32" fmla="*/ 1231959 h 1501443"/>
                <a:gd name="connsiteX33" fmla="*/ 1291244 w 1425228"/>
                <a:gd name="connsiteY33" fmla="*/ 1031766 h 1501443"/>
                <a:gd name="connsiteX34" fmla="*/ 1303184 w 1425228"/>
                <a:gd name="connsiteY34" fmla="*/ 1025161 h 1501443"/>
                <a:gd name="connsiteX35" fmla="*/ 1337735 w 1425228"/>
                <a:gd name="connsiteY35" fmla="*/ 1030496 h 1501443"/>
                <a:gd name="connsiteX36" fmla="*/ 1423605 w 1425228"/>
                <a:gd name="connsiteY36" fmla="*/ 944627 h 1501443"/>
                <a:gd name="connsiteX37" fmla="*/ 1425891 w 1425228"/>
                <a:gd name="connsiteY37" fmla="*/ 854693 h 1501443"/>
                <a:gd name="connsiteX38" fmla="*/ 1412426 w 1425228"/>
                <a:gd name="connsiteY38" fmla="*/ 794228 h 15014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</a:cxnLst>
              <a:rect l="l" t="t" r="r" b="b"/>
              <a:pathLst>
                <a:path w="1425228" h="1501443">
                  <a:moveTo>
                    <a:pt x="1412426" y="794228"/>
                  </a:moveTo>
                  <a:cubicBezTo>
                    <a:pt x="1394389" y="769331"/>
                    <a:pt x="1369746" y="755104"/>
                    <a:pt x="1338243" y="755612"/>
                  </a:cubicBezTo>
                  <a:cubicBezTo>
                    <a:pt x="1339005" y="730969"/>
                    <a:pt x="1339514" y="706581"/>
                    <a:pt x="1340276" y="681938"/>
                  </a:cubicBezTo>
                  <a:cubicBezTo>
                    <a:pt x="1341546" y="639765"/>
                    <a:pt x="1341546" y="597339"/>
                    <a:pt x="1344340" y="555166"/>
                  </a:cubicBezTo>
                  <a:cubicBezTo>
                    <a:pt x="1349167" y="483777"/>
                    <a:pt x="1343070" y="413405"/>
                    <a:pt x="1315887" y="347098"/>
                  </a:cubicBezTo>
                  <a:cubicBezTo>
                    <a:pt x="1235353" y="151224"/>
                    <a:pt x="1087495" y="39188"/>
                    <a:pt x="879172" y="10226"/>
                  </a:cubicBezTo>
                  <a:cubicBezTo>
                    <a:pt x="795590" y="-1461"/>
                    <a:pt x="710228" y="1588"/>
                    <a:pt x="625629" y="64"/>
                  </a:cubicBezTo>
                  <a:cubicBezTo>
                    <a:pt x="549160" y="-1207"/>
                    <a:pt x="475485" y="16577"/>
                    <a:pt x="406129" y="49350"/>
                  </a:cubicBezTo>
                  <a:cubicBezTo>
                    <a:pt x="287995" y="105241"/>
                    <a:pt x="199585" y="191364"/>
                    <a:pt x="144964" y="310769"/>
                  </a:cubicBezTo>
                  <a:cubicBezTo>
                    <a:pt x="115240" y="376060"/>
                    <a:pt x="104824" y="445416"/>
                    <a:pt x="103553" y="516804"/>
                  </a:cubicBezTo>
                  <a:cubicBezTo>
                    <a:pt x="102283" y="582858"/>
                    <a:pt x="99489" y="648657"/>
                    <a:pt x="97456" y="714710"/>
                  </a:cubicBezTo>
                  <a:cubicBezTo>
                    <a:pt x="97456" y="714710"/>
                    <a:pt x="97456" y="714710"/>
                    <a:pt x="97456" y="714710"/>
                  </a:cubicBezTo>
                  <a:cubicBezTo>
                    <a:pt x="97456" y="714710"/>
                    <a:pt x="97456" y="714710"/>
                    <a:pt x="97456" y="714710"/>
                  </a:cubicBezTo>
                  <a:cubicBezTo>
                    <a:pt x="40549" y="710391"/>
                    <a:pt x="4728" y="752818"/>
                    <a:pt x="2187" y="800834"/>
                  </a:cubicBezTo>
                  <a:cubicBezTo>
                    <a:pt x="409" y="835893"/>
                    <a:pt x="-354" y="870952"/>
                    <a:pt x="154" y="906011"/>
                  </a:cubicBezTo>
                  <a:cubicBezTo>
                    <a:pt x="917" y="963935"/>
                    <a:pt x="49949" y="997978"/>
                    <a:pt x="106348" y="988578"/>
                  </a:cubicBezTo>
                  <a:cubicBezTo>
                    <a:pt x="124894" y="985529"/>
                    <a:pt x="125656" y="985021"/>
                    <a:pt x="128705" y="1003821"/>
                  </a:cubicBezTo>
                  <a:cubicBezTo>
                    <a:pt x="129213" y="1006615"/>
                    <a:pt x="128705" y="1009918"/>
                    <a:pt x="129721" y="1012713"/>
                  </a:cubicBezTo>
                  <a:cubicBezTo>
                    <a:pt x="143694" y="1054631"/>
                    <a:pt x="158174" y="1096296"/>
                    <a:pt x="181039" y="1134657"/>
                  </a:cubicBezTo>
                  <a:cubicBezTo>
                    <a:pt x="211017" y="1184705"/>
                    <a:pt x="247855" y="1228910"/>
                    <a:pt x="292314" y="1266510"/>
                  </a:cubicBezTo>
                  <a:cubicBezTo>
                    <a:pt x="320767" y="1290391"/>
                    <a:pt x="351000" y="1310715"/>
                    <a:pt x="384026" y="1327990"/>
                  </a:cubicBezTo>
                  <a:cubicBezTo>
                    <a:pt x="409177" y="1341201"/>
                    <a:pt x="434837" y="1351871"/>
                    <a:pt x="461512" y="1361017"/>
                  </a:cubicBezTo>
                  <a:cubicBezTo>
                    <a:pt x="512830" y="1378293"/>
                    <a:pt x="565673" y="1384390"/>
                    <a:pt x="619278" y="1385914"/>
                  </a:cubicBezTo>
                  <a:cubicBezTo>
                    <a:pt x="626391" y="1386168"/>
                    <a:pt x="629186" y="1388200"/>
                    <a:pt x="628932" y="1395314"/>
                  </a:cubicBezTo>
                  <a:cubicBezTo>
                    <a:pt x="628424" y="1409287"/>
                    <a:pt x="628678" y="1423260"/>
                    <a:pt x="628678" y="1437232"/>
                  </a:cubicBezTo>
                  <a:cubicBezTo>
                    <a:pt x="622072" y="1453238"/>
                    <a:pt x="626137" y="1471021"/>
                    <a:pt x="639348" y="1483216"/>
                  </a:cubicBezTo>
                  <a:cubicBezTo>
                    <a:pt x="668564" y="1509891"/>
                    <a:pt x="721915" y="1510653"/>
                    <a:pt x="751639" y="1484740"/>
                  </a:cubicBezTo>
                  <a:cubicBezTo>
                    <a:pt x="766374" y="1472037"/>
                    <a:pt x="770947" y="1453492"/>
                    <a:pt x="763579" y="1436724"/>
                  </a:cubicBezTo>
                  <a:cubicBezTo>
                    <a:pt x="763579" y="1426054"/>
                    <a:pt x="764341" y="1415638"/>
                    <a:pt x="763325" y="1404968"/>
                  </a:cubicBezTo>
                  <a:cubicBezTo>
                    <a:pt x="762309" y="1394044"/>
                    <a:pt x="765612" y="1390487"/>
                    <a:pt x="777044" y="1390487"/>
                  </a:cubicBezTo>
                  <a:cubicBezTo>
                    <a:pt x="805752" y="1390741"/>
                    <a:pt x="834459" y="1392011"/>
                    <a:pt x="863167" y="1388709"/>
                  </a:cubicBezTo>
                  <a:cubicBezTo>
                    <a:pt x="916518" y="1382611"/>
                    <a:pt x="967836" y="1368893"/>
                    <a:pt x="1016614" y="1346536"/>
                  </a:cubicBezTo>
                  <a:cubicBezTo>
                    <a:pt x="1077079" y="1318844"/>
                    <a:pt x="1129667" y="1280229"/>
                    <a:pt x="1175651" y="1231959"/>
                  </a:cubicBezTo>
                  <a:cubicBezTo>
                    <a:pt x="1230272" y="1174289"/>
                    <a:pt x="1267617" y="1106966"/>
                    <a:pt x="1291244" y="1031766"/>
                  </a:cubicBezTo>
                  <a:cubicBezTo>
                    <a:pt x="1293784" y="1023891"/>
                    <a:pt x="1296579" y="1021604"/>
                    <a:pt x="1303184" y="1025161"/>
                  </a:cubicBezTo>
                  <a:cubicBezTo>
                    <a:pt x="1314109" y="1031004"/>
                    <a:pt x="1326049" y="1029734"/>
                    <a:pt x="1337735" y="1030496"/>
                  </a:cubicBezTo>
                  <a:cubicBezTo>
                    <a:pt x="1386005" y="1033037"/>
                    <a:pt x="1421572" y="992134"/>
                    <a:pt x="1423605" y="944627"/>
                  </a:cubicBezTo>
                  <a:cubicBezTo>
                    <a:pt x="1424875" y="914649"/>
                    <a:pt x="1422588" y="884671"/>
                    <a:pt x="1425891" y="854693"/>
                  </a:cubicBezTo>
                  <a:cubicBezTo>
                    <a:pt x="1428432" y="833352"/>
                    <a:pt x="1425383" y="812012"/>
                    <a:pt x="1412426" y="794228"/>
                  </a:cubicBezTo>
                  <a:close/>
                </a:path>
              </a:pathLst>
            </a:custGeom>
            <a:solidFill>
              <a:srgbClr val="FCD9C1"/>
            </a:solidFill>
            <a:ln w="25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AC525523-5E3C-4712-B8ED-A1A3A3E89513}"/>
                </a:ext>
              </a:extLst>
            </p:cNvPr>
            <p:cNvSpPr/>
            <p:nvPr/>
          </p:nvSpPr>
          <p:spPr>
            <a:xfrm>
              <a:off x="5837547" y="5791368"/>
              <a:ext cx="294700" cy="215944"/>
            </a:xfrm>
            <a:custGeom>
              <a:avLst/>
              <a:gdLst>
                <a:gd name="connsiteX0" fmla="*/ 149308 w 294699"/>
                <a:gd name="connsiteY0" fmla="*/ 61226 h 215943"/>
                <a:gd name="connsiteX1" fmla="*/ 150071 w 294699"/>
                <a:gd name="connsiteY1" fmla="*/ 0 h 215943"/>
                <a:gd name="connsiteX2" fmla="*/ 161757 w 294699"/>
                <a:gd name="connsiteY2" fmla="*/ 5843 h 215943"/>
                <a:gd name="connsiteX3" fmla="*/ 209773 w 294699"/>
                <a:gd name="connsiteY3" fmla="*/ 9908 h 215943"/>
                <a:gd name="connsiteX4" fmla="*/ 283193 w 294699"/>
                <a:gd name="connsiteY4" fmla="*/ 508 h 215943"/>
                <a:gd name="connsiteX5" fmla="*/ 287004 w 294699"/>
                <a:gd name="connsiteY5" fmla="*/ 5081 h 215943"/>
                <a:gd name="connsiteX6" fmla="*/ 286242 w 294699"/>
                <a:gd name="connsiteY6" fmla="*/ 58432 h 215943"/>
                <a:gd name="connsiteX7" fmla="*/ 291577 w 294699"/>
                <a:gd name="connsiteY7" fmla="*/ 76724 h 215943"/>
                <a:gd name="connsiteX8" fmla="*/ 294626 w 294699"/>
                <a:gd name="connsiteY8" fmla="*/ 87140 h 215943"/>
                <a:gd name="connsiteX9" fmla="*/ 294880 w 294699"/>
                <a:gd name="connsiteY9" fmla="*/ 147350 h 215943"/>
                <a:gd name="connsiteX10" fmla="*/ 274302 w 294699"/>
                <a:gd name="connsiteY10" fmla="*/ 180885 h 215943"/>
                <a:gd name="connsiteX11" fmla="*/ 236702 w 294699"/>
                <a:gd name="connsiteY11" fmla="*/ 189777 h 215943"/>
                <a:gd name="connsiteX12" fmla="*/ 146006 w 294699"/>
                <a:gd name="connsiteY12" fmla="*/ 216960 h 215943"/>
                <a:gd name="connsiteX13" fmla="*/ 107898 w 294699"/>
                <a:gd name="connsiteY13" fmla="*/ 217214 h 215943"/>
                <a:gd name="connsiteX14" fmla="*/ 6532 w 294699"/>
                <a:gd name="connsiteY14" fmla="*/ 164117 h 215943"/>
                <a:gd name="connsiteX15" fmla="*/ 10850 w 294699"/>
                <a:gd name="connsiteY15" fmla="*/ 136171 h 215943"/>
                <a:gd name="connsiteX16" fmla="*/ 16439 w 294699"/>
                <a:gd name="connsiteY16" fmla="*/ 137696 h 215943"/>
                <a:gd name="connsiteX17" fmla="*/ 16185 w 294699"/>
                <a:gd name="connsiteY17" fmla="*/ 137442 h 215943"/>
                <a:gd name="connsiteX18" fmla="*/ 68774 w 294699"/>
                <a:gd name="connsiteY18" fmla="*/ 110512 h 215943"/>
                <a:gd name="connsiteX19" fmla="*/ 97228 w 294699"/>
                <a:gd name="connsiteY19" fmla="*/ 90442 h 215943"/>
                <a:gd name="connsiteX20" fmla="*/ 119330 w 294699"/>
                <a:gd name="connsiteY20" fmla="*/ 77740 h 215943"/>
                <a:gd name="connsiteX21" fmla="*/ 140925 w 294699"/>
                <a:gd name="connsiteY21" fmla="*/ 71643 h 215943"/>
                <a:gd name="connsiteX22" fmla="*/ 149308 w 294699"/>
                <a:gd name="connsiteY22" fmla="*/ 61226 h 2159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294699" h="215943">
                  <a:moveTo>
                    <a:pt x="149308" y="61226"/>
                  </a:moveTo>
                  <a:cubicBezTo>
                    <a:pt x="150071" y="40902"/>
                    <a:pt x="146514" y="20324"/>
                    <a:pt x="150071" y="0"/>
                  </a:cubicBezTo>
                  <a:cubicBezTo>
                    <a:pt x="152611" y="4573"/>
                    <a:pt x="157438" y="4319"/>
                    <a:pt x="161757" y="5843"/>
                  </a:cubicBezTo>
                  <a:cubicBezTo>
                    <a:pt x="170903" y="9400"/>
                    <a:pt x="203167" y="9908"/>
                    <a:pt x="209773" y="9908"/>
                  </a:cubicBezTo>
                  <a:cubicBezTo>
                    <a:pt x="234670" y="9908"/>
                    <a:pt x="259313" y="8130"/>
                    <a:pt x="283193" y="508"/>
                  </a:cubicBezTo>
                  <a:cubicBezTo>
                    <a:pt x="285480" y="1270"/>
                    <a:pt x="286750" y="3049"/>
                    <a:pt x="287004" y="5081"/>
                  </a:cubicBezTo>
                  <a:cubicBezTo>
                    <a:pt x="288020" y="22865"/>
                    <a:pt x="290815" y="40648"/>
                    <a:pt x="286242" y="58432"/>
                  </a:cubicBezTo>
                  <a:cubicBezTo>
                    <a:pt x="285480" y="65291"/>
                    <a:pt x="285480" y="71643"/>
                    <a:pt x="291577" y="76724"/>
                  </a:cubicBezTo>
                  <a:cubicBezTo>
                    <a:pt x="294372" y="79264"/>
                    <a:pt x="294626" y="83329"/>
                    <a:pt x="294626" y="87140"/>
                  </a:cubicBezTo>
                  <a:cubicBezTo>
                    <a:pt x="294626" y="107210"/>
                    <a:pt x="294880" y="127280"/>
                    <a:pt x="294880" y="147350"/>
                  </a:cubicBezTo>
                  <a:cubicBezTo>
                    <a:pt x="300977" y="164117"/>
                    <a:pt x="291831" y="178090"/>
                    <a:pt x="274302" y="180885"/>
                  </a:cubicBezTo>
                  <a:cubicBezTo>
                    <a:pt x="267188" y="182155"/>
                    <a:pt x="242545" y="186728"/>
                    <a:pt x="236702" y="189777"/>
                  </a:cubicBezTo>
                  <a:cubicBezTo>
                    <a:pt x="222475" y="196890"/>
                    <a:pt x="159978" y="215690"/>
                    <a:pt x="146006" y="216960"/>
                  </a:cubicBezTo>
                  <a:cubicBezTo>
                    <a:pt x="133303" y="217976"/>
                    <a:pt x="120601" y="218230"/>
                    <a:pt x="107898" y="217214"/>
                  </a:cubicBezTo>
                  <a:cubicBezTo>
                    <a:pt x="105612" y="216960"/>
                    <a:pt x="39812" y="214165"/>
                    <a:pt x="6532" y="164117"/>
                  </a:cubicBezTo>
                  <a:cubicBezTo>
                    <a:pt x="-1852" y="151415"/>
                    <a:pt x="-3885" y="143285"/>
                    <a:pt x="10850" y="136171"/>
                  </a:cubicBezTo>
                  <a:cubicBezTo>
                    <a:pt x="13137" y="135156"/>
                    <a:pt x="14915" y="135917"/>
                    <a:pt x="16439" y="137696"/>
                  </a:cubicBezTo>
                  <a:cubicBezTo>
                    <a:pt x="16439" y="137696"/>
                    <a:pt x="16439" y="137442"/>
                    <a:pt x="16185" y="137442"/>
                  </a:cubicBezTo>
                  <a:lnTo>
                    <a:pt x="68774" y="110512"/>
                  </a:lnTo>
                  <a:cubicBezTo>
                    <a:pt x="77920" y="103399"/>
                    <a:pt x="87066" y="97810"/>
                    <a:pt x="97228" y="90442"/>
                  </a:cubicBezTo>
                  <a:cubicBezTo>
                    <a:pt x="103833" y="84853"/>
                    <a:pt x="111963" y="81296"/>
                    <a:pt x="119330" y="77740"/>
                  </a:cubicBezTo>
                  <a:cubicBezTo>
                    <a:pt x="125682" y="73167"/>
                    <a:pt x="133557" y="72913"/>
                    <a:pt x="140925" y="71643"/>
                  </a:cubicBezTo>
                  <a:cubicBezTo>
                    <a:pt x="146768" y="70372"/>
                    <a:pt x="149054" y="68848"/>
                    <a:pt x="149308" y="61226"/>
                  </a:cubicBezTo>
                  <a:close/>
                </a:path>
              </a:pathLst>
            </a:custGeom>
            <a:solidFill>
              <a:schemeClr val="accent4"/>
            </a:solidFill>
            <a:ln w="25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BCFF77CE-86CA-4A8D-9825-C0793CE32AF0}"/>
                </a:ext>
              </a:extLst>
            </p:cNvPr>
            <p:cNvSpPr/>
            <p:nvPr/>
          </p:nvSpPr>
          <p:spPr>
            <a:xfrm>
              <a:off x="5956623" y="5791368"/>
              <a:ext cx="71134" cy="93999"/>
            </a:xfrm>
            <a:custGeom>
              <a:avLst/>
              <a:gdLst>
                <a:gd name="connsiteX0" fmla="*/ 0 w 71134"/>
                <a:gd name="connsiteY0" fmla="*/ 77486 h 93999"/>
                <a:gd name="connsiteX1" fmla="*/ 36075 w 71134"/>
                <a:gd name="connsiteY1" fmla="*/ 92729 h 93999"/>
                <a:gd name="connsiteX2" fmla="*/ 48778 w 71134"/>
                <a:gd name="connsiteY2" fmla="*/ 92983 h 93999"/>
                <a:gd name="connsiteX3" fmla="*/ 68086 w 71134"/>
                <a:gd name="connsiteY3" fmla="*/ 81042 h 93999"/>
                <a:gd name="connsiteX4" fmla="*/ 71897 w 71134"/>
                <a:gd name="connsiteY4" fmla="*/ 69864 h 93999"/>
                <a:gd name="connsiteX5" fmla="*/ 71643 w 71134"/>
                <a:gd name="connsiteY5" fmla="*/ 9400 h 93999"/>
                <a:gd name="connsiteX6" fmla="*/ 42427 w 71134"/>
                <a:gd name="connsiteY6" fmla="*/ 5843 h 93999"/>
                <a:gd name="connsiteX7" fmla="*/ 30740 w 71134"/>
                <a:gd name="connsiteY7" fmla="*/ 0 h 93999"/>
                <a:gd name="connsiteX8" fmla="*/ 29978 w 71134"/>
                <a:gd name="connsiteY8" fmla="*/ 61226 h 93999"/>
                <a:gd name="connsiteX9" fmla="*/ 21340 w 71134"/>
                <a:gd name="connsiteY9" fmla="*/ 71388 h 93999"/>
                <a:gd name="connsiteX10" fmla="*/ 0 w 71134"/>
                <a:gd name="connsiteY10" fmla="*/ 77486 h 93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1134" h="93999">
                  <a:moveTo>
                    <a:pt x="0" y="77486"/>
                  </a:moveTo>
                  <a:cubicBezTo>
                    <a:pt x="12448" y="81550"/>
                    <a:pt x="25151" y="85107"/>
                    <a:pt x="36075" y="92729"/>
                  </a:cubicBezTo>
                  <a:cubicBezTo>
                    <a:pt x="40648" y="96032"/>
                    <a:pt x="44205" y="95778"/>
                    <a:pt x="48778" y="92983"/>
                  </a:cubicBezTo>
                  <a:cubicBezTo>
                    <a:pt x="55129" y="88918"/>
                    <a:pt x="61480" y="84853"/>
                    <a:pt x="68086" y="81042"/>
                  </a:cubicBezTo>
                  <a:cubicBezTo>
                    <a:pt x="72913" y="78248"/>
                    <a:pt x="72151" y="73929"/>
                    <a:pt x="71897" y="69864"/>
                  </a:cubicBezTo>
                  <a:cubicBezTo>
                    <a:pt x="71643" y="50556"/>
                    <a:pt x="72151" y="28708"/>
                    <a:pt x="71643" y="9400"/>
                  </a:cubicBezTo>
                  <a:cubicBezTo>
                    <a:pt x="57416" y="8638"/>
                    <a:pt x="51572" y="9400"/>
                    <a:pt x="42427" y="5843"/>
                  </a:cubicBezTo>
                  <a:cubicBezTo>
                    <a:pt x="38362" y="4319"/>
                    <a:pt x="33535" y="4573"/>
                    <a:pt x="30740" y="0"/>
                  </a:cubicBezTo>
                  <a:cubicBezTo>
                    <a:pt x="27438" y="20324"/>
                    <a:pt x="30740" y="40902"/>
                    <a:pt x="29978" y="61226"/>
                  </a:cubicBezTo>
                  <a:cubicBezTo>
                    <a:pt x="29724" y="68848"/>
                    <a:pt x="27438" y="70372"/>
                    <a:pt x="21340" y="71388"/>
                  </a:cubicBezTo>
                  <a:cubicBezTo>
                    <a:pt x="14227" y="72405"/>
                    <a:pt x="6605" y="72913"/>
                    <a:pt x="0" y="77486"/>
                  </a:cubicBezTo>
                  <a:close/>
                </a:path>
              </a:pathLst>
            </a:custGeom>
            <a:solidFill>
              <a:srgbClr val="EEEEEE"/>
            </a:solidFill>
            <a:ln w="25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2D98644E-ABE2-43DA-A6EC-2495FE41B931}"/>
                </a:ext>
              </a:extLst>
            </p:cNvPr>
            <p:cNvSpPr/>
            <p:nvPr/>
          </p:nvSpPr>
          <p:spPr>
            <a:xfrm>
              <a:off x="6064746" y="5888058"/>
              <a:ext cx="38108" cy="38108"/>
            </a:xfrm>
            <a:custGeom>
              <a:avLst/>
              <a:gdLst>
                <a:gd name="connsiteX0" fmla="*/ 10773 w 38107"/>
                <a:gd name="connsiteY0" fmla="*/ 1882 h 38107"/>
                <a:gd name="connsiteX1" fmla="*/ 2136 w 38107"/>
                <a:gd name="connsiteY1" fmla="*/ 27287 h 38107"/>
                <a:gd name="connsiteX2" fmla="*/ 27287 w 38107"/>
                <a:gd name="connsiteY2" fmla="*/ 36433 h 38107"/>
                <a:gd name="connsiteX3" fmla="*/ 36432 w 38107"/>
                <a:gd name="connsiteY3" fmla="*/ 10774 h 38107"/>
                <a:gd name="connsiteX4" fmla="*/ 10773 w 38107"/>
                <a:gd name="connsiteY4" fmla="*/ 1882 h 381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107" h="38107">
                  <a:moveTo>
                    <a:pt x="10773" y="1882"/>
                  </a:moveTo>
                  <a:cubicBezTo>
                    <a:pt x="865" y="6455"/>
                    <a:pt x="-2691" y="17125"/>
                    <a:pt x="2136" y="27287"/>
                  </a:cubicBezTo>
                  <a:cubicBezTo>
                    <a:pt x="7217" y="37703"/>
                    <a:pt x="17125" y="41260"/>
                    <a:pt x="27287" y="36433"/>
                  </a:cubicBezTo>
                  <a:cubicBezTo>
                    <a:pt x="36941" y="31606"/>
                    <a:pt x="41006" y="20428"/>
                    <a:pt x="36432" y="10774"/>
                  </a:cubicBezTo>
                  <a:cubicBezTo>
                    <a:pt x="32114" y="1374"/>
                    <a:pt x="20427" y="-2691"/>
                    <a:pt x="10773" y="1882"/>
                  </a:cubicBezTo>
                  <a:close/>
                </a:path>
              </a:pathLst>
            </a:custGeom>
            <a:solidFill>
              <a:srgbClr val="F9FCFA"/>
            </a:solidFill>
            <a:ln w="25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8644AF11-8622-4C69-8AA3-BE7BD8694E0E}"/>
                </a:ext>
              </a:extLst>
            </p:cNvPr>
            <p:cNvSpPr/>
            <p:nvPr/>
          </p:nvSpPr>
          <p:spPr>
            <a:xfrm>
              <a:off x="5837293" y="5927063"/>
              <a:ext cx="294700" cy="81296"/>
            </a:xfrm>
            <a:custGeom>
              <a:avLst/>
              <a:gdLst>
                <a:gd name="connsiteX0" fmla="*/ 274302 w 294699"/>
                <a:gd name="connsiteY0" fmla="*/ 45189 h 81296"/>
                <a:gd name="connsiteX1" fmla="*/ 294880 w 294699"/>
                <a:gd name="connsiteY1" fmla="*/ 11654 h 81296"/>
                <a:gd name="connsiteX2" fmla="*/ 192751 w 294699"/>
                <a:gd name="connsiteY2" fmla="*/ 41124 h 81296"/>
                <a:gd name="connsiteX3" fmla="*/ 143719 w 294699"/>
                <a:gd name="connsiteY3" fmla="*/ 51541 h 81296"/>
                <a:gd name="connsiteX4" fmla="*/ 120092 w 294699"/>
                <a:gd name="connsiteY4" fmla="*/ 51032 h 81296"/>
                <a:gd name="connsiteX5" fmla="*/ 42099 w 294699"/>
                <a:gd name="connsiteY5" fmla="*/ 30962 h 81296"/>
                <a:gd name="connsiteX6" fmla="*/ 18726 w 294699"/>
                <a:gd name="connsiteY6" fmla="*/ 5303 h 81296"/>
                <a:gd name="connsiteX7" fmla="*/ 10850 w 294699"/>
                <a:gd name="connsiteY7" fmla="*/ 476 h 81296"/>
                <a:gd name="connsiteX8" fmla="*/ 6531 w 294699"/>
                <a:gd name="connsiteY8" fmla="*/ 28422 h 81296"/>
                <a:gd name="connsiteX9" fmla="*/ 107898 w 294699"/>
                <a:gd name="connsiteY9" fmla="*/ 81519 h 81296"/>
                <a:gd name="connsiteX10" fmla="*/ 146006 w 294699"/>
                <a:gd name="connsiteY10" fmla="*/ 81265 h 81296"/>
                <a:gd name="connsiteX11" fmla="*/ 236702 w 294699"/>
                <a:gd name="connsiteY11" fmla="*/ 54081 h 81296"/>
                <a:gd name="connsiteX12" fmla="*/ 274302 w 294699"/>
                <a:gd name="connsiteY12" fmla="*/ 45189 h 81296"/>
                <a:gd name="connsiteX13" fmla="*/ 194275 w 294699"/>
                <a:gd name="connsiteY13" fmla="*/ 70086 h 81296"/>
                <a:gd name="connsiteX14" fmla="*/ 195292 w 294699"/>
                <a:gd name="connsiteY14" fmla="*/ 69832 h 81296"/>
                <a:gd name="connsiteX15" fmla="*/ 193513 w 294699"/>
                <a:gd name="connsiteY15" fmla="*/ 70340 h 81296"/>
                <a:gd name="connsiteX16" fmla="*/ 194275 w 294699"/>
                <a:gd name="connsiteY16" fmla="*/ 70086 h 81296"/>
                <a:gd name="connsiteX17" fmla="*/ 197578 w 294699"/>
                <a:gd name="connsiteY17" fmla="*/ 70340 h 81296"/>
                <a:gd name="connsiteX18" fmla="*/ 197578 w 294699"/>
                <a:gd name="connsiteY18" fmla="*/ 70340 h 81296"/>
                <a:gd name="connsiteX19" fmla="*/ 197578 w 294699"/>
                <a:gd name="connsiteY19" fmla="*/ 70340 h 812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94699" h="81296">
                  <a:moveTo>
                    <a:pt x="274302" y="45189"/>
                  </a:moveTo>
                  <a:cubicBezTo>
                    <a:pt x="291831" y="42141"/>
                    <a:pt x="300977" y="28168"/>
                    <a:pt x="294880" y="11654"/>
                  </a:cubicBezTo>
                  <a:cubicBezTo>
                    <a:pt x="258804" y="14703"/>
                    <a:pt x="225270" y="25881"/>
                    <a:pt x="192751" y="41124"/>
                  </a:cubicBezTo>
                  <a:cubicBezTo>
                    <a:pt x="177254" y="48492"/>
                    <a:pt x="160487" y="49762"/>
                    <a:pt x="143719" y="51541"/>
                  </a:cubicBezTo>
                  <a:cubicBezTo>
                    <a:pt x="138130" y="52049"/>
                    <a:pt x="124919" y="51795"/>
                    <a:pt x="120092" y="51032"/>
                  </a:cubicBezTo>
                  <a:cubicBezTo>
                    <a:pt x="93417" y="47730"/>
                    <a:pt x="66996" y="41887"/>
                    <a:pt x="42099" y="30962"/>
                  </a:cubicBezTo>
                  <a:cubicBezTo>
                    <a:pt x="39050" y="29692"/>
                    <a:pt x="28380" y="19530"/>
                    <a:pt x="18726" y="5303"/>
                  </a:cubicBezTo>
                  <a:cubicBezTo>
                    <a:pt x="16693" y="2255"/>
                    <a:pt x="14661" y="-1302"/>
                    <a:pt x="10850" y="476"/>
                  </a:cubicBezTo>
                  <a:cubicBezTo>
                    <a:pt x="-3885" y="7590"/>
                    <a:pt x="-1852" y="15719"/>
                    <a:pt x="6531" y="28422"/>
                  </a:cubicBezTo>
                  <a:cubicBezTo>
                    <a:pt x="39812" y="78724"/>
                    <a:pt x="105611" y="81265"/>
                    <a:pt x="107898" y="81519"/>
                  </a:cubicBezTo>
                  <a:cubicBezTo>
                    <a:pt x="120601" y="82535"/>
                    <a:pt x="133303" y="82281"/>
                    <a:pt x="146006" y="81265"/>
                  </a:cubicBezTo>
                  <a:cubicBezTo>
                    <a:pt x="159724" y="79994"/>
                    <a:pt x="222221" y="61194"/>
                    <a:pt x="236702" y="54081"/>
                  </a:cubicBezTo>
                  <a:cubicBezTo>
                    <a:pt x="242545" y="51032"/>
                    <a:pt x="267188" y="46460"/>
                    <a:pt x="274302" y="45189"/>
                  </a:cubicBezTo>
                  <a:close/>
                  <a:moveTo>
                    <a:pt x="194275" y="70086"/>
                  </a:moveTo>
                  <a:cubicBezTo>
                    <a:pt x="194784" y="70086"/>
                    <a:pt x="195038" y="69832"/>
                    <a:pt x="195292" y="69832"/>
                  </a:cubicBezTo>
                  <a:cubicBezTo>
                    <a:pt x="194784" y="70086"/>
                    <a:pt x="194021" y="70340"/>
                    <a:pt x="193513" y="70340"/>
                  </a:cubicBezTo>
                  <a:cubicBezTo>
                    <a:pt x="193767" y="70340"/>
                    <a:pt x="194021" y="70086"/>
                    <a:pt x="194275" y="70086"/>
                  </a:cubicBezTo>
                  <a:close/>
                  <a:moveTo>
                    <a:pt x="197578" y="70340"/>
                  </a:moveTo>
                  <a:cubicBezTo>
                    <a:pt x="197832" y="70595"/>
                    <a:pt x="197578" y="70849"/>
                    <a:pt x="197578" y="70340"/>
                  </a:cubicBezTo>
                  <a:lnTo>
                    <a:pt x="197578" y="70340"/>
                  </a:lnTo>
                  <a:close/>
                </a:path>
              </a:pathLst>
            </a:custGeom>
            <a:solidFill>
              <a:srgbClr val="BCBEBE"/>
            </a:solidFill>
            <a:ln w="25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A162F77B-B658-4094-A606-CFF11C76FBD6}"/>
                </a:ext>
              </a:extLst>
            </p:cNvPr>
            <p:cNvSpPr/>
            <p:nvPr/>
          </p:nvSpPr>
          <p:spPr>
            <a:xfrm>
              <a:off x="5853732" y="5901626"/>
              <a:ext cx="119404" cy="78756"/>
            </a:xfrm>
            <a:custGeom>
              <a:avLst/>
              <a:gdLst>
                <a:gd name="connsiteX0" fmla="*/ 38362 w 119404"/>
                <a:gd name="connsiteY0" fmla="*/ 65291 h 78755"/>
                <a:gd name="connsiteX1" fmla="*/ 7622 w 119404"/>
                <a:gd name="connsiteY1" fmla="*/ 38616 h 78755"/>
                <a:gd name="connsiteX2" fmla="*/ 0 w 119404"/>
                <a:gd name="connsiteY2" fmla="*/ 26929 h 78755"/>
                <a:gd name="connsiteX3" fmla="*/ 52589 w 119404"/>
                <a:gd name="connsiteY3" fmla="*/ 0 h 78755"/>
                <a:gd name="connsiteX4" fmla="*/ 118642 w 119404"/>
                <a:gd name="connsiteY4" fmla="*/ 70118 h 78755"/>
                <a:gd name="connsiteX5" fmla="*/ 99842 w 119404"/>
                <a:gd name="connsiteY5" fmla="*/ 79518 h 78755"/>
                <a:gd name="connsiteX6" fmla="*/ 38362 w 119404"/>
                <a:gd name="connsiteY6" fmla="*/ 65291 h 787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9404" h="78755">
                  <a:moveTo>
                    <a:pt x="38362" y="65291"/>
                  </a:moveTo>
                  <a:cubicBezTo>
                    <a:pt x="24135" y="60718"/>
                    <a:pt x="14227" y="51573"/>
                    <a:pt x="7622" y="38616"/>
                  </a:cubicBezTo>
                  <a:cubicBezTo>
                    <a:pt x="5335" y="34551"/>
                    <a:pt x="2795" y="30486"/>
                    <a:pt x="0" y="26929"/>
                  </a:cubicBezTo>
                  <a:lnTo>
                    <a:pt x="52589" y="0"/>
                  </a:lnTo>
                  <a:cubicBezTo>
                    <a:pt x="86886" y="11178"/>
                    <a:pt x="111528" y="33281"/>
                    <a:pt x="118642" y="70118"/>
                  </a:cubicBezTo>
                  <a:cubicBezTo>
                    <a:pt x="123723" y="85361"/>
                    <a:pt x="107464" y="80280"/>
                    <a:pt x="99842" y="79518"/>
                  </a:cubicBezTo>
                  <a:cubicBezTo>
                    <a:pt x="79010" y="77232"/>
                    <a:pt x="58432" y="71897"/>
                    <a:pt x="38362" y="65291"/>
                  </a:cubicBezTo>
                  <a:close/>
                </a:path>
              </a:pathLst>
            </a:custGeom>
            <a:solidFill>
              <a:srgbClr val="DADADA"/>
            </a:solidFill>
            <a:ln w="25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1163FFB8-BB23-48FD-93F2-B8716B3A0D0E}"/>
                </a:ext>
              </a:extLst>
            </p:cNvPr>
            <p:cNvSpPr/>
            <p:nvPr/>
          </p:nvSpPr>
          <p:spPr>
            <a:xfrm>
              <a:off x="5919785" y="5880794"/>
              <a:ext cx="55891" cy="33027"/>
            </a:xfrm>
            <a:custGeom>
              <a:avLst/>
              <a:gdLst>
                <a:gd name="connsiteX0" fmla="*/ 15751 w 55891"/>
                <a:gd name="connsiteY0" fmla="*/ 0 h 33026"/>
                <a:gd name="connsiteX1" fmla="*/ 44459 w 55891"/>
                <a:gd name="connsiteY1" fmla="*/ 11432 h 33026"/>
                <a:gd name="connsiteX2" fmla="*/ 56907 w 55891"/>
                <a:gd name="connsiteY2" fmla="*/ 22865 h 33026"/>
                <a:gd name="connsiteX3" fmla="*/ 45221 w 55891"/>
                <a:gd name="connsiteY3" fmla="*/ 34551 h 33026"/>
                <a:gd name="connsiteX4" fmla="*/ 32519 w 55891"/>
                <a:gd name="connsiteY4" fmla="*/ 28200 h 33026"/>
                <a:gd name="connsiteX5" fmla="*/ 0 w 55891"/>
                <a:gd name="connsiteY5" fmla="*/ 11178 h 33026"/>
                <a:gd name="connsiteX6" fmla="*/ 15751 w 55891"/>
                <a:gd name="connsiteY6" fmla="*/ 0 h 330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5891" h="33026">
                  <a:moveTo>
                    <a:pt x="15751" y="0"/>
                  </a:moveTo>
                  <a:cubicBezTo>
                    <a:pt x="23373" y="3048"/>
                    <a:pt x="39632" y="8892"/>
                    <a:pt x="44459" y="11432"/>
                  </a:cubicBezTo>
                  <a:cubicBezTo>
                    <a:pt x="48270" y="13465"/>
                    <a:pt x="59448" y="18800"/>
                    <a:pt x="56907" y="22865"/>
                  </a:cubicBezTo>
                  <a:cubicBezTo>
                    <a:pt x="53605" y="28200"/>
                    <a:pt x="50302" y="30740"/>
                    <a:pt x="45221" y="34551"/>
                  </a:cubicBezTo>
                  <a:cubicBezTo>
                    <a:pt x="41156" y="37599"/>
                    <a:pt x="35821" y="30486"/>
                    <a:pt x="32519" y="28200"/>
                  </a:cubicBezTo>
                  <a:cubicBezTo>
                    <a:pt x="28454" y="25405"/>
                    <a:pt x="5335" y="9654"/>
                    <a:pt x="0" y="11178"/>
                  </a:cubicBezTo>
                  <a:lnTo>
                    <a:pt x="15751" y="0"/>
                  </a:lnTo>
                  <a:close/>
                </a:path>
              </a:pathLst>
            </a:custGeom>
            <a:solidFill>
              <a:srgbClr val="F2F2F2"/>
            </a:solidFill>
            <a:ln w="25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76414CE9-FE22-405F-93F8-F319F32DA802}"/>
                </a:ext>
              </a:extLst>
            </p:cNvPr>
            <p:cNvSpPr/>
            <p:nvPr/>
          </p:nvSpPr>
          <p:spPr>
            <a:xfrm>
              <a:off x="5542519" y="3155267"/>
              <a:ext cx="1247392" cy="894261"/>
            </a:xfrm>
            <a:custGeom>
              <a:avLst/>
              <a:gdLst>
                <a:gd name="connsiteX0" fmla="*/ 1241295 w 1247392"/>
                <a:gd name="connsiteY0" fmla="*/ 755358 h 894260"/>
                <a:gd name="connsiteX1" fmla="*/ 1230117 w 1247392"/>
                <a:gd name="connsiteY1" fmla="*/ 786861 h 894260"/>
                <a:gd name="connsiteX2" fmla="*/ 1188453 w 1247392"/>
                <a:gd name="connsiteY2" fmla="*/ 887973 h 894260"/>
                <a:gd name="connsiteX3" fmla="*/ 1179307 w 1247392"/>
                <a:gd name="connsiteY3" fmla="*/ 895341 h 894260"/>
                <a:gd name="connsiteX4" fmla="*/ 1142469 w 1247392"/>
                <a:gd name="connsiteY4" fmla="*/ 896611 h 894260"/>
                <a:gd name="connsiteX5" fmla="*/ 1138658 w 1247392"/>
                <a:gd name="connsiteY5" fmla="*/ 889498 h 894260"/>
                <a:gd name="connsiteX6" fmla="*/ 1147042 w 1247392"/>
                <a:gd name="connsiteY6" fmla="*/ 756883 h 894260"/>
                <a:gd name="connsiteX7" fmla="*/ 1118842 w 1247392"/>
                <a:gd name="connsiteY7" fmla="*/ 578793 h 894260"/>
                <a:gd name="connsiteX8" fmla="*/ 1106902 w 1247392"/>
                <a:gd name="connsiteY8" fmla="*/ 549577 h 894260"/>
                <a:gd name="connsiteX9" fmla="*/ 1020271 w 1247392"/>
                <a:gd name="connsiteY9" fmla="*/ 510453 h 894260"/>
                <a:gd name="connsiteX10" fmla="*/ 907472 w 1247392"/>
                <a:gd name="connsiteY10" fmla="*/ 544496 h 894260"/>
                <a:gd name="connsiteX11" fmla="*/ 709820 w 1247392"/>
                <a:gd name="connsiteY11" fmla="*/ 587176 h 894260"/>
                <a:gd name="connsiteX12" fmla="*/ 505562 w 1247392"/>
                <a:gd name="connsiteY12" fmla="*/ 574728 h 894260"/>
                <a:gd name="connsiteX13" fmla="*/ 282759 w 1247392"/>
                <a:gd name="connsiteY13" fmla="*/ 499021 h 894260"/>
                <a:gd name="connsiteX14" fmla="*/ 210609 w 1247392"/>
                <a:gd name="connsiteY14" fmla="*/ 480729 h 894260"/>
                <a:gd name="connsiteX15" fmla="*/ 154463 w 1247392"/>
                <a:gd name="connsiteY15" fmla="*/ 511215 h 894260"/>
                <a:gd name="connsiteX16" fmla="*/ 112545 w 1247392"/>
                <a:gd name="connsiteY16" fmla="*/ 616900 h 894260"/>
                <a:gd name="connsiteX17" fmla="*/ 94507 w 1247392"/>
                <a:gd name="connsiteY17" fmla="*/ 833606 h 894260"/>
                <a:gd name="connsiteX18" fmla="*/ 95269 w 1247392"/>
                <a:gd name="connsiteY18" fmla="*/ 860536 h 894260"/>
                <a:gd name="connsiteX19" fmla="*/ 68848 w 1247392"/>
                <a:gd name="connsiteY19" fmla="*/ 859519 h 894260"/>
                <a:gd name="connsiteX20" fmla="*/ 67578 w 1247392"/>
                <a:gd name="connsiteY20" fmla="*/ 859519 h 894260"/>
                <a:gd name="connsiteX21" fmla="*/ 46237 w 1247392"/>
                <a:gd name="connsiteY21" fmla="*/ 839957 h 894260"/>
                <a:gd name="connsiteX22" fmla="*/ 8638 w 1247392"/>
                <a:gd name="connsiteY22" fmla="*/ 738337 h 894260"/>
                <a:gd name="connsiteX23" fmla="*/ 0 w 1247392"/>
                <a:gd name="connsiteY23" fmla="*/ 714710 h 894260"/>
                <a:gd name="connsiteX24" fmla="*/ 6097 w 1247392"/>
                <a:gd name="connsiteY24" fmla="*/ 516804 h 894260"/>
                <a:gd name="connsiteX25" fmla="*/ 47508 w 1247392"/>
                <a:gd name="connsiteY25" fmla="*/ 310768 h 894260"/>
                <a:gd name="connsiteX26" fmla="*/ 308672 w 1247392"/>
                <a:gd name="connsiteY26" fmla="*/ 49350 h 894260"/>
                <a:gd name="connsiteX27" fmla="*/ 528173 w 1247392"/>
                <a:gd name="connsiteY27" fmla="*/ 64 h 894260"/>
                <a:gd name="connsiteX28" fmla="*/ 781716 w 1247392"/>
                <a:gd name="connsiteY28" fmla="*/ 10226 h 894260"/>
                <a:gd name="connsiteX29" fmla="*/ 1218431 w 1247392"/>
                <a:gd name="connsiteY29" fmla="*/ 347098 h 894260"/>
                <a:gd name="connsiteX30" fmla="*/ 1246884 w 1247392"/>
                <a:gd name="connsiteY30" fmla="*/ 555166 h 894260"/>
                <a:gd name="connsiteX31" fmla="*/ 1242820 w 1247392"/>
                <a:gd name="connsiteY31" fmla="*/ 681938 h 894260"/>
                <a:gd name="connsiteX32" fmla="*/ 1241295 w 1247392"/>
                <a:gd name="connsiteY32" fmla="*/ 755358 h 8942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247392" h="894260">
                  <a:moveTo>
                    <a:pt x="1241295" y="755358"/>
                  </a:moveTo>
                  <a:cubicBezTo>
                    <a:pt x="1242566" y="767807"/>
                    <a:pt x="1235706" y="777207"/>
                    <a:pt x="1230117" y="786861"/>
                  </a:cubicBezTo>
                  <a:cubicBezTo>
                    <a:pt x="1211063" y="818363"/>
                    <a:pt x="1193026" y="850374"/>
                    <a:pt x="1188453" y="887973"/>
                  </a:cubicBezTo>
                  <a:cubicBezTo>
                    <a:pt x="1187690" y="894071"/>
                    <a:pt x="1184896" y="895341"/>
                    <a:pt x="1179307" y="895341"/>
                  </a:cubicBezTo>
                  <a:cubicBezTo>
                    <a:pt x="1167112" y="895341"/>
                    <a:pt x="1154664" y="895595"/>
                    <a:pt x="1142469" y="896611"/>
                  </a:cubicBezTo>
                  <a:cubicBezTo>
                    <a:pt x="1134339" y="897119"/>
                    <a:pt x="1138405" y="892800"/>
                    <a:pt x="1138658" y="889498"/>
                  </a:cubicBezTo>
                  <a:cubicBezTo>
                    <a:pt x="1143740" y="845293"/>
                    <a:pt x="1147804" y="801342"/>
                    <a:pt x="1147042" y="756883"/>
                  </a:cubicBezTo>
                  <a:cubicBezTo>
                    <a:pt x="1146280" y="696164"/>
                    <a:pt x="1139420" y="636462"/>
                    <a:pt x="1118842" y="578793"/>
                  </a:cubicBezTo>
                  <a:cubicBezTo>
                    <a:pt x="1115286" y="568885"/>
                    <a:pt x="1111475" y="558977"/>
                    <a:pt x="1106902" y="549577"/>
                  </a:cubicBezTo>
                  <a:cubicBezTo>
                    <a:pt x="1088864" y="514010"/>
                    <a:pt x="1062189" y="502323"/>
                    <a:pt x="1020271" y="510453"/>
                  </a:cubicBezTo>
                  <a:cubicBezTo>
                    <a:pt x="981655" y="518075"/>
                    <a:pt x="944817" y="532301"/>
                    <a:pt x="907472" y="544496"/>
                  </a:cubicBezTo>
                  <a:cubicBezTo>
                    <a:pt x="842943" y="565582"/>
                    <a:pt x="777651" y="582349"/>
                    <a:pt x="709820" y="587176"/>
                  </a:cubicBezTo>
                  <a:cubicBezTo>
                    <a:pt x="641480" y="592257"/>
                    <a:pt x="573140" y="588701"/>
                    <a:pt x="505562" y="574728"/>
                  </a:cubicBezTo>
                  <a:cubicBezTo>
                    <a:pt x="428077" y="558723"/>
                    <a:pt x="355926" y="527728"/>
                    <a:pt x="282759" y="499021"/>
                  </a:cubicBezTo>
                  <a:cubicBezTo>
                    <a:pt x="259641" y="489875"/>
                    <a:pt x="236268" y="481491"/>
                    <a:pt x="210609" y="480729"/>
                  </a:cubicBezTo>
                  <a:cubicBezTo>
                    <a:pt x="185458" y="479967"/>
                    <a:pt x="167166" y="490891"/>
                    <a:pt x="154463" y="511215"/>
                  </a:cubicBezTo>
                  <a:cubicBezTo>
                    <a:pt x="133885" y="543734"/>
                    <a:pt x="121945" y="579809"/>
                    <a:pt x="112545" y="616900"/>
                  </a:cubicBezTo>
                  <a:cubicBezTo>
                    <a:pt x="94507" y="688035"/>
                    <a:pt x="92729" y="760694"/>
                    <a:pt x="94507" y="833606"/>
                  </a:cubicBezTo>
                  <a:cubicBezTo>
                    <a:pt x="94761" y="842752"/>
                    <a:pt x="101366" y="854184"/>
                    <a:pt x="95269" y="860536"/>
                  </a:cubicBezTo>
                  <a:cubicBezTo>
                    <a:pt x="89172" y="866633"/>
                    <a:pt x="77994" y="858249"/>
                    <a:pt x="68848" y="859519"/>
                  </a:cubicBezTo>
                  <a:cubicBezTo>
                    <a:pt x="68340" y="859519"/>
                    <a:pt x="68086" y="859519"/>
                    <a:pt x="67578" y="859519"/>
                  </a:cubicBezTo>
                  <a:cubicBezTo>
                    <a:pt x="48778" y="858503"/>
                    <a:pt x="48524" y="858503"/>
                    <a:pt x="46237" y="839957"/>
                  </a:cubicBezTo>
                  <a:cubicBezTo>
                    <a:pt x="41410" y="803120"/>
                    <a:pt x="25913" y="770348"/>
                    <a:pt x="8638" y="738337"/>
                  </a:cubicBezTo>
                  <a:cubicBezTo>
                    <a:pt x="4573" y="730970"/>
                    <a:pt x="0" y="723602"/>
                    <a:pt x="0" y="714710"/>
                  </a:cubicBezTo>
                  <a:cubicBezTo>
                    <a:pt x="2032" y="648657"/>
                    <a:pt x="4827" y="582858"/>
                    <a:pt x="6097" y="516804"/>
                  </a:cubicBezTo>
                  <a:cubicBezTo>
                    <a:pt x="7622" y="445416"/>
                    <a:pt x="17784" y="376060"/>
                    <a:pt x="47508" y="310768"/>
                  </a:cubicBezTo>
                  <a:cubicBezTo>
                    <a:pt x="102129" y="191364"/>
                    <a:pt x="190539" y="105241"/>
                    <a:pt x="308672" y="49350"/>
                  </a:cubicBezTo>
                  <a:cubicBezTo>
                    <a:pt x="378028" y="16577"/>
                    <a:pt x="451703" y="-1207"/>
                    <a:pt x="528173" y="64"/>
                  </a:cubicBezTo>
                  <a:cubicBezTo>
                    <a:pt x="612772" y="1334"/>
                    <a:pt x="698133" y="-1461"/>
                    <a:pt x="781716" y="10226"/>
                  </a:cubicBezTo>
                  <a:cubicBezTo>
                    <a:pt x="990038" y="39188"/>
                    <a:pt x="1137896" y="151224"/>
                    <a:pt x="1218431" y="347098"/>
                  </a:cubicBezTo>
                  <a:cubicBezTo>
                    <a:pt x="1245614" y="413405"/>
                    <a:pt x="1251711" y="483523"/>
                    <a:pt x="1246884" y="555166"/>
                  </a:cubicBezTo>
                  <a:cubicBezTo>
                    <a:pt x="1244090" y="597338"/>
                    <a:pt x="1244090" y="639765"/>
                    <a:pt x="1242820" y="681938"/>
                  </a:cubicBezTo>
                  <a:cubicBezTo>
                    <a:pt x="1242566" y="706327"/>
                    <a:pt x="1242057" y="730970"/>
                    <a:pt x="1241295" y="755358"/>
                  </a:cubicBezTo>
                  <a:close/>
                </a:path>
              </a:pathLst>
            </a:custGeom>
            <a:solidFill>
              <a:schemeClr val="accent5"/>
            </a:solidFill>
            <a:ln w="25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C90E91A9-49D1-4A1E-B0BA-2BEB17F05D36}"/>
                </a:ext>
              </a:extLst>
            </p:cNvPr>
            <p:cNvSpPr/>
            <p:nvPr/>
          </p:nvSpPr>
          <p:spPr>
            <a:xfrm>
              <a:off x="5151608" y="4210000"/>
              <a:ext cx="223565" cy="279457"/>
            </a:xfrm>
            <a:custGeom>
              <a:avLst/>
              <a:gdLst>
                <a:gd name="connsiteX0" fmla="*/ 82239 w 223565"/>
                <a:gd name="connsiteY0" fmla="*/ 279863 h 279456"/>
                <a:gd name="connsiteX1" fmla="*/ 35494 w 223565"/>
                <a:gd name="connsiteY1" fmla="*/ 249123 h 279456"/>
                <a:gd name="connsiteX2" fmla="*/ 1451 w 223565"/>
                <a:gd name="connsiteY2" fmla="*/ 195772 h 279456"/>
                <a:gd name="connsiteX3" fmla="*/ 33715 w 223565"/>
                <a:gd name="connsiteY3" fmla="*/ 138611 h 279456"/>
                <a:gd name="connsiteX4" fmla="*/ 104850 w 223565"/>
                <a:gd name="connsiteY4" fmla="*/ 106346 h 279456"/>
                <a:gd name="connsiteX5" fmla="*/ 109677 w 223565"/>
                <a:gd name="connsiteY5" fmla="*/ 93135 h 279456"/>
                <a:gd name="connsiteX6" fmla="*/ 81477 w 223565"/>
                <a:gd name="connsiteY6" fmla="*/ 28352 h 279456"/>
                <a:gd name="connsiteX7" fmla="*/ 84780 w 223565"/>
                <a:gd name="connsiteY7" fmla="*/ 1931 h 279456"/>
                <a:gd name="connsiteX8" fmla="*/ 108152 w 223565"/>
                <a:gd name="connsiteY8" fmla="*/ 15904 h 279456"/>
                <a:gd name="connsiteX9" fmla="*/ 143465 w 223565"/>
                <a:gd name="connsiteY9" fmla="*/ 96946 h 279456"/>
                <a:gd name="connsiteX10" fmla="*/ 163281 w 223565"/>
                <a:gd name="connsiteY10" fmla="*/ 115492 h 279456"/>
                <a:gd name="connsiteX11" fmla="*/ 172427 w 223565"/>
                <a:gd name="connsiteY11" fmla="*/ 111427 h 279456"/>
                <a:gd name="connsiteX12" fmla="*/ 192751 w 223565"/>
                <a:gd name="connsiteY12" fmla="*/ 88817 h 279456"/>
                <a:gd name="connsiteX13" fmla="*/ 217140 w 223565"/>
                <a:gd name="connsiteY13" fmla="*/ 91103 h 279456"/>
                <a:gd name="connsiteX14" fmla="*/ 219173 w 223565"/>
                <a:gd name="connsiteY14" fmla="*/ 112951 h 279456"/>
                <a:gd name="connsiteX15" fmla="*/ 199611 w 223565"/>
                <a:gd name="connsiteY15" fmla="*/ 134292 h 279456"/>
                <a:gd name="connsiteX16" fmla="*/ 189195 w 223565"/>
                <a:gd name="connsiteY16" fmla="*/ 172400 h 279456"/>
                <a:gd name="connsiteX17" fmla="*/ 178779 w 223565"/>
                <a:gd name="connsiteY17" fmla="*/ 237183 h 279456"/>
                <a:gd name="connsiteX18" fmla="*/ 168871 w 223565"/>
                <a:gd name="connsiteY18" fmla="*/ 245820 h 279456"/>
                <a:gd name="connsiteX19" fmla="*/ 93671 w 223565"/>
                <a:gd name="connsiteY19" fmla="*/ 278593 h 279456"/>
                <a:gd name="connsiteX20" fmla="*/ 82239 w 223565"/>
                <a:gd name="connsiteY20" fmla="*/ 279863 h 2794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3565" h="279456">
                  <a:moveTo>
                    <a:pt x="82239" y="279863"/>
                  </a:moveTo>
                  <a:cubicBezTo>
                    <a:pt x="65726" y="270971"/>
                    <a:pt x="49212" y="262080"/>
                    <a:pt x="35494" y="249123"/>
                  </a:cubicBezTo>
                  <a:cubicBezTo>
                    <a:pt x="19488" y="234134"/>
                    <a:pt x="5262" y="217367"/>
                    <a:pt x="1451" y="195772"/>
                  </a:cubicBezTo>
                  <a:cubicBezTo>
                    <a:pt x="-3376" y="166556"/>
                    <a:pt x="2975" y="155886"/>
                    <a:pt x="33715" y="138611"/>
                  </a:cubicBezTo>
                  <a:cubicBezTo>
                    <a:pt x="56326" y="125908"/>
                    <a:pt x="80715" y="116254"/>
                    <a:pt x="104850" y="106346"/>
                  </a:cubicBezTo>
                  <a:cubicBezTo>
                    <a:pt x="112979" y="103044"/>
                    <a:pt x="112471" y="99233"/>
                    <a:pt x="109677" y="93135"/>
                  </a:cubicBezTo>
                  <a:cubicBezTo>
                    <a:pt x="100277" y="71541"/>
                    <a:pt x="91131" y="49693"/>
                    <a:pt x="81477" y="28352"/>
                  </a:cubicBezTo>
                  <a:cubicBezTo>
                    <a:pt x="74872" y="13871"/>
                    <a:pt x="75634" y="6758"/>
                    <a:pt x="84780" y="1931"/>
                  </a:cubicBezTo>
                  <a:cubicBezTo>
                    <a:pt x="93925" y="-2896"/>
                    <a:pt x="101547" y="1169"/>
                    <a:pt x="108152" y="15904"/>
                  </a:cubicBezTo>
                  <a:cubicBezTo>
                    <a:pt x="120347" y="42833"/>
                    <a:pt x="132287" y="69763"/>
                    <a:pt x="143465" y="96946"/>
                  </a:cubicBezTo>
                  <a:cubicBezTo>
                    <a:pt x="147530" y="106854"/>
                    <a:pt x="156422" y="109649"/>
                    <a:pt x="163281" y="115492"/>
                  </a:cubicBezTo>
                  <a:cubicBezTo>
                    <a:pt x="167346" y="119049"/>
                    <a:pt x="170141" y="113968"/>
                    <a:pt x="172427" y="111427"/>
                  </a:cubicBezTo>
                  <a:cubicBezTo>
                    <a:pt x="179287" y="104060"/>
                    <a:pt x="185638" y="96184"/>
                    <a:pt x="192751" y="88817"/>
                  </a:cubicBezTo>
                  <a:cubicBezTo>
                    <a:pt x="201643" y="79671"/>
                    <a:pt x="209519" y="85006"/>
                    <a:pt x="217140" y="91103"/>
                  </a:cubicBezTo>
                  <a:cubicBezTo>
                    <a:pt x="225270" y="97708"/>
                    <a:pt x="225778" y="105076"/>
                    <a:pt x="219173" y="112951"/>
                  </a:cubicBezTo>
                  <a:cubicBezTo>
                    <a:pt x="212821" y="120319"/>
                    <a:pt x="206724" y="128449"/>
                    <a:pt x="199611" y="134292"/>
                  </a:cubicBezTo>
                  <a:cubicBezTo>
                    <a:pt x="186400" y="145216"/>
                    <a:pt x="187162" y="158681"/>
                    <a:pt x="189195" y="172400"/>
                  </a:cubicBezTo>
                  <a:cubicBezTo>
                    <a:pt x="192497" y="195264"/>
                    <a:pt x="187670" y="216350"/>
                    <a:pt x="178779" y="237183"/>
                  </a:cubicBezTo>
                  <a:cubicBezTo>
                    <a:pt x="178016" y="242772"/>
                    <a:pt x="172935" y="244042"/>
                    <a:pt x="168871" y="245820"/>
                  </a:cubicBezTo>
                  <a:cubicBezTo>
                    <a:pt x="143974" y="256999"/>
                    <a:pt x="118822" y="267923"/>
                    <a:pt x="93671" y="278593"/>
                  </a:cubicBezTo>
                  <a:cubicBezTo>
                    <a:pt x="90369" y="280625"/>
                    <a:pt x="86558" y="283420"/>
                    <a:pt x="82239" y="279863"/>
                  </a:cubicBezTo>
                  <a:close/>
                </a:path>
              </a:pathLst>
            </a:custGeom>
            <a:solidFill>
              <a:srgbClr val="FCD9C1"/>
            </a:solidFill>
            <a:ln w="25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6A17BE2C-7AEB-44A5-86E1-7EDB67307640}"/>
                </a:ext>
              </a:extLst>
            </p:cNvPr>
            <p:cNvSpPr/>
            <p:nvPr/>
          </p:nvSpPr>
          <p:spPr>
            <a:xfrm>
              <a:off x="6381322" y="5316997"/>
              <a:ext cx="187998" cy="210863"/>
            </a:xfrm>
            <a:custGeom>
              <a:avLst/>
              <a:gdLst>
                <a:gd name="connsiteX0" fmla="*/ 188581 w 187998"/>
                <a:gd name="connsiteY0" fmla="*/ 52391 h 210862"/>
                <a:gd name="connsiteX1" fmla="*/ 183500 w 187998"/>
                <a:gd name="connsiteY1" fmla="*/ 108537 h 210862"/>
                <a:gd name="connsiteX2" fmla="*/ 177149 w 187998"/>
                <a:gd name="connsiteY2" fmla="*/ 122255 h 210862"/>
                <a:gd name="connsiteX3" fmla="*/ 132182 w 187998"/>
                <a:gd name="connsiteY3" fmla="*/ 193390 h 210862"/>
                <a:gd name="connsiteX4" fmla="*/ 115923 w 187998"/>
                <a:gd name="connsiteY4" fmla="*/ 200503 h 210862"/>
                <a:gd name="connsiteX5" fmla="*/ 112112 w 187998"/>
                <a:gd name="connsiteY5" fmla="*/ 181957 h 210862"/>
                <a:gd name="connsiteX6" fmla="*/ 128625 w 187998"/>
                <a:gd name="connsiteY6" fmla="*/ 149439 h 210862"/>
                <a:gd name="connsiteX7" fmla="*/ 129641 w 187998"/>
                <a:gd name="connsiteY7" fmla="*/ 139023 h 210862"/>
                <a:gd name="connsiteX8" fmla="*/ 117701 w 187998"/>
                <a:gd name="connsiteY8" fmla="*/ 144866 h 210862"/>
                <a:gd name="connsiteX9" fmla="*/ 94582 w 187998"/>
                <a:gd name="connsiteY9" fmla="*/ 186785 h 210862"/>
                <a:gd name="connsiteX10" fmla="*/ 87469 w 187998"/>
                <a:gd name="connsiteY10" fmla="*/ 200249 h 210862"/>
                <a:gd name="connsiteX11" fmla="*/ 67653 w 187998"/>
                <a:gd name="connsiteY11" fmla="*/ 210665 h 210862"/>
                <a:gd name="connsiteX12" fmla="*/ 66383 w 187998"/>
                <a:gd name="connsiteY12" fmla="*/ 190341 h 210862"/>
                <a:gd name="connsiteX13" fmla="*/ 95091 w 187998"/>
                <a:gd name="connsiteY13" fmla="*/ 137244 h 210862"/>
                <a:gd name="connsiteX14" fmla="*/ 94582 w 187998"/>
                <a:gd name="connsiteY14" fmla="*/ 123272 h 210862"/>
                <a:gd name="connsiteX15" fmla="*/ 83912 w 187998"/>
                <a:gd name="connsiteY15" fmla="*/ 130131 h 210862"/>
                <a:gd name="connsiteX16" fmla="*/ 53426 w 187998"/>
                <a:gd name="connsiteY16" fmla="*/ 186785 h 210862"/>
                <a:gd name="connsiteX17" fmla="*/ 46567 w 187998"/>
                <a:gd name="connsiteY17" fmla="*/ 197455 h 210862"/>
                <a:gd name="connsiteX18" fmla="*/ 30561 w 187998"/>
                <a:gd name="connsiteY18" fmla="*/ 202536 h 210862"/>
                <a:gd name="connsiteX19" fmla="*/ 27513 w 187998"/>
                <a:gd name="connsiteY19" fmla="*/ 184244 h 210862"/>
                <a:gd name="connsiteX20" fmla="*/ 61556 w 187998"/>
                <a:gd name="connsiteY20" fmla="*/ 122509 h 210862"/>
                <a:gd name="connsiteX21" fmla="*/ 65875 w 187998"/>
                <a:gd name="connsiteY21" fmla="*/ 114888 h 210862"/>
                <a:gd name="connsiteX22" fmla="*/ 60794 w 187998"/>
                <a:gd name="connsiteY22" fmla="*/ 104472 h 210862"/>
                <a:gd name="connsiteX23" fmla="*/ 53934 w 187998"/>
                <a:gd name="connsiteY23" fmla="*/ 109807 h 210862"/>
                <a:gd name="connsiteX24" fmla="*/ 25734 w 187998"/>
                <a:gd name="connsiteY24" fmla="*/ 160617 h 210862"/>
                <a:gd name="connsiteX25" fmla="*/ 6934 w 187998"/>
                <a:gd name="connsiteY25" fmla="*/ 168493 h 210862"/>
                <a:gd name="connsiteX26" fmla="*/ 3124 w 187998"/>
                <a:gd name="connsiteY26" fmla="*/ 154012 h 210862"/>
                <a:gd name="connsiteX27" fmla="*/ 36150 w 187998"/>
                <a:gd name="connsiteY27" fmla="*/ 94310 h 210862"/>
                <a:gd name="connsiteX28" fmla="*/ 40723 w 187998"/>
                <a:gd name="connsiteY28" fmla="*/ 83894 h 210862"/>
                <a:gd name="connsiteX29" fmla="*/ 23194 w 187998"/>
                <a:gd name="connsiteY29" fmla="*/ 59759 h 210862"/>
                <a:gd name="connsiteX30" fmla="*/ 13032 w 187998"/>
                <a:gd name="connsiteY30" fmla="*/ 59505 h 210862"/>
                <a:gd name="connsiteX31" fmla="*/ 75 w 187998"/>
                <a:gd name="connsiteY31" fmla="*/ 45278 h 210862"/>
                <a:gd name="connsiteX32" fmla="*/ 14048 w 187998"/>
                <a:gd name="connsiteY32" fmla="*/ 32067 h 210862"/>
                <a:gd name="connsiteX33" fmla="*/ 81118 w 187998"/>
                <a:gd name="connsiteY33" fmla="*/ 9203 h 210862"/>
                <a:gd name="connsiteX34" fmla="*/ 94074 w 187998"/>
                <a:gd name="connsiteY34" fmla="*/ 1581 h 210862"/>
                <a:gd name="connsiteX35" fmla="*/ 103220 w 187998"/>
                <a:gd name="connsiteY35" fmla="*/ 2089 h 210862"/>
                <a:gd name="connsiteX36" fmla="*/ 180198 w 187998"/>
                <a:gd name="connsiteY36" fmla="*/ 43499 h 210862"/>
                <a:gd name="connsiteX37" fmla="*/ 188581 w 187998"/>
                <a:gd name="connsiteY37" fmla="*/ 52391 h 2108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187998" h="210862">
                  <a:moveTo>
                    <a:pt x="188581" y="52391"/>
                  </a:moveTo>
                  <a:cubicBezTo>
                    <a:pt x="188073" y="71191"/>
                    <a:pt x="191630" y="90499"/>
                    <a:pt x="183500" y="108537"/>
                  </a:cubicBezTo>
                  <a:cubicBezTo>
                    <a:pt x="181468" y="113110"/>
                    <a:pt x="180452" y="118953"/>
                    <a:pt x="177149" y="122255"/>
                  </a:cubicBezTo>
                  <a:cubicBezTo>
                    <a:pt x="157079" y="142833"/>
                    <a:pt x="146663" y="169509"/>
                    <a:pt x="132182" y="193390"/>
                  </a:cubicBezTo>
                  <a:cubicBezTo>
                    <a:pt x="128117" y="200249"/>
                    <a:pt x="123544" y="204314"/>
                    <a:pt x="115923" y="200503"/>
                  </a:cubicBezTo>
                  <a:cubicBezTo>
                    <a:pt x="107793" y="196438"/>
                    <a:pt x="108301" y="189071"/>
                    <a:pt x="112112" y="181957"/>
                  </a:cubicBezTo>
                  <a:cubicBezTo>
                    <a:pt x="117701" y="171033"/>
                    <a:pt x="124560" y="161125"/>
                    <a:pt x="128625" y="149439"/>
                  </a:cubicBezTo>
                  <a:cubicBezTo>
                    <a:pt x="129895" y="145882"/>
                    <a:pt x="135739" y="142326"/>
                    <a:pt x="129641" y="139023"/>
                  </a:cubicBezTo>
                  <a:cubicBezTo>
                    <a:pt x="124306" y="136228"/>
                    <a:pt x="120496" y="139531"/>
                    <a:pt x="117701" y="144866"/>
                  </a:cubicBezTo>
                  <a:cubicBezTo>
                    <a:pt x="110334" y="158839"/>
                    <a:pt x="102204" y="172812"/>
                    <a:pt x="94582" y="186785"/>
                  </a:cubicBezTo>
                  <a:cubicBezTo>
                    <a:pt x="92042" y="191103"/>
                    <a:pt x="90009" y="195930"/>
                    <a:pt x="87469" y="200249"/>
                  </a:cubicBezTo>
                  <a:cubicBezTo>
                    <a:pt x="83150" y="208125"/>
                    <a:pt x="77815" y="215492"/>
                    <a:pt x="67653" y="210665"/>
                  </a:cubicBezTo>
                  <a:cubicBezTo>
                    <a:pt x="56729" y="205584"/>
                    <a:pt x="62572" y="197455"/>
                    <a:pt x="66383" y="190341"/>
                  </a:cubicBezTo>
                  <a:cubicBezTo>
                    <a:pt x="76037" y="172558"/>
                    <a:pt x="85944" y="155028"/>
                    <a:pt x="95091" y="137244"/>
                  </a:cubicBezTo>
                  <a:cubicBezTo>
                    <a:pt x="97377" y="132925"/>
                    <a:pt x="102204" y="127590"/>
                    <a:pt x="94582" y="123272"/>
                  </a:cubicBezTo>
                  <a:cubicBezTo>
                    <a:pt x="86961" y="118953"/>
                    <a:pt x="85944" y="126574"/>
                    <a:pt x="83912" y="130131"/>
                  </a:cubicBezTo>
                  <a:cubicBezTo>
                    <a:pt x="73496" y="148931"/>
                    <a:pt x="63588" y="167985"/>
                    <a:pt x="53426" y="186785"/>
                  </a:cubicBezTo>
                  <a:cubicBezTo>
                    <a:pt x="51393" y="190595"/>
                    <a:pt x="49361" y="194152"/>
                    <a:pt x="46567" y="197455"/>
                  </a:cubicBezTo>
                  <a:cubicBezTo>
                    <a:pt x="42502" y="202536"/>
                    <a:pt x="37421" y="207363"/>
                    <a:pt x="30561" y="202536"/>
                  </a:cubicBezTo>
                  <a:cubicBezTo>
                    <a:pt x="23956" y="197709"/>
                    <a:pt x="24210" y="190849"/>
                    <a:pt x="27513" y="184244"/>
                  </a:cubicBezTo>
                  <a:cubicBezTo>
                    <a:pt x="38691" y="163412"/>
                    <a:pt x="50123" y="143087"/>
                    <a:pt x="61556" y="122509"/>
                  </a:cubicBezTo>
                  <a:cubicBezTo>
                    <a:pt x="63080" y="119969"/>
                    <a:pt x="65112" y="117682"/>
                    <a:pt x="65875" y="114888"/>
                  </a:cubicBezTo>
                  <a:cubicBezTo>
                    <a:pt x="67399" y="110061"/>
                    <a:pt x="64858" y="106250"/>
                    <a:pt x="60794" y="104472"/>
                  </a:cubicBezTo>
                  <a:cubicBezTo>
                    <a:pt x="55967" y="102185"/>
                    <a:pt x="55458" y="107266"/>
                    <a:pt x="53934" y="109807"/>
                  </a:cubicBezTo>
                  <a:cubicBezTo>
                    <a:pt x="44534" y="126574"/>
                    <a:pt x="35388" y="143850"/>
                    <a:pt x="25734" y="160617"/>
                  </a:cubicBezTo>
                  <a:cubicBezTo>
                    <a:pt x="21670" y="167985"/>
                    <a:pt x="16843" y="174844"/>
                    <a:pt x="6934" y="168493"/>
                  </a:cubicBezTo>
                  <a:cubicBezTo>
                    <a:pt x="1345" y="164936"/>
                    <a:pt x="-1195" y="161125"/>
                    <a:pt x="3124" y="154012"/>
                  </a:cubicBezTo>
                  <a:cubicBezTo>
                    <a:pt x="14556" y="134450"/>
                    <a:pt x="23448" y="113364"/>
                    <a:pt x="36150" y="94310"/>
                  </a:cubicBezTo>
                  <a:cubicBezTo>
                    <a:pt x="38183" y="91261"/>
                    <a:pt x="39707" y="87450"/>
                    <a:pt x="40723" y="83894"/>
                  </a:cubicBezTo>
                  <a:cubicBezTo>
                    <a:pt x="45550" y="67126"/>
                    <a:pt x="40215" y="60013"/>
                    <a:pt x="23194" y="59759"/>
                  </a:cubicBezTo>
                  <a:cubicBezTo>
                    <a:pt x="19891" y="59759"/>
                    <a:pt x="16334" y="59759"/>
                    <a:pt x="13032" y="59505"/>
                  </a:cubicBezTo>
                  <a:cubicBezTo>
                    <a:pt x="4394" y="58743"/>
                    <a:pt x="-687" y="55440"/>
                    <a:pt x="75" y="45278"/>
                  </a:cubicBezTo>
                  <a:cubicBezTo>
                    <a:pt x="837" y="35624"/>
                    <a:pt x="4902" y="30035"/>
                    <a:pt x="14048" y="32067"/>
                  </a:cubicBezTo>
                  <a:cubicBezTo>
                    <a:pt x="41231" y="37656"/>
                    <a:pt x="61810" y="25208"/>
                    <a:pt x="81118" y="9203"/>
                  </a:cubicBezTo>
                  <a:cubicBezTo>
                    <a:pt x="85182" y="5900"/>
                    <a:pt x="89501" y="3868"/>
                    <a:pt x="94074" y="1581"/>
                  </a:cubicBezTo>
                  <a:cubicBezTo>
                    <a:pt x="97377" y="-1468"/>
                    <a:pt x="100426" y="565"/>
                    <a:pt x="103220" y="2089"/>
                  </a:cubicBezTo>
                  <a:cubicBezTo>
                    <a:pt x="129133" y="15554"/>
                    <a:pt x="154030" y="30289"/>
                    <a:pt x="180198" y="43499"/>
                  </a:cubicBezTo>
                  <a:cubicBezTo>
                    <a:pt x="184516" y="45278"/>
                    <a:pt x="188073" y="47564"/>
                    <a:pt x="188581" y="52391"/>
                  </a:cubicBezTo>
                  <a:close/>
                </a:path>
              </a:pathLst>
            </a:custGeom>
            <a:solidFill>
              <a:srgbClr val="FCD9C1"/>
            </a:solidFill>
            <a:ln w="25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ED86FB0B-021E-4AF6-93E3-C93280CA68D5}"/>
                </a:ext>
              </a:extLst>
            </p:cNvPr>
            <p:cNvSpPr/>
            <p:nvPr/>
          </p:nvSpPr>
          <p:spPr>
            <a:xfrm>
              <a:off x="5995239" y="4591023"/>
              <a:ext cx="299781" cy="157512"/>
            </a:xfrm>
            <a:custGeom>
              <a:avLst/>
              <a:gdLst>
                <a:gd name="connsiteX0" fmla="*/ 301305 w 299780"/>
                <a:gd name="connsiteY0" fmla="*/ 6050 h 157511"/>
                <a:gd name="connsiteX1" fmla="*/ 278948 w 299780"/>
                <a:gd name="connsiteY1" fmla="*/ 24088 h 157511"/>
                <a:gd name="connsiteX2" fmla="*/ 151415 w 299780"/>
                <a:gd name="connsiteY2" fmla="*/ 156194 h 157511"/>
                <a:gd name="connsiteX3" fmla="*/ 137950 w 299780"/>
                <a:gd name="connsiteY3" fmla="*/ 153146 h 157511"/>
                <a:gd name="connsiteX4" fmla="*/ 11686 w 299780"/>
                <a:gd name="connsiteY4" fmla="*/ 8337 h 157511"/>
                <a:gd name="connsiteX5" fmla="*/ 0 w 299780"/>
                <a:gd name="connsiteY5" fmla="*/ 5288 h 157511"/>
                <a:gd name="connsiteX6" fmla="*/ 79010 w 299780"/>
                <a:gd name="connsiteY6" fmla="*/ 969 h 157511"/>
                <a:gd name="connsiteX7" fmla="*/ 154971 w 299780"/>
                <a:gd name="connsiteY7" fmla="*/ 63466 h 157511"/>
                <a:gd name="connsiteX8" fmla="*/ 210355 w 299780"/>
                <a:gd name="connsiteY8" fmla="*/ 31455 h 157511"/>
                <a:gd name="connsiteX9" fmla="*/ 213911 w 299780"/>
                <a:gd name="connsiteY9" fmla="*/ 461 h 157511"/>
                <a:gd name="connsiteX10" fmla="*/ 301305 w 299780"/>
                <a:gd name="connsiteY10" fmla="*/ 6050 h 1575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99780" h="157511">
                  <a:moveTo>
                    <a:pt x="301305" y="6050"/>
                  </a:moveTo>
                  <a:cubicBezTo>
                    <a:pt x="287840" y="11639"/>
                    <a:pt x="283013" y="20785"/>
                    <a:pt x="278948" y="24088"/>
                  </a:cubicBezTo>
                  <a:cubicBezTo>
                    <a:pt x="269548" y="31963"/>
                    <a:pt x="181139" y="125200"/>
                    <a:pt x="151415" y="156194"/>
                  </a:cubicBezTo>
                  <a:cubicBezTo>
                    <a:pt x="144555" y="163308"/>
                    <a:pt x="141761" y="157973"/>
                    <a:pt x="137950" y="153146"/>
                  </a:cubicBezTo>
                  <a:cubicBezTo>
                    <a:pt x="110258" y="119865"/>
                    <a:pt x="29724" y="15196"/>
                    <a:pt x="11686" y="8337"/>
                  </a:cubicBezTo>
                  <a:cubicBezTo>
                    <a:pt x="7876" y="6812"/>
                    <a:pt x="4065" y="6050"/>
                    <a:pt x="0" y="5288"/>
                  </a:cubicBezTo>
                  <a:cubicBezTo>
                    <a:pt x="26167" y="-1825"/>
                    <a:pt x="52589" y="-47"/>
                    <a:pt x="79010" y="969"/>
                  </a:cubicBezTo>
                  <a:cubicBezTo>
                    <a:pt x="79010" y="43904"/>
                    <a:pt x="110512" y="69817"/>
                    <a:pt x="154971" y="63466"/>
                  </a:cubicBezTo>
                  <a:cubicBezTo>
                    <a:pt x="177836" y="60163"/>
                    <a:pt x="198414" y="53558"/>
                    <a:pt x="210355" y="31455"/>
                  </a:cubicBezTo>
                  <a:cubicBezTo>
                    <a:pt x="215944" y="21293"/>
                    <a:pt x="212387" y="10877"/>
                    <a:pt x="213911" y="461"/>
                  </a:cubicBezTo>
                  <a:cubicBezTo>
                    <a:pt x="241349" y="207"/>
                    <a:pt x="274630" y="-1572"/>
                    <a:pt x="301305" y="6050"/>
                  </a:cubicBezTo>
                  <a:close/>
                </a:path>
              </a:pathLst>
            </a:custGeom>
            <a:solidFill>
              <a:schemeClr val="accent3"/>
            </a:solidFill>
            <a:ln w="25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E417097A-F357-4072-A127-EDF8571A81A6}"/>
                </a:ext>
              </a:extLst>
            </p:cNvPr>
            <p:cNvSpPr/>
            <p:nvPr/>
          </p:nvSpPr>
          <p:spPr>
            <a:xfrm>
              <a:off x="5231093" y="4444866"/>
              <a:ext cx="116864" cy="63513"/>
            </a:xfrm>
            <a:custGeom>
              <a:avLst/>
              <a:gdLst>
                <a:gd name="connsiteX0" fmla="*/ 2754 w 116863"/>
                <a:gd name="connsiteY0" fmla="*/ 44997 h 63512"/>
                <a:gd name="connsiteX1" fmla="*/ 99547 w 116863"/>
                <a:gd name="connsiteY1" fmla="*/ 2571 h 63512"/>
                <a:gd name="connsiteX2" fmla="*/ 117331 w 116863"/>
                <a:gd name="connsiteY2" fmla="*/ 11462 h 63512"/>
                <a:gd name="connsiteX3" fmla="*/ 32478 w 116863"/>
                <a:gd name="connsiteY3" fmla="*/ 52619 h 63512"/>
                <a:gd name="connsiteX4" fmla="*/ 5294 w 116863"/>
                <a:gd name="connsiteY4" fmla="*/ 65575 h 63512"/>
                <a:gd name="connsiteX5" fmla="*/ 2754 w 116863"/>
                <a:gd name="connsiteY5" fmla="*/ 44997 h 63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6863" h="63512">
                  <a:moveTo>
                    <a:pt x="2754" y="44997"/>
                  </a:moveTo>
                  <a:cubicBezTo>
                    <a:pt x="35526" y="31787"/>
                    <a:pt x="67791" y="17814"/>
                    <a:pt x="99547" y="2571"/>
                  </a:cubicBezTo>
                  <a:cubicBezTo>
                    <a:pt x="110218" y="-3781"/>
                    <a:pt x="114282" y="2571"/>
                    <a:pt x="117331" y="11462"/>
                  </a:cubicBezTo>
                  <a:cubicBezTo>
                    <a:pt x="89131" y="25181"/>
                    <a:pt x="60678" y="38900"/>
                    <a:pt x="32478" y="52619"/>
                  </a:cubicBezTo>
                  <a:cubicBezTo>
                    <a:pt x="23586" y="56938"/>
                    <a:pt x="14440" y="61257"/>
                    <a:pt x="5294" y="65575"/>
                  </a:cubicBezTo>
                  <a:cubicBezTo>
                    <a:pt x="5803" y="58462"/>
                    <a:pt x="-4868" y="52873"/>
                    <a:pt x="2754" y="44997"/>
                  </a:cubicBezTo>
                  <a:close/>
                </a:path>
              </a:pathLst>
            </a:custGeom>
            <a:solidFill>
              <a:srgbClr val="208EB7"/>
            </a:solidFill>
            <a:ln w="25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943D7CFF-04F4-43AD-ADEF-AF0AD41C0438}"/>
                </a:ext>
              </a:extLst>
            </p:cNvPr>
            <p:cNvSpPr/>
            <p:nvPr/>
          </p:nvSpPr>
          <p:spPr>
            <a:xfrm>
              <a:off x="6471294" y="5305164"/>
              <a:ext cx="109242" cy="66053"/>
            </a:xfrm>
            <a:custGeom>
              <a:avLst/>
              <a:gdLst>
                <a:gd name="connsiteX0" fmla="*/ 98609 w 109242"/>
                <a:gd name="connsiteY0" fmla="*/ 64225 h 66053"/>
                <a:gd name="connsiteX1" fmla="*/ 4610 w 109242"/>
                <a:gd name="connsiteY1" fmla="*/ 13161 h 66053"/>
                <a:gd name="connsiteX2" fmla="*/ 2832 w 109242"/>
                <a:gd name="connsiteY2" fmla="*/ 458 h 66053"/>
                <a:gd name="connsiteX3" fmla="*/ 20362 w 109242"/>
                <a:gd name="connsiteY3" fmla="*/ 8080 h 66053"/>
                <a:gd name="connsiteX4" fmla="*/ 107247 w 109242"/>
                <a:gd name="connsiteY4" fmla="*/ 54317 h 66053"/>
                <a:gd name="connsiteX5" fmla="*/ 111566 w 109242"/>
                <a:gd name="connsiteY5" fmla="*/ 58636 h 66053"/>
                <a:gd name="connsiteX6" fmla="*/ 98609 w 109242"/>
                <a:gd name="connsiteY6" fmla="*/ 64225 h 660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9242" h="66053">
                  <a:moveTo>
                    <a:pt x="98609" y="64225"/>
                  </a:moveTo>
                  <a:cubicBezTo>
                    <a:pt x="67615" y="46187"/>
                    <a:pt x="36621" y="28912"/>
                    <a:pt x="4610" y="13161"/>
                  </a:cubicBezTo>
                  <a:cubicBezTo>
                    <a:pt x="-1741" y="9858"/>
                    <a:pt x="-725" y="5285"/>
                    <a:pt x="2832" y="458"/>
                  </a:cubicBezTo>
                  <a:cubicBezTo>
                    <a:pt x="10707" y="-1828"/>
                    <a:pt x="14772" y="5031"/>
                    <a:pt x="20362" y="8080"/>
                  </a:cubicBezTo>
                  <a:cubicBezTo>
                    <a:pt x="49577" y="23069"/>
                    <a:pt x="78285" y="38820"/>
                    <a:pt x="107247" y="54317"/>
                  </a:cubicBezTo>
                  <a:cubicBezTo>
                    <a:pt x="109025" y="55333"/>
                    <a:pt x="110295" y="57111"/>
                    <a:pt x="111566" y="58636"/>
                  </a:cubicBezTo>
                  <a:cubicBezTo>
                    <a:pt x="109025" y="64733"/>
                    <a:pt x="105723" y="68798"/>
                    <a:pt x="98609" y="64225"/>
                  </a:cubicBezTo>
                  <a:close/>
                </a:path>
              </a:pathLst>
            </a:custGeom>
            <a:solidFill>
              <a:srgbClr val="208DB6"/>
            </a:solidFill>
            <a:ln w="25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BFAFEF64-75E0-45B5-B5C4-0F742C05EA95}"/>
                </a:ext>
              </a:extLst>
            </p:cNvPr>
            <p:cNvSpPr/>
            <p:nvPr/>
          </p:nvSpPr>
          <p:spPr>
            <a:xfrm>
              <a:off x="6036823" y="4244744"/>
              <a:ext cx="226106" cy="104161"/>
            </a:xfrm>
            <a:custGeom>
              <a:avLst/>
              <a:gdLst>
                <a:gd name="connsiteX0" fmla="*/ 53176 w 226105"/>
                <a:gd name="connsiteY0" fmla="*/ 103105 h 104161"/>
                <a:gd name="connsiteX1" fmla="*/ 1350 w 226105"/>
                <a:gd name="connsiteY1" fmla="*/ 25619 h 104161"/>
                <a:gd name="connsiteX2" fmla="*/ 26247 w 226105"/>
                <a:gd name="connsiteY2" fmla="*/ 1738 h 104161"/>
                <a:gd name="connsiteX3" fmla="*/ 61306 w 226105"/>
                <a:gd name="connsiteY3" fmla="*/ 15965 h 104161"/>
                <a:gd name="connsiteX4" fmla="*/ 165975 w 226105"/>
                <a:gd name="connsiteY4" fmla="*/ 19522 h 104161"/>
                <a:gd name="connsiteX5" fmla="*/ 203321 w 226105"/>
                <a:gd name="connsiteY5" fmla="*/ 7327 h 104161"/>
                <a:gd name="connsiteX6" fmla="*/ 226694 w 226105"/>
                <a:gd name="connsiteY6" fmla="*/ 30954 h 104161"/>
                <a:gd name="connsiteX7" fmla="*/ 182743 w 226105"/>
                <a:gd name="connsiteY7" fmla="*/ 96499 h 104161"/>
                <a:gd name="connsiteX8" fmla="*/ 172581 w 226105"/>
                <a:gd name="connsiteY8" fmla="*/ 105899 h 104161"/>
                <a:gd name="connsiteX9" fmla="*/ 162927 w 226105"/>
                <a:gd name="connsiteY9" fmla="*/ 104375 h 104161"/>
                <a:gd name="connsiteX10" fmla="*/ 55717 w 226105"/>
                <a:gd name="connsiteY10" fmla="*/ 102596 h 104161"/>
                <a:gd name="connsiteX11" fmla="*/ 53176 w 226105"/>
                <a:gd name="connsiteY11" fmla="*/ 103105 h 104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6105" h="104161">
                  <a:moveTo>
                    <a:pt x="53176" y="103105"/>
                  </a:moveTo>
                  <a:cubicBezTo>
                    <a:pt x="28279" y="82272"/>
                    <a:pt x="9734" y="57121"/>
                    <a:pt x="1350" y="25619"/>
                  </a:cubicBezTo>
                  <a:cubicBezTo>
                    <a:pt x="-3985" y="6057"/>
                    <a:pt x="6939" y="-4359"/>
                    <a:pt x="26247" y="1738"/>
                  </a:cubicBezTo>
                  <a:cubicBezTo>
                    <a:pt x="38187" y="5549"/>
                    <a:pt x="49874" y="10884"/>
                    <a:pt x="61306" y="15965"/>
                  </a:cubicBezTo>
                  <a:cubicBezTo>
                    <a:pt x="95857" y="31462"/>
                    <a:pt x="130408" y="32986"/>
                    <a:pt x="165975" y="19522"/>
                  </a:cubicBezTo>
                  <a:cubicBezTo>
                    <a:pt x="178170" y="14949"/>
                    <a:pt x="190618" y="10630"/>
                    <a:pt x="203321" y="7327"/>
                  </a:cubicBezTo>
                  <a:cubicBezTo>
                    <a:pt x="221613" y="2754"/>
                    <a:pt x="231521" y="12662"/>
                    <a:pt x="226694" y="30954"/>
                  </a:cubicBezTo>
                  <a:cubicBezTo>
                    <a:pt x="219580" y="57629"/>
                    <a:pt x="201797" y="77445"/>
                    <a:pt x="182743" y="96499"/>
                  </a:cubicBezTo>
                  <a:cubicBezTo>
                    <a:pt x="179440" y="99802"/>
                    <a:pt x="175883" y="102850"/>
                    <a:pt x="172581" y="105899"/>
                  </a:cubicBezTo>
                  <a:cubicBezTo>
                    <a:pt x="169024" y="107423"/>
                    <a:pt x="165975" y="105899"/>
                    <a:pt x="162927" y="104375"/>
                  </a:cubicBezTo>
                  <a:cubicBezTo>
                    <a:pt x="127614" y="85829"/>
                    <a:pt x="91792" y="85575"/>
                    <a:pt x="55717" y="102596"/>
                  </a:cubicBezTo>
                  <a:cubicBezTo>
                    <a:pt x="54701" y="103105"/>
                    <a:pt x="53939" y="103105"/>
                    <a:pt x="53176" y="103105"/>
                  </a:cubicBezTo>
                  <a:close/>
                </a:path>
              </a:pathLst>
            </a:custGeom>
            <a:solidFill>
              <a:srgbClr val="761329"/>
            </a:solidFill>
            <a:ln w="25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9A7477F1-F7F3-4FBA-B1E9-ADFEF18DF9D6}"/>
                </a:ext>
              </a:extLst>
            </p:cNvPr>
            <p:cNvSpPr/>
            <p:nvPr/>
          </p:nvSpPr>
          <p:spPr>
            <a:xfrm>
              <a:off x="6147739" y="4058606"/>
              <a:ext cx="73675" cy="147350"/>
            </a:xfrm>
            <a:custGeom>
              <a:avLst/>
              <a:gdLst>
                <a:gd name="connsiteX0" fmla="*/ 184 w 73674"/>
                <a:gd name="connsiteY0" fmla="*/ 120298 h 147349"/>
                <a:gd name="connsiteX1" fmla="*/ 9330 w 73674"/>
                <a:gd name="connsiteY1" fmla="*/ 45353 h 147349"/>
                <a:gd name="connsiteX2" fmla="*/ 13395 w 73674"/>
                <a:gd name="connsiteY2" fmla="*/ 10294 h 147349"/>
                <a:gd name="connsiteX3" fmla="*/ 19238 w 73674"/>
                <a:gd name="connsiteY3" fmla="*/ 132 h 147349"/>
                <a:gd name="connsiteX4" fmla="*/ 27876 w 73674"/>
                <a:gd name="connsiteY4" fmla="*/ 8007 h 147349"/>
                <a:gd name="connsiteX5" fmla="*/ 61411 w 73674"/>
                <a:gd name="connsiteY5" fmla="*/ 88287 h 147349"/>
                <a:gd name="connsiteX6" fmla="*/ 72081 w 73674"/>
                <a:gd name="connsiteY6" fmla="*/ 113693 h 147349"/>
                <a:gd name="connsiteX7" fmla="*/ 50741 w 73674"/>
                <a:gd name="connsiteY7" fmla="*/ 146465 h 147349"/>
                <a:gd name="connsiteX8" fmla="*/ 34481 w 73674"/>
                <a:gd name="connsiteY8" fmla="*/ 148244 h 147349"/>
                <a:gd name="connsiteX9" fmla="*/ 184 w 73674"/>
                <a:gd name="connsiteY9" fmla="*/ 120298 h 1473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3674" h="147349">
                  <a:moveTo>
                    <a:pt x="184" y="120298"/>
                  </a:moveTo>
                  <a:cubicBezTo>
                    <a:pt x="3233" y="95401"/>
                    <a:pt x="6282" y="70250"/>
                    <a:pt x="9330" y="45353"/>
                  </a:cubicBezTo>
                  <a:cubicBezTo>
                    <a:pt x="10855" y="33666"/>
                    <a:pt x="11871" y="21980"/>
                    <a:pt x="13395" y="10294"/>
                  </a:cubicBezTo>
                  <a:cubicBezTo>
                    <a:pt x="13903" y="6229"/>
                    <a:pt x="14157" y="1148"/>
                    <a:pt x="19238" y="132"/>
                  </a:cubicBezTo>
                  <a:cubicBezTo>
                    <a:pt x="24573" y="-884"/>
                    <a:pt x="26098" y="4197"/>
                    <a:pt x="27876" y="8007"/>
                  </a:cubicBezTo>
                  <a:cubicBezTo>
                    <a:pt x="39308" y="34683"/>
                    <a:pt x="50232" y="61612"/>
                    <a:pt x="61411" y="88287"/>
                  </a:cubicBezTo>
                  <a:cubicBezTo>
                    <a:pt x="64967" y="96925"/>
                    <a:pt x="69032" y="105055"/>
                    <a:pt x="72081" y="113693"/>
                  </a:cubicBezTo>
                  <a:cubicBezTo>
                    <a:pt x="78178" y="131476"/>
                    <a:pt x="69540" y="144687"/>
                    <a:pt x="50741" y="146465"/>
                  </a:cubicBezTo>
                  <a:cubicBezTo>
                    <a:pt x="45405" y="146973"/>
                    <a:pt x="39816" y="147227"/>
                    <a:pt x="34481" y="148244"/>
                  </a:cubicBezTo>
                  <a:cubicBezTo>
                    <a:pt x="13141" y="152308"/>
                    <a:pt x="-1848" y="146465"/>
                    <a:pt x="184" y="120298"/>
                  </a:cubicBezTo>
                  <a:close/>
                </a:path>
              </a:pathLst>
            </a:custGeom>
            <a:solidFill>
              <a:srgbClr val="EF879B"/>
            </a:solidFill>
            <a:ln w="25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D9AE9CC0-1DF5-42C3-BE9C-76BBAF56B885}"/>
                </a:ext>
              </a:extLst>
            </p:cNvPr>
            <p:cNvSpPr/>
            <p:nvPr/>
          </p:nvSpPr>
          <p:spPr>
            <a:xfrm>
              <a:off x="6407807" y="4058871"/>
              <a:ext cx="68594" cy="106702"/>
            </a:xfrm>
            <a:custGeom>
              <a:avLst/>
              <a:gdLst>
                <a:gd name="connsiteX0" fmla="*/ 67842 w 68593"/>
                <a:gd name="connsiteY0" fmla="*/ 33147 h 106701"/>
                <a:gd name="connsiteX1" fmla="*/ 60475 w 68593"/>
                <a:gd name="connsiteY1" fmla="*/ 90563 h 106701"/>
                <a:gd name="connsiteX2" fmla="*/ 7886 w 68593"/>
                <a:gd name="connsiteY2" fmla="*/ 89547 h 106701"/>
                <a:gd name="connsiteX3" fmla="*/ 13729 w 68593"/>
                <a:gd name="connsiteY3" fmla="*/ 12569 h 106701"/>
                <a:gd name="connsiteX4" fmla="*/ 49296 w 68593"/>
                <a:gd name="connsiteY4" fmla="*/ 3931 h 106701"/>
                <a:gd name="connsiteX5" fmla="*/ 51329 w 68593"/>
                <a:gd name="connsiteY5" fmla="*/ 14601 h 106701"/>
                <a:gd name="connsiteX6" fmla="*/ 47772 w 68593"/>
                <a:gd name="connsiteY6" fmla="*/ 27812 h 106701"/>
                <a:gd name="connsiteX7" fmla="*/ 54632 w 68593"/>
                <a:gd name="connsiteY7" fmla="*/ 40514 h 106701"/>
                <a:gd name="connsiteX8" fmla="*/ 67842 w 68593"/>
                <a:gd name="connsiteY8" fmla="*/ 33147 h 1067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8593" h="106701">
                  <a:moveTo>
                    <a:pt x="67842" y="33147"/>
                  </a:moveTo>
                  <a:cubicBezTo>
                    <a:pt x="73177" y="54233"/>
                    <a:pt x="70637" y="73033"/>
                    <a:pt x="60475" y="90563"/>
                  </a:cubicBezTo>
                  <a:cubicBezTo>
                    <a:pt x="46248" y="114698"/>
                    <a:pt x="21351" y="114189"/>
                    <a:pt x="7886" y="89547"/>
                  </a:cubicBezTo>
                  <a:cubicBezTo>
                    <a:pt x="-4562" y="66936"/>
                    <a:pt x="-2022" y="31877"/>
                    <a:pt x="13729" y="12569"/>
                  </a:cubicBezTo>
                  <a:cubicBezTo>
                    <a:pt x="24145" y="-388"/>
                    <a:pt x="37102" y="-3436"/>
                    <a:pt x="49296" y="3931"/>
                  </a:cubicBezTo>
                  <a:cubicBezTo>
                    <a:pt x="53870" y="6726"/>
                    <a:pt x="57934" y="9012"/>
                    <a:pt x="51329" y="14601"/>
                  </a:cubicBezTo>
                  <a:cubicBezTo>
                    <a:pt x="47772" y="17650"/>
                    <a:pt x="47518" y="22985"/>
                    <a:pt x="47772" y="27812"/>
                  </a:cubicBezTo>
                  <a:cubicBezTo>
                    <a:pt x="48026" y="33147"/>
                    <a:pt x="49551" y="37974"/>
                    <a:pt x="54632" y="40514"/>
                  </a:cubicBezTo>
                  <a:cubicBezTo>
                    <a:pt x="60983" y="43563"/>
                    <a:pt x="63524" y="37974"/>
                    <a:pt x="67842" y="33147"/>
                  </a:cubicBezTo>
                  <a:close/>
                </a:path>
              </a:pathLst>
            </a:custGeom>
            <a:solidFill>
              <a:srgbClr val="221F20"/>
            </a:solidFill>
            <a:ln w="25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406101B6-5558-4796-9B56-37F0420FB72B}"/>
                </a:ext>
              </a:extLst>
            </p:cNvPr>
            <p:cNvSpPr/>
            <p:nvPr/>
          </p:nvSpPr>
          <p:spPr>
            <a:xfrm>
              <a:off x="5834135" y="4035221"/>
              <a:ext cx="68594" cy="106702"/>
            </a:xfrm>
            <a:custGeom>
              <a:avLst/>
              <a:gdLst>
                <a:gd name="connsiteX0" fmla="*/ 55165 w 68593"/>
                <a:gd name="connsiteY0" fmla="*/ 9036 h 106701"/>
                <a:gd name="connsiteX1" fmla="*/ 51862 w 68593"/>
                <a:gd name="connsiteY1" fmla="*/ 38506 h 106701"/>
                <a:gd name="connsiteX2" fmla="*/ 67867 w 68593"/>
                <a:gd name="connsiteY2" fmla="*/ 33171 h 106701"/>
                <a:gd name="connsiteX3" fmla="*/ 56181 w 68593"/>
                <a:gd name="connsiteY3" fmla="*/ 96430 h 106701"/>
                <a:gd name="connsiteX4" fmla="*/ 11468 w 68593"/>
                <a:gd name="connsiteY4" fmla="*/ 95160 h 106701"/>
                <a:gd name="connsiteX5" fmla="*/ 13754 w 68593"/>
                <a:gd name="connsiteY5" fmla="*/ 11831 h 106701"/>
                <a:gd name="connsiteX6" fmla="*/ 55165 w 68593"/>
                <a:gd name="connsiteY6" fmla="*/ 9036 h 1067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593" h="106701">
                  <a:moveTo>
                    <a:pt x="55165" y="9036"/>
                  </a:moveTo>
                  <a:cubicBezTo>
                    <a:pt x="46273" y="20977"/>
                    <a:pt x="44748" y="32409"/>
                    <a:pt x="51862" y="38506"/>
                  </a:cubicBezTo>
                  <a:cubicBezTo>
                    <a:pt x="58975" y="44857"/>
                    <a:pt x="62786" y="38506"/>
                    <a:pt x="67867" y="33171"/>
                  </a:cubicBezTo>
                  <a:cubicBezTo>
                    <a:pt x="73202" y="56544"/>
                    <a:pt x="70662" y="77884"/>
                    <a:pt x="56181" y="96430"/>
                  </a:cubicBezTo>
                  <a:cubicBezTo>
                    <a:pt x="43224" y="113197"/>
                    <a:pt x="24170" y="112181"/>
                    <a:pt x="11468" y="95160"/>
                  </a:cubicBezTo>
                  <a:cubicBezTo>
                    <a:pt x="-4792" y="73311"/>
                    <a:pt x="-3521" y="32663"/>
                    <a:pt x="13754" y="11831"/>
                  </a:cubicBezTo>
                  <a:cubicBezTo>
                    <a:pt x="26203" y="-2904"/>
                    <a:pt x="40430" y="-3920"/>
                    <a:pt x="55165" y="9036"/>
                  </a:cubicBezTo>
                  <a:close/>
                </a:path>
              </a:pathLst>
            </a:custGeom>
            <a:solidFill>
              <a:srgbClr val="231F20"/>
            </a:solidFill>
            <a:ln w="25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9C1E53D4-1A06-4EB3-BC7E-B21F7565E99F}"/>
                </a:ext>
              </a:extLst>
            </p:cNvPr>
            <p:cNvSpPr/>
            <p:nvPr/>
          </p:nvSpPr>
          <p:spPr>
            <a:xfrm>
              <a:off x="6090000" y="4332041"/>
              <a:ext cx="116864" cy="43189"/>
            </a:xfrm>
            <a:custGeom>
              <a:avLst/>
              <a:gdLst>
                <a:gd name="connsiteX0" fmla="*/ 0 w 116863"/>
                <a:gd name="connsiteY0" fmla="*/ 15807 h 43188"/>
                <a:gd name="connsiteX1" fmla="*/ 30740 w 116863"/>
                <a:gd name="connsiteY1" fmla="*/ 1326 h 43188"/>
                <a:gd name="connsiteX2" fmla="*/ 91967 w 116863"/>
                <a:gd name="connsiteY2" fmla="*/ 4121 h 43188"/>
                <a:gd name="connsiteX3" fmla="*/ 119150 w 116863"/>
                <a:gd name="connsiteY3" fmla="*/ 18348 h 43188"/>
                <a:gd name="connsiteX4" fmla="*/ 68340 w 116863"/>
                <a:gd name="connsiteY4" fmla="*/ 43753 h 43188"/>
                <a:gd name="connsiteX5" fmla="*/ 0 w 116863"/>
                <a:gd name="connsiteY5" fmla="*/ 15807 h 431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6863" h="43188">
                  <a:moveTo>
                    <a:pt x="0" y="15807"/>
                  </a:moveTo>
                  <a:cubicBezTo>
                    <a:pt x="7113" y="4375"/>
                    <a:pt x="19308" y="2597"/>
                    <a:pt x="30740" y="1326"/>
                  </a:cubicBezTo>
                  <a:cubicBezTo>
                    <a:pt x="51064" y="-960"/>
                    <a:pt x="71643" y="-452"/>
                    <a:pt x="91967" y="4121"/>
                  </a:cubicBezTo>
                  <a:cubicBezTo>
                    <a:pt x="102637" y="6661"/>
                    <a:pt x="110004" y="13775"/>
                    <a:pt x="119150" y="18348"/>
                  </a:cubicBezTo>
                  <a:cubicBezTo>
                    <a:pt x="104161" y="30542"/>
                    <a:pt x="88410" y="41212"/>
                    <a:pt x="68340" y="43753"/>
                  </a:cubicBezTo>
                  <a:cubicBezTo>
                    <a:pt x="39632" y="48072"/>
                    <a:pt x="18546" y="35115"/>
                    <a:pt x="0" y="15807"/>
                  </a:cubicBezTo>
                  <a:close/>
                </a:path>
              </a:pathLst>
            </a:custGeom>
            <a:solidFill>
              <a:srgbClr val="EF879B"/>
            </a:solidFill>
            <a:ln w="25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73EF2119-569A-4ABF-AFBD-571CC376BCA0}"/>
                </a:ext>
              </a:extLst>
            </p:cNvPr>
            <p:cNvSpPr/>
            <p:nvPr/>
          </p:nvSpPr>
          <p:spPr>
            <a:xfrm>
              <a:off x="6413407" y="3860320"/>
              <a:ext cx="73675" cy="38108"/>
            </a:xfrm>
            <a:custGeom>
              <a:avLst/>
              <a:gdLst>
                <a:gd name="connsiteX0" fmla="*/ 0 w 73674"/>
                <a:gd name="connsiteY0" fmla="*/ 38365 h 38107"/>
                <a:gd name="connsiteX1" fmla="*/ 36583 w 73674"/>
                <a:gd name="connsiteY1" fmla="*/ 3 h 38107"/>
                <a:gd name="connsiteX2" fmla="*/ 75199 w 73674"/>
                <a:gd name="connsiteY2" fmla="*/ 34046 h 38107"/>
                <a:gd name="connsiteX3" fmla="*/ 69864 w 73674"/>
                <a:gd name="connsiteY3" fmla="*/ 38111 h 38107"/>
                <a:gd name="connsiteX4" fmla="*/ 0 w 73674"/>
                <a:gd name="connsiteY4" fmla="*/ 38365 h 381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3674" h="38107">
                  <a:moveTo>
                    <a:pt x="0" y="38365"/>
                  </a:moveTo>
                  <a:cubicBezTo>
                    <a:pt x="762" y="15246"/>
                    <a:pt x="16767" y="-251"/>
                    <a:pt x="36583" y="3"/>
                  </a:cubicBezTo>
                  <a:cubicBezTo>
                    <a:pt x="54875" y="257"/>
                    <a:pt x="74183" y="17279"/>
                    <a:pt x="75199" y="34046"/>
                  </a:cubicBezTo>
                  <a:cubicBezTo>
                    <a:pt x="75453" y="37857"/>
                    <a:pt x="74691" y="41922"/>
                    <a:pt x="69864" y="38111"/>
                  </a:cubicBezTo>
                  <a:cubicBezTo>
                    <a:pt x="47000" y="21089"/>
                    <a:pt x="24135" y="22614"/>
                    <a:pt x="0" y="38365"/>
                  </a:cubicBezTo>
                  <a:close/>
                </a:path>
              </a:pathLst>
            </a:custGeom>
            <a:solidFill>
              <a:srgbClr val="C2937F"/>
            </a:solidFill>
            <a:ln w="25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6A441AA1-869F-4018-A73E-8B44EA853345}"/>
                </a:ext>
              </a:extLst>
            </p:cNvPr>
            <p:cNvSpPr/>
            <p:nvPr/>
          </p:nvSpPr>
          <p:spPr>
            <a:xfrm>
              <a:off x="5838250" y="3836945"/>
              <a:ext cx="73675" cy="38108"/>
            </a:xfrm>
            <a:custGeom>
              <a:avLst/>
              <a:gdLst>
                <a:gd name="connsiteX0" fmla="*/ 74930 w 73674"/>
                <a:gd name="connsiteY0" fmla="*/ 38875 h 38107"/>
                <a:gd name="connsiteX1" fmla="*/ 55114 w 73674"/>
                <a:gd name="connsiteY1" fmla="*/ 29476 h 38107"/>
                <a:gd name="connsiteX2" fmla="*/ 11417 w 73674"/>
                <a:gd name="connsiteY2" fmla="*/ 32524 h 38107"/>
                <a:gd name="connsiteX3" fmla="*/ 1255 w 73674"/>
                <a:gd name="connsiteY3" fmla="*/ 34302 h 38107"/>
                <a:gd name="connsiteX4" fmla="*/ 2780 w 73674"/>
                <a:gd name="connsiteY4" fmla="*/ 23632 h 38107"/>
                <a:gd name="connsiteX5" fmla="*/ 39363 w 73674"/>
                <a:gd name="connsiteY5" fmla="*/ 5 h 38107"/>
                <a:gd name="connsiteX6" fmla="*/ 72898 w 73674"/>
                <a:gd name="connsiteY6" fmla="*/ 24140 h 38107"/>
                <a:gd name="connsiteX7" fmla="*/ 74930 w 73674"/>
                <a:gd name="connsiteY7" fmla="*/ 38875 h 381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3674" h="38107">
                  <a:moveTo>
                    <a:pt x="74930" y="38875"/>
                  </a:moveTo>
                  <a:cubicBezTo>
                    <a:pt x="67817" y="35573"/>
                    <a:pt x="61720" y="32270"/>
                    <a:pt x="55114" y="29476"/>
                  </a:cubicBezTo>
                  <a:cubicBezTo>
                    <a:pt x="40125" y="22870"/>
                    <a:pt x="25644" y="25157"/>
                    <a:pt x="11417" y="32524"/>
                  </a:cubicBezTo>
                  <a:cubicBezTo>
                    <a:pt x="8369" y="34048"/>
                    <a:pt x="4812" y="38113"/>
                    <a:pt x="1255" y="34302"/>
                  </a:cubicBezTo>
                  <a:cubicBezTo>
                    <a:pt x="-1793" y="31000"/>
                    <a:pt x="1509" y="26935"/>
                    <a:pt x="2780" y="23632"/>
                  </a:cubicBezTo>
                  <a:cubicBezTo>
                    <a:pt x="8877" y="8389"/>
                    <a:pt x="22342" y="-249"/>
                    <a:pt x="39363" y="5"/>
                  </a:cubicBezTo>
                  <a:cubicBezTo>
                    <a:pt x="54606" y="260"/>
                    <a:pt x="67563" y="9405"/>
                    <a:pt x="72898" y="24140"/>
                  </a:cubicBezTo>
                  <a:cubicBezTo>
                    <a:pt x="74422" y="28205"/>
                    <a:pt x="76963" y="32016"/>
                    <a:pt x="74930" y="38875"/>
                  </a:cubicBezTo>
                  <a:close/>
                </a:path>
              </a:pathLst>
            </a:custGeom>
            <a:solidFill>
              <a:srgbClr val="C49380"/>
            </a:solidFill>
            <a:ln w="25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C681EFC4-3EDB-4720-AFC9-E4B7B975E6B4}"/>
                </a:ext>
              </a:extLst>
            </p:cNvPr>
            <p:cNvSpPr/>
            <p:nvPr/>
          </p:nvSpPr>
          <p:spPr>
            <a:xfrm>
              <a:off x="6071962" y="5755801"/>
              <a:ext cx="38108" cy="38108"/>
            </a:xfrm>
            <a:custGeom>
              <a:avLst/>
              <a:gdLst>
                <a:gd name="connsiteX0" fmla="*/ 38108 w 38107"/>
                <a:gd name="connsiteY0" fmla="*/ 19308 h 38107"/>
                <a:gd name="connsiteX1" fmla="*/ 19054 w 38107"/>
                <a:gd name="connsiteY1" fmla="*/ 38108 h 38107"/>
                <a:gd name="connsiteX2" fmla="*/ 0 w 38107"/>
                <a:gd name="connsiteY2" fmla="*/ 19308 h 38107"/>
                <a:gd name="connsiteX3" fmla="*/ 19054 w 38107"/>
                <a:gd name="connsiteY3" fmla="*/ 0 h 38107"/>
                <a:gd name="connsiteX4" fmla="*/ 38108 w 38107"/>
                <a:gd name="connsiteY4" fmla="*/ 19308 h 381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107" h="38107">
                  <a:moveTo>
                    <a:pt x="38108" y="19308"/>
                  </a:moveTo>
                  <a:cubicBezTo>
                    <a:pt x="38362" y="30232"/>
                    <a:pt x="30486" y="38108"/>
                    <a:pt x="19054" y="38108"/>
                  </a:cubicBezTo>
                  <a:cubicBezTo>
                    <a:pt x="7368" y="38108"/>
                    <a:pt x="0" y="30740"/>
                    <a:pt x="0" y="19308"/>
                  </a:cubicBezTo>
                  <a:cubicBezTo>
                    <a:pt x="0" y="8384"/>
                    <a:pt x="8384" y="0"/>
                    <a:pt x="19054" y="0"/>
                  </a:cubicBezTo>
                  <a:cubicBezTo>
                    <a:pt x="29470" y="0"/>
                    <a:pt x="38108" y="8638"/>
                    <a:pt x="38108" y="19308"/>
                  </a:cubicBezTo>
                  <a:close/>
                </a:path>
              </a:pathLst>
            </a:custGeom>
            <a:solidFill>
              <a:srgbClr val="F9FCFA"/>
            </a:solidFill>
            <a:ln w="25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63" name="Graphic 98">
              <a:extLst>
                <a:ext uri="{FF2B5EF4-FFF2-40B4-BE49-F238E27FC236}">
                  <a16:creationId xmlns:a16="http://schemas.microsoft.com/office/drawing/2014/main" id="{8CBE2C4C-0989-42B7-B018-0A3C3358247D}"/>
                </a:ext>
              </a:extLst>
            </p:cNvPr>
            <p:cNvGrpSpPr/>
            <p:nvPr/>
          </p:nvGrpSpPr>
          <p:grpSpPr>
            <a:xfrm>
              <a:off x="6018302" y="5689992"/>
              <a:ext cx="218484" cy="320105"/>
              <a:chOff x="2339856" y="6378055"/>
              <a:chExt cx="218484" cy="320105"/>
            </a:xfrm>
            <a:solidFill>
              <a:schemeClr val="accent1"/>
            </a:solidFill>
          </p:grpSpPr>
          <p:sp>
            <p:nvSpPr>
              <p:cNvPr id="69" name="Freeform: Shape 68">
                <a:extLst>
                  <a:ext uri="{FF2B5EF4-FFF2-40B4-BE49-F238E27FC236}">
                    <a16:creationId xmlns:a16="http://schemas.microsoft.com/office/drawing/2014/main" id="{E4B810CA-FCB5-4DE7-AAA5-650A574B72B5}"/>
                  </a:ext>
                </a:extLst>
              </p:cNvPr>
              <p:cNvSpPr/>
              <p:nvPr/>
            </p:nvSpPr>
            <p:spPr>
              <a:xfrm>
                <a:off x="2339856" y="6378055"/>
                <a:ext cx="218484" cy="320105"/>
              </a:xfrm>
              <a:custGeom>
                <a:avLst/>
                <a:gdLst>
                  <a:gd name="connsiteX0" fmla="*/ 163918 w 218484"/>
                  <a:gd name="connsiteY0" fmla="*/ 148630 h 320104"/>
                  <a:gd name="connsiteX1" fmla="*/ 218793 w 218484"/>
                  <a:gd name="connsiteY1" fmla="*/ 121192 h 320104"/>
                  <a:gd name="connsiteX2" fmla="*/ 208377 w 218484"/>
                  <a:gd name="connsiteY2" fmla="*/ 113317 h 320104"/>
                  <a:gd name="connsiteX3" fmla="*/ 183734 w 218484"/>
                  <a:gd name="connsiteY3" fmla="*/ 71906 h 320104"/>
                  <a:gd name="connsiteX4" fmla="*/ 160362 w 218484"/>
                  <a:gd name="connsiteY4" fmla="*/ 1788 h 320104"/>
                  <a:gd name="connsiteX5" fmla="*/ 154518 w 218484"/>
                  <a:gd name="connsiteY5" fmla="*/ 518 h 320104"/>
                  <a:gd name="connsiteX6" fmla="*/ 106757 w 218484"/>
                  <a:gd name="connsiteY6" fmla="*/ 24399 h 320104"/>
                  <a:gd name="connsiteX7" fmla="*/ 87957 w 218484"/>
                  <a:gd name="connsiteY7" fmla="*/ 27447 h 320104"/>
                  <a:gd name="connsiteX8" fmla="*/ 77033 w 218484"/>
                  <a:gd name="connsiteY8" fmla="*/ 29226 h 320104"/>
                  <a:gd name="connsiteX9" fmla="*/ 22666 w 218484"/>
                  <a:gd name="connsiteY9" fmla="*/ 55139 h 320104"/>
                  <a:gd name="connsiteX10" fmla="*/ 1325 w 218484"/>
                  <a:gd name="connsiteY10" fmla="*/ 88420 h 320104"/>
                  <a:gd name="connsiteX11" fmla="*/ 9709 w 218484"/>
                  <a:gd name="connsiteY11" fmla="*/ 126019 h 320104"/>
                  <a:gd name="connsiteX12" fmla="*/ 24698 w 218484"/>
                  <a:gd name="connsiteY12" fmla="*/ 219510 h 320104"/>
                  <a:gd name="connsiteX13" fmla="*/ 40957 w 218484"/>
                  <a:gd name="connsiteY13" fmla="*/ 253807 h 320104"/>
                  <a:gd name="connsiteX14" fmla="*/ 132924 w 218484"/>
                  <a:gd name="connsiteY14" fmla="*/ 321893 h 320104"/>
                  <a:gd name="connsiteX15" fmla="*/ 156297 w 218484"/>
                  <a:gd name="connsiteY15" fmla="*/ 305888 h 320104"/>
                  <a:gd name="connsiteX16" fmla="*/ 152740 w 218484"/>
                  <a:gd name="connsiteY16" fmla="*/ 301569 h 320104"/>
                  <a:gd name="connsiteX17" fmla="*/ 152994 w 218484"/>
                  <a:gd name="connsiteY17" fmla="*/ 301569 h 320104"/>
                  <a:gd name="connsiteX18" fmla="*/ 154518 w 218484"/>
                  <a:gd name="connsiteY18" fmla="*/ 242375 h 320104"/>
                  <a:gd name="connsiteX19" fmla="*/ 160362 w 218484"/>
                  <a:gd name="connsiteY19" fmla="*/ 208078 h 320104"/>
                  <a:gd name="connsiteX20" fmla="*/ 162140 w 218484"/>
                  <a:gd name="connsiteY20" fmla="*/ 182673 h 320104"/>
                  <a:gd name="connsiteX21" fmla="*/ 158329 w 218484"/>
                  <a:gd name="connsiteY21" fmla="*/ 160824 h 320104"/>
                  <a:gd name="connsiteX22" fmla="*/ 163918 w 218484"/>
                  <a:gd name="connsiteY22" fmla="*/ 148630 h 3201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218484" h="320104">
                    <a:moveTo>
                      <a:pt x="163918" y="148630"/>
                    </a:moveTo>
                    <a:cubicBezTo>
                      <a:pt x="181956" y="139230"/>
                      <a:pt x="202026" y="133133"/>
                      <a:pt x="218793" y="121192"/>
                    </a:cubicBezTo>
                    <a:cubicBezTo>
                      <a:pt x="213458" y="120938"/>
                      <a:pt x="211680" y="116365"/>
                      <a:pt x="208377" y="113317"/>
                    </a:cubicBezTo>
                    <a:cubicBezTo>
                      <a:pt x="201264" y="106457"/>
                      <a:pt x="186783" y="77750"/>
                      <a:pt x="183734" y="71906"/>
                    </a:cubicBezTo>
                    <a:cubicBezTo>
                      <a:pt x="173064" y="49550"/>
                      <a:pt x="163918" y="26685"/>
                      <a:pt x="160362" y="1788"/>
                    </a:cubicBezTo>
                    <a:cubicBezTo>
                      <a:pt x="158837" y="10"/>
                      <a:pt x="156551" y="-498"/>
                      <a:pt x="154518" y="518"/>
                    </a:cubicBezTo>
                    <a:cubicBezTo>
                      <a:pt x="138005" y="7123"/>
                      <a:pt x="120730" y="12712"/>
                      <a:pt x="106757" y="24399"/>
                    </a:cubicBezTo>
                    <a:cubicBezTo>
                      <a:pt x="100914" y="27955"/>
                      <a:pt x="95324" y="30750"/>
                      <a:pt x="87957" y="27447"/>
                    </a:cubicBezTo>
                    <a:cubicBezTo>
                      <a:pt x="84400" y="25923"/>
                      <a:pt x="80590" y="27447"/>
                      <a:pt x="77033" y="29226"/>
                    </a:cubicBezTo>
                    <a:cubicBezTo>
                      <a:pt x="58995" y="37863"/>
                      <a:pt x="40957" y="46501"/>
                      <a:pt x="22666" y="55139"/>
                    </a:cubicBezTo>
                    <a:cubicBezTo>
                      <a:pt x="5136" y="56917"/>
                      <a:pt x="-3502" y="71398"/>
                      <a:pt x="1325" y="88420"/>
                    </a:cubicBezTo>
                    <a:cubicBezTo>
                      <a:pt x="3358" y="95533"/>
                      <a:pt x="9963" y="119668"/>
                      <a:pt x="9709" y="126019"/>
                    </a:cubicBezTo>
                    <a:cubicBezTo>
                      <a:pt x="9455" y="142025"/>
                      <a:pt x="19871" y="206554"/>
                      <a:pt x="24698" y="219510"/>
                    </a:cubicBezTo>
                    <a:cubicBezTo>
                      <a:pt x="29271" y="231451"/>
                      <a:pt x="34606" y="242883"/>
                      <a:pt x="40957" y="253807"/>
                    </a:cubicBezTo>
                    <a:cubicBezTo>
                      <a:pt x="41974" y="255586"/>
                      <a:pt x="73222" y="314017"/>
                      <a:pt x="132924" y="321893"/>
                    </a:cubicBezTo>
                    <a:cubicBezTo>
                      <a:pt x="148167" y="323925"/>
                      <a:pt x="156297" y="322147"/>
                      <a:pt x="156297" y="305888"/>
                    </a:cubicBezTo>
                    <a:cubicBezTo>
                      <a:pt x="156297" y="303347"/>
                      <a:pt x="154773" y="302077"/>
                      <a:pt x="152740" y="301569"/>
                    </a:cubicBezTo>
                    <a:cubicBezTo>
                      <a:pt x="152740" y="301569"/>
                      <a:pt x="152994" y="301569"/>
                      <a:pt x="152994" y="301569"/>
                    </a:cubicBezTo>
                    <a:lnTo>
                      <a:pt x="154518" y="242375"/>
                    </a:lnTo>
                    <a:cubicBezTo>
                      <a:pt x="156805" y="231196"/>
                      <a:pt x="158075" y="220272"/>
                      <a:pt x="160362" y="208078"/>
                    </a:cubicBezTo>
                    <a:cubicBezTo>
                      <a:pt x="162648" y="199694"/>
                      <a:pt x="162394" y="190803"/>
                      <a:pt x="162140" y="182673"/>
                    </a:cubicBezTo>
                    <a:cubicBezTo>
                      <a:pt x="163410" y="174797"/>
                      <a:pt x="160362" y="167938"/>
                      <a:pt x="158329" y="160824"/>
                    </a:cubicBezTo>
                    <a:cubicBezTo>
                      <a:pt x="156805" y="154981"/>
                      <a:pt x="157313" y="152187"/>
                      <a:pt x="163918" y="14863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253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70" name="Freeform: Shape 69">
                <a:extLst>
                  <a:ext uri="{FF2B5EF4-FFF2-40B4-BE49-F238E27FC236}">
                    <a16:creationId xmlns:a16="http://schemas.microsoft.com/office/drawing/2014/main" id="{D0889D97-CD22-4E1D-92F2-51F2ABA74888}"/>
                  </a:ext>
                </a:extLst>
              </p:cNvPr>
              <p:cNvSpPr/>
              <p:nvPr/>
            </p:nvSpPr>
            <p:spPr>
              <a:xfrm>
                <a:off x="2352487" y="6546501"/>
                <a:ext cx="2541" cy="2541"/>
              </a:xfrm>
              <a:custGeom>
                <a:avLst/>
                <a:gdLst>
                  <a:gd name="connsiteX0" fmla="*/ 381 w 0"/>
                  <a:gd name="connsiteY0" fmla="*/ 0 h 0"/>
                  <a:gd name="connsiteX1" fmla="*/ 381 w 0"/>
                  <a:gd name="connsiteY1" fmla="*/ 0 h 0"/>
                  <a:gd name="connsiteX2" fmla="*/ 381 w 0"/>
                  <a:gd name="connsiteY2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>
                    <a:moveTo>
                      <a:pt x="381" y="0"/>
                    </a:moveTo>
                    <a:cubicBezTo>
                      <a:pt x="-127" y="0"/>
                      <a:pt x="-127" y="254"/>
                      <a:pt x="381" y="0"/>
                    </a:cubicBezTo>
                    <a:lnTo>
                      <a:pt x="381" y="0"/>
                    </a:lnTo>
                    <a:close/>
                  </a:path>
                </a:pathLst>
              </a:custGeom>
              <a:solidFill>
                <a:srgbClr val="EEEEEE"/>
              </a:solidFill>
              <a:ln w="253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1" name="Freeform: Shape 70">
                <a:extLst>
                  <a:ext uri="{FF2B5EF4-FFF2-40B4-BE49-F238E27FC236}">
                    <a16:creationId xmlns:a16="http://schemas.microsoft.com/office/drawing/2014/main" id="{176A9746-9F03-4E64-BB95-20326A768041}"/>
                  </a:ext>
                </a:extLst>
              </p:cNvPr>
              <p:cNvSpPr/>
              <p:nvPr/>
            </p:nvSpPr>
            <p:spPr>
              <a:xfrm>
                <a:off x="2354138" y="6548279"/>
                <a:ext cx="2541" cy="2541"/>
              </a:xfrm>
              <a:custGeom>
                <a:avLst/>
                <a:gdLst>
                  <a:gd name="connsiteX0" fmla="*/ 0 w 0"/>
                  <a:gd name="connsiteY0" fmla="*/ 0 h 0"/>
                  <a:gd name="connsiteX1" fmla="*/ 254 w 0"/>
                  <a:gd name="connsiteY1" fmla="*/ 1779 h 0"/>
                  <a:gd name="connsiteX2" fmla="*/ 254 w 0"/>
                  <a:gd name="connsiteY2" fmla="*/ 1016 h 0"/>
                  <a:gd name="connsiteX3" fmla="*/ 0 w 0"/>
                  <a:gd name="connsiteY3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>
                    <a:moveTo>
                      <a:pt x="0" y="0"/>
                    </a:moveTo>
                    <a:cubicBezTo>
                      <a:pt x="0" y="508"/>
                      <a:pt x="254" y="1270"/>
                      <a:pt x="254" y="1779"/>
                    </a:cubicBezTo>
                    <a:cubicBezTo>
                      <a:pt x="254" y="1525"/>
                      <a:pt x="254" y="1270"/>
                      <a:pt x="254" y="1016"/>
                    </a:cubicBezTo>
                    <a:cubicBezTo>
                      <a:pt x="254" y="762"/>
                      <a:pt x="0" y="508"/>
                      <a:pt x="0" y="0"/>
                    </a:cubicBezTo>
                    <a:close/>
                  </a:path>
                </a:pathLst>
              </a:custGeom>
              <a:solidFill>
                <a:srgbClr val="EEEEEE"/>
              </a:solidFill>
              <a:ln w="253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F6088DF1-83AC-41D0-9F22-C2CBAF61A3FD}"/>
                </a:ext>
              </a:extLst>
            </p:cNvPr>
            <p:cNvSpPr/>
            <p:nvPr/>
          </p:nvSpPr>
          <p:spPr>
            <a:xfrm>
              <a:off x="6145544" y="5778919"/>
              <a:ext cx="91459" cy="93999"/>
            </a:xfrm>
            <a:custGeom>
              <a:avLst/>
              <a:gdLst>
                <a:gd name="connsiteX0" fmla="*/ 35406 w 91458"/>
                <a:gd name="connsiteY0" fmla="*/ 93999 h 93999"/>
                <a:gd name="connsiteX1" fmla="*/ 5936 w 91458"/>
                <a:gd name="connsiteY1" fmla="*/ 68340 h 93999"/>
                <a:gd name="connsiteX2" fmla="*/ 93 w 91458"/>
                <a:gd name="connsiteY2" fmla="*/ 57162 h 93999"/>
                <a:gd name="connsiteX3" fmla="*/ 2379 w 91458"/>
                <a:gd name="connsiteY3" fmla="*/ 34551 h 93999"/>
                <a:gd name="connsiteX4" fmla="*/ 10763 w 91458"/>
                <a:gd name="connsiteY4" fmla="*/ 26167 h 93999"/>
                <a:gd name="connsiteX5" fmla="*/ 65384 w 91458"/>
                <a:gd name="connsiteY5" fmla="*/ 0 h 93999"/>
                <a:gd name="connsiteX6" fmla="*/ 81389 w 91458"/>
                <a:gd name="connsiteY6" fmla="*/ 24897 h 93999"/>
                <a:gd name="connsiteX7" fmla="*/ 91806 w 91458"/>
                <a:gd name="connsiteY7" fmla="*/ 32773 h 93999"/>
                <a:gd name="connsiteX8" fmla="*/ 36930 w 91458"/>
                <a:gd name="connsiteY8" fmla="*/ 60210 h 93999"/>
                <a:gd name="connsiteX9" fmla="*/ 31595 w 91458"/>
                <a:gd name="connsiteY9" fmla="*/ 72405 h 93999"/>
                <a:gd name="connsiteX10" fmla="*/ 35406 w 91458"/>
                <a:gd name="connsiteY10" fmla="*/ 93999 h 93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1458" h="93999">
                  <a:moveTo>
                    <a:pt x="35406" y="93999"/>
                  </a:moveTo>
                  <a:cubicBezTo>
                    <a:pt x="26260" y="84599"/>
                    <a:pt x="17622" y="74691"/>
                    <a:pt x="5936" y="68340"/>
                  </a:cubicBezTo>
                  <a:cubicBezTo>
                    <a:pt x="1109" y="65799"/>
                    <a:pt x="-415" y="62243"/>
                    <a:pt x="93" y="57162"/>
                  </a:cubicBezTo>
                  <a:cubicBezTo>
                    <a:pt x="1109" y="49540"/>
                    <a:pt x="1871" y="42173"/>
                    <a:pt x="2379" y="34551"/>
                  </a:cubicBezTo>
                  <a:cubicBezTo>
                    <a:pt x="2633" y="28962"/>
                    <a:pt x="6952" y="27946"/>
                    <a:pt x="10763" y="26167"/>
                  </a:cubicBezTo>
                  <a:cubicBezTo>
                    <a:pt x="28293" y="18038"/>
                    <a:pt x="47601" y="8130"/>
                    <a:pt x="65384" y="0"/>
                  </a:cubicBezTo>
                  <a:cubicBezTo>
                    <a:pt x="72244" y="12449"/>
                    <a:pt x="74276" y="18038"/>
                    <a:pt x="81389" y="24897"/>
                  </a:cubicBezTo>
                  <a:cubicBezTo>
                    <a:pt x="84692" y="27946"/>
                    <a:pt x="86470" y="32519"/>
                    <a:pt x="91806" y="32773"/>
                  </a:cubicBezTo>
                  <a:cubicBezTo>
                    <a:pt x="75038" y="44713"/>
                    <a:pt x="54968" y="50556"/>
                    <a:pt x="36930" y="60210"/>
                  </a:cubicBezTo>
                  <a:cubicBezTo>
                    <a:pt x="30325" y="63767"/>
                    <a:pt x="29817" y="66308"/>
                    <a:pt x="31595" y="72405"/>
                  </a:cubicBezTo>
                  <a:cubicBezTo>
                    <a:pt x="33628" y="79010"/>
                    <a:pt x="36676" y="86123"/>
                    <a:pt x="35406" y="93999"/>
                  </a:cubicBezTo>
                  <a:close/>
                </a:path>
              </a:pathLst>
            </a:custGeom>
            <a:solidFill>
              <a:srgbClr val="EEEEEE"/>
            </a:solidFill>
            <a:ln w="25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D5E920AE-BFA1-402E-BFA3-0C01E7811BB2}"/>
                </a:ext>
              </a:extLst>
            </p:cNvPr>
            <p:cNvSpPr/>
            <p:nvPr/>
          </p:nvSpPr>
          <p:spPr>
            <a:xfrm>
              <a:off x="6071962" y="5755801"/>
              <a:ext cx="38108" cy="38108"/>
            </a:xfrm>
            <a:custGeom>
              <a:avLst/>
              <a:gdLst>
                <a:gd name="connsiteX0" fmla="*/ 38108 w 38107"/>
                <a:gd name="connsiteY0" fmla="*/ 19308 h 38107"/>
                <a:gd name="connsiteX1" fmla="*/ 19054 w 38107"/>
                <a:gd name="connsiteY1" fmla="*/ 38108 h 38107"/>
                <a:gd name="connsiteX2" fmla="*/ 0 w 38107"/>
                <a:gd name="connsiteY2" fmla="*/ 19308 h 38107"/>
                <a:gd name="connsiteX3" fmla="*/ 19054 w 38107"/>
                <a:gd name="connsiteY3" fmla="*/ 0 h 38107"/>
                <a:gd name="connsiteX4" fmla="*/ 38108 w 38107"/>
                <a:gd name="connsiteY4" fmla="*/ 19308 h 381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107" h="38107">
                  <a:moveTo>
                    <a:pt x="38108" y="19308"/>
                  </a:moveTo>
                  <a:cubicBezTo>
                    <a:pt x="38362" y="30232"/>
                    <a:pt x="30486" y="38108"/>
                    <a:pt x="19054" y="38108"/>
                  </a:cubicBezTo>
                  <a:cubicBezTo>
                    <a:pt x="7368" y="38108"/>
                    <a:pt x="0" y="30740"/>
                    <a:pt x="0" y="19308"/>
                  </a:cubicBezTo>
                  <a:cubicBezTo>
                    <a:pt x="0" y="8384"/>
                    <a:pt x="8384" y="0"/>
                    <a:pt x="19054" y="0"/>
                  </a:cubicBezTo>
                  <a:cubicBezTo>
                    <a:pt x="29470" y="0"/>
                    <a:pt x="38108" y="8638"/>
                    <a:pt x="38108" y="19308"/>
                  </a:cubicBezTo>
                  <a:close/>
                </a:path>
              </a:pathLst>
            </a:custGeom>
            <a:solidFill>
              <a:srgbClr val="F9FCFA"/>
            </a:solidFill>
            <a:ln w="25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90C94DDD-1E5C-4F02-9126-A8F6D1B7612E}"/>
                </a:ext>
              </a:extLst>
            </p:cNvPr>
            <p:cNvSpPr/>
            <p:nvPr/>
          </p:nvSpPr>
          <p:spPr>
            <a:xfrm>
              <a:off x="6019318" y="5745385"/>
              <a:ext cx="154971" cy="266754"/>
            </a:xfrm>
            <a:custGeom>
              <a:avLst/>
              <a:gdLst>
                <a:gd name="connsiteX0" fmla="*/ 9455 w 154971"/>
                <a:gd name="connsiteY0" fmla="*/ 70626 h 266753"/>
                <a:gd name="connsiteX1" fmla="*/ 24444 w 154971"/>
                <a:gd name="connsiteY1" fmla="*/ 164117 h 266753"/>
                <a:gd name="connsiteX2" fmla="*/ 40703 w 154971"/>
                <a:gd name="connsiteY2" fmla="*/ 198414 h 266753"/>
                <a:gd name="connsiteX3" fmla="*/ 132670 w 154971"/>
                <a:gd name="connsiteY3" fmla="*/ 266500 h 266753"/>
                <a:gd name="connsiteX4" fmla="*/ 156043 w 154971"/>
                <a:gd name="connsiteY4" fmla="*/ 250495 h 266753"/>
                <a:gd name="connsiteX5" fmla="*/ 148167 w 154971"/>
                <a:gd name="connsiteY5" fmla="*/ 245414 h 266753"/>
                <a:gd name="connsiteX6" fmla="*/ 114886 w 154971"/>
                <a:gd name="connsiteY6" fmla="*/ 235760 h 266753"/>
                <a:gd name="connsiteX7" fmla="*/ 63060 w 154971"/>
                <a:gd name="connsiteY7" fmla="*/ 174279 h 266753"/>
                <a:gd name="connsiteX8" fmla="*/ 52390 w 154971"/>
                <a:gd name="connsiteY8" fmla="*/ 153193 h 266753"/>
                <a:gd name="connsiteX9" fmla="*/ 40449 w 154971"/>
                <a:gd name="connsiteY9" fmla="*/ 104669 h 266753"/>
                <a:gd name="connsiteX10" fmla="*/ 22666 w 154971"/>
                <a:gd name="connsiteY10" fmla="*/ 0 h 266753"/>
                <a:gd name="connsiteX11" fmla="*/ 1325 w 154971"/>
                <a:gd name="connsiteY11" fmla="*/ 33281 h 266753"/>
                <a:gd name="connsiteX12" fmla="*/ 9455 w 154971"/>
                <a:gd name="connsiteY12" fmla="*/ 70626 h 266753"/>
                <a:gd name="connsiteX13" fmla="*/ 13520 w 154971"/>
                <a:gd name="connsiteY13" fmla="*/ 116864 h 266753"/>
                <a:gd name="connsiteX14" fmla="*/ 13266 w 154971"/>
                <a:gd name="connsiteY14" fmla="*/ 115085 h 266753"/>
                <a:gd name="connsiteX15" fmla="*/ 13520 w 154971"/>
                <a:gd name="connsiteY15" fmla="*/ 116101 h 266753"/>
                <a:gd name="connsiteX16" fmla="*/ 13520 w 154971"/>
                <a:gd name="connsiteY16" fmla="*/ 116864 h 266753"/>
                <a:gd name="connsiteX17" fmla="*/ 11995 w 154971"/>
                <a:gd name="connsiteY17" fmla="*/ 113053 h 266753"/>
                <a:gd name="connsiteX18" fmla="*/ 11995 w 154971"/>
                <a:gd name="connsiteY18" fmla="*/ 113053 h 266753"/>
                <a:gd name="connsiteX19" fmla="*/ 11995 w 154971"/>
                <a:gd name="connsiteY19" fmla="*/ 113053 h 2667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54971" h="266753">
                  <a:moveTo>
                    <a:pt x="9455" y="70626"/>
                  </a:moveTo>
                  <a:cubicBezTo>
                    <a:pt x="9201" y="86631"/>
                    <a:pt x="19617" y="151161"/>
                    <a:pt x="24444" y="164117"/>
                  </a:cubicBezTo>
                  <a:cubicBezTo>
                    <a:pt x="29017" y="176058"/>
                    <a:pt x="34352" y="187490"/>
                    <a:pt x="40703" y="198414"/>
                  </a:cubicBezTo>
                  <a:cubicBezTo>
                    <a:pt x="41720" y="200193"/>
                    <a:pt x="72968" y="258624"/>
                    <a:pt x="132670" y="266500"/>
                  </a:cubicBezTo>
                  <a:cubicBezTo>
                    <a:pt x="147913" y="268532"/>
                    <a:pt x="156043" y="266754"/>
                    <a:pt x="156043" y="250495"/>
                  </a:cubicBezTo>
                  <a:cubicBezTo>
                    <a:pt x="156043" y="246176"/>
                    <a:pt x="151978" y="245922"/>
                    <a:pt x="148167" y="245414"/>
                  </a:cubicBezTo>
                  <a:cubicBezTo>
                    <a:pt x="131146" y="242873"/>
                    <a:pt x="117427" y="237792"/>
                    <a:pt x="114886" y="235760"/>
                  </a:cubicBezTo>
                  <a:cubicBezTo>
                    <a:pt x="94308" y="217976"/>
                    <a:pt x="77541" y="196890"/>
                    <a:pt x="63060" y="174279"/>
                  </a:cubicBezTo>
                  <a:cubicBezTo>
                    <a:pt x="60265" y="170214"/>
                    <a:pt x="54168" y="158528"/>
                    <a:pt x="52390" y="153193"/>
                  </a:cubicBezTo>
                  <a:cubicBezTo>
                    <a:pt x="46547" y="137442"/>
                    <a:pt x="40449" y="121691"/>
                    <a:pt x="40449" y="104669"/>
                  </a:cubicBezTo>
                  <a:cubicBezTo>
                    <a:pt x="40195" y="68848"/>
                    <a:pt x="35622" y="33535"/>
                    <a:pt x="22666" y="0"/>
                  </a:cubicBezTo>
                  <a:cubicBezTo>
                    <a:pt x="5136" y="1778"/>
                    <a:pt x="-3502" y="16259"/>
                    <a:pt x="1325" y="33281"/>
                  </a:cubicBezTo>
                  <a:cubicBezTo>
                    <a:pt x="3104" y="39886"/>
                    <a:pt x="9455" y="64275"/>
                    <a:pt x="9455" y="70626"/>
                  </a:cubicBezTo>
                  <a:close/>
                  <a:moveTo>
                    <a:pt x="13520" y="116864"/>
                  </a:moveTo>
                  <a:cubicBezTo>
                    <a:pt x="13520" y="116356"/>
                    <a:pt x="13266" y="115593"/>
                    <a:pt x="13266" y="115085"/>
                  </a:cubicBezTo>
                  <a:cubicBezTo>
                    <a:pt x="13266" y="115339"/>
                    <a:pt x="13520" y="115847"/>
                    <a:pt x="13520" y="116101"/>
                  </a:cubicBezTo>
                  <a:cubicBezTo>
                    <a:pt x="13520" y="116356"/>
                    <a:pt x="13520" y="116610"/>
                    <a:pt x="13520" y="116864"/>
                  </a:cubicBezTo>
                  <a:close/>
                  <a:moveTo>
                    <a:pt x="11995" y="113053"/>
                  </a:moveTo>
                  <a:cubicBezTo>
                    <a:pt x="11488" y="113307"/>
                    <a:pt x="11488" y="113053"/>
                    <a:pt x="11995" y="113053"/>
                  </a:cubicBezTo>
                  <a:lnTo>
                    <a:pt x="11995" y="113053"/>
                  </a:lnTo>
                  <a:close/>
                </a:path>
              </a:pathLst>
            </a:custGeom>
            <a:solidFill>
              <a:srgbClr val="BCBEBE"/>
            </a:solidFill>
            <a:ln w="25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89A7BD47-E9E4-4C75-A611-65E21B350CF0}"/>
                </a:ext>
              </a:extLst>
            </p:cNvPr>
            <p:cNvSpPr/>
            <p:nvPr/>
          </p:nvSpPr>
          <p:spPr>
            <a:xfrm>
              <a:off x="6073428" y="5900179"/>
              <a:ext cx="99080" cy="88918"/>
            </a:xfrm>
            <a:custGeom>
              <a:avLst/>
              <a:gdLst>
                <a:gd name="connsiteX0" fmla="*/ 47312 w 99080"/>
                <a:gd name="connsiteY0" fmla="*/ 73598 h 88917"/>
                <a:gd name="connsiteX1" fmla="*/ 84657 w 99080"/>
                <a:gd name="connsiteY1" fmla="*/ 89603 h 88917"/>
                <a:gd name="connsiteX2" fmla="*/ 98630 w 99080"/>
                <a:gd name="connsiteY2" fmla="*/ 91381 h 88917"/>
                <a:gd name="connsiteX3" fmla="*/ 100154 w 99080"/>
                <a:gd name="connsiteY3" fmla="*/ 32187 h 88917"/>
                <a:gd name="connsiteX4" fmla="*/ 8188 w 99080"/>
                <a:gd name="connsiteY4" fmla="*/ 3225 h 88917"/>
                <a:gd name="connsiteX5" fmla="*/ 7934 w 99080"/>
                <a:gd name="connsiteY5" fmla="*/ 24058 h 88917"/>
                <a:gd name="connsiteX6" fmla="*/ 47312 w 99080"/>
                <a:gd name="connsiteY6" fmla="*/ 73598 h 889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9080" h="88917">
                  <a:moveTo>
                    <a:pt x="47312" y="73598"/>
                  </a:moveTo>
                  <a:cubicBezTo>
                    <a:pt x="57474" y="84268"/>
                    <a:pt x="69922" y="89349"/>
                    <a:pt x="84657" y="89603"/>
                  </a:cubicBezTo>
                  <a:cubicBezTo>
                    <a:pt x="89484" y="89857"/>
                    <a:pt x="94057" y="90365"/>
                    <a:pt x="98630" y="91381"/>
                  </a:cubicBezTo>
                  <a:lnTo>
                    <a:pt x="100154" y="32187"/>
                  </a:lnTo>
                  <a:cubicBezTo>
                    <a:pt x="75257" y="6274"/>
                    <a:pt x="44517" y="-6429"/>
                    <a:pt x="8188" y="3225"/>
                  </a:cubicBezTo>
                  <a:cubicBezTo>
                    <a:pt x="-7817" y="5258"/>
                    <a:pt x="3869" y="17706"/>
                    <a:pt x="7934" y="24058"/>
                  </a:cubicBezTo>
                  <a:cubicBezTo>
                    <a:pt x="18858" y="42095"/>
                    <a:pt x="32577" y="58355"/>
                    <a:pt x="47312" y="73598"/>
                  </a:cubicBezTo>
                  <a:close/>
                </a:path>
              </a:pathLst>
            </a:custGeom>
            <a:solidFill>
              <a:srgbClr val="DADADA"/>
            </a:solidFill>
            <a:ln w="25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EB30EF59-5485-47E5-BCD1-2BEFE61C5F64}"/>
                </a:ext>
              </a:extLst>
            </p:cNvPr>
            <p:cNvSpPr/>
            <p:nvPr/>
          </p:nvSpPr>
          <p:spPr>
            <a:xfrm>
              <a:off x="6135392" y="5868822"/>
              <a:ext cx="43189" cy="45729"/>
            </a:xfrm>
            <a:custGeom>
              <a:avLst/>
              <a:gdLst>
                <a:gd name="connsiteX0" fmla="*/ 44034 w 43188"/>
                <a:gd name="connsiteY0" fmla="*/ 28231 h 45729"/>
                <a:gd name="connsiteX1" fmla="*/ 21169 w 43188"/>
                <a:gd name="connsiteY1" fmla="*/ 7399 h 45729"/>
                <a:gd name="connsiteX2" fmla="*/ 5418 w 43188"/>
                <a:gd name="connsiteY2" fmla="*/ 1048 h 45729"/>
                <a:gd name="connsiteX3" fmla="*/ 83 w 43188"/>
                <a:gd name="connsiteY3" fmla="*/ 16545 h 45729"/>
                <a:gd name="connsiteX4" fmla="*/ 11261 w 43188"/>
                <a:gd name="connsiteY4" fmla="*/ 25437 h 45729"/>
                <a:gd name="connsiteX5" fmla="*/ 40731 w 43188"/>
                <a:gd name="connsiteY5" fmla="*/ 47285 h 45729"/>
                <a:gd name="connsiteX6" fmla="*/ 44034 w 43188"/>
                <a:gd name="connsiteY6" fmla="*/ 28231 h 457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3188" h="45729">
                  <a:moveTo>
                    <a:pt x="44034" y="28231"/>
                  </a:moveTo>
                  <a:cubicBezTo>
                    <a:pt x="37936" y="22642"/>
                    <a:pt x="25742" y="10447"/>
                    <a:pt x="21169" y="7399"/>
                  </a:cubicBezTo>
                  <a:cubicBezTo>
                    <a:pt x="17612" y="4858"/>
                    <a:pt x="7958" y="-2763"/>
                    <a:pt x="5418" y="1048"/>
                  </a:cubicBezTo>
                  <a:cubicBezTo>
                    <a:pt x="2115" y="6129"/>
                    <a:pt x="1353" y="10447"/>
                    <a:pt x="83" y="16545"/>
                  </a:cubicBezTo>
                  <a:cubicBezTo>
                    <a:pt x="-934" y="21372"/>
                    <a:pt x="7704" y="23404"/>
                    <a:pt x="11261" y="25437"/>
                  </a:cubicBezTo>
                  <a:cubicBezTo>
                    <a:pt x="15580" y="27977"/>
                    <a:pt x="39715" y="41696"/>
                    <a:pt x="40731" y="47285"/>
                  </a:cubicBezTo>
                  <a:lnTo>
                    <a:pt x="44034" y="28231"/>
                  </a:lnTo>
                  <a:close/>
                </a:path>
              </a:pathLst>
            </a:custGeom>
            <a:solidFill>
              <a:srgbClr val="F2F2F2"/>
            </a:solidFill>
            <a:ln w="25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72" name="Oval 21">
            <a:extLst>
              <a:ext uri="{FF2B5EF4-FFF2-40B4-BE49-F238E27FC236}">
                <a16:creationId xmlns:a16="http://schemas.microsoft.com/office/drawing/2014/main" id="{52B612FF-C7A3-40AC-925E-B77F6AC05987}"/>
              </a:ext>
            </a:extLst>
          </p:cNvPr>
          <p:cNvSpPr>
            <a:spLocks noChangeAspect="1"/>
          </p:cNvSpPr>
          <p:nvPr/>
        </p:nvSpPr>
        <p:spPr>
          <a:xfrm rot="20700000">
            <a:off x="4181381" y="4773958"/>
            <a:ext cx="517836" cy="420641"/>
          </a:xfrm>
          <a:custGeom>
            <a:avLst/>
            <a:gdLst/>
            <a:ahLst/>
            <a:cxnLst/>
            <a:rect l="l" t="t" r="r" b="b"/>
            <a:pathLst>
              <a:path w="4088377" h="3321003">
                <a:moveTo>
                  <a:pt x="1365628" y="1622218"/>
                </a:moveTo>
                <a:cubicBezTo>
                  <a:pt x="1121373" y="1556771"/>
                  <a:pt x="870309" y="1701722"/>
                  <a:pt x="804861" y="1945977"/>
                </a:cubicBezTo>
                <a:cubicBezTo>
                  <a:pt x="739413" y="2190232"/>
                  <a:pt x="884365" y="2441296"/>
                  <a:pt x="1128620" y="2506744"/>
                </a:cubicBezTo>
                <a:cubicBezTo>
                  <a:pt x="1372875" y="2572191"/>
                  <a:pt x="1623939" y="2427240"/>
                  <a:pt x="1689387" y="2182985"/>
                </a:cubicBezTo>
                <a:cubicBezTo>
                  <a:pt x="1754835" y="1938730"/>
                  <a:pt x="1609883" y="1687666"/>
                  <a:pt x="1365628" y="1622218"/>
                </a:cubicBezTo>
                <a:close/>
                <a:moveTo>
                  <a:pt x="1447099" y="1318163"/>
                </a:moveTo>
                <a:cubicBezTo>
                  <a:pt x="1859279" y="1428606"/>
                  <a:pt x="2103885" y="1852277"/>
                  <a:pt x="1993442" y="2264456"/>
                </a:cubicBezTo>
                <a:cubicBezTo>
                  <a:pt x="1882999" y="2676636"/>
                  <a:pt x="1459328" y="2921242"/>
                  <a:pt x="1047149" y="2810799"/>
                </a:cubicBezTo>
                <a:cubicBezTo>
                  <a:pt x="634969" y="2700356"/>
                  <a:pt x="390363" y="2276685"/>
                  <a:pt x="500806" y="1864505"/>
                </a:cubicBezTo>
                <a:cubicBezTo>
                  <a:pt x="611249" y="1452326"/>
                  <a:pt x="1034920" y="1207720"/>
                  <a:pt x="1447099" y="1318163"/>
                </a:cubicBezTo>
                <a:close/>
                <a:moveTo>
                  <a:pt x="1476725" y="1207597"/>
                </a:moveTo>
                <a:cubicBezTo>
                  <a:pt x="1003481" y="1080792"/>
                  <a:pt x="517045" y="1361635"/>
                  <a:pt x="390240" y="1834879"/>
                </a:cubicBezTo>
                <a:cubicBezTo>
                  <a:pt x="263435" y="2308124"/>
                  <a:pt x="544279" y="2794559"/>
                  <a:pt x="1017523" y="2921365"/>
                </a:cubicBezTo>
                <a:cubicBezTo>
                  <a:pt x="1490767" y="3048170"/>
                  <a:pt x="1977202" y="2767326"/>
                  <a:pt x="2104008" y="2294082"/>
                </a:cubicBezTo>
                <a:cubicBezTo>
                  <a:pt x="2230813" y="1820838"/>
                  <a:pt x="1949969" y="1334403"/>
                  <a:pt x="1476725" y="1207597"/>
                </a:cubicBezTo>
                <a:close/>
                <a:moveTo>
                  <a:pt x="3290290" y="1590224"/>
                </a:moveTo>
                <a:cubicBezTo>
                  <a:pt x="3269727" y="1586016"/>
                  <a:pt x="3248437" y="1583806"/>
                  <a:pt x="3226630" y="1583806"/>
                </a:cubicBezTo>
                <a:cubicBezTo>
                  <a:pt x="3052179" y="1583806"/>
                  <a:pt x="2910758" y="1725227"/>
                  <a:pt x="2910758" y="1899678"/>
                </a:cubicBezTo>
                <a:cubicBezTo>
                  <a:pt x="2910758" y="2074130"/>
                  <a:pt x="3052179" y="2215551"/>
                  <a:pt x="3226630" y="2215550"/>
                </a:cubicBezTo>
                <a:cubicBezTo>
                  <a:pt x="3401082" y="2215551"/>
                  <a:pt x="3542503" y="2074130"/>
                  <a:pt x="3542502" y="1899678"/>
                </a:cubicBezTo>
                <a:cubicBezTo>
                  <a:pt x="3542503" y="1747033"/>
                  <a:pt x="3434228" y="1619677"/>
                  <a:pt x="3290290" y="1590224"/>
                </a:cubicBezTo>
                <a:close/>
                <a:moveTo>
                  <a:pt x="3334055" y="1377473"/>
                </a:moveTo>
                <a:cubicBezTo>
                  <a:pt x="3576950" y="1427177"/>
                  <a:pt x="3759665" y="1642090"/>
                  <a:pt x="3759665" y="1899678"/>
                </a:cubicBezTo>
                <a:cubicBezTo>
                  <a:pt x="3759665" y="2194064"/>
                  <a:pt x="3521017" y="2432713"/>
                  <a:pt x="3226630" y="2432713"/>
                </a:cubicBezTo>
                <a:cubicBezTo>
                  <a:pt x="2932244" y="2432712"/>
                  <a:pt x="2693596" y="2194065"/>
                  <a:pt x="2693596" y="1899678"/>
                </a:cubicBezTo>
                <a:cubicBezTo>
                  <a:pt x="2693596" y="1605292"/>
                  <a:pt x="2932244" y="1366644"/>
                  <a:pt x="3226630" y="1366644"/>
                </a:cubicBezTo>
                <a:cubicBezTo>
                  <a:pt x="3263429" y="1366644"/>
                  <a:pt x="3299356" y="1370373"/>
                  <a:pt x="3334055" y="1377473"/>
                </a:cubicBezTo>
                <a:close/>
                <a:moveTo>
                  <a:pt x="1391137" y="789478"/>
                </a:moveTo>
                <a:lnTo>
                  <a:pt x="1759910" y="888290"/>
                </a:lnTo>
                <a:lnTo>
                  <a:pt x="1754625" y="1202375"/>
                </a:lnTo>
                <a:lnTo>
                  <a:pt x="1744979" y="1199790"/>
                </a:lnTo>
                <a:cubicBezTo>
                  <a:pt x="1823578" y="1244024"/>
                  <a:pt x="1894617" y="1298265"/>
                  <a:pt x="1954704" y="1362586"/>
                </a:cubicBezTo>
                <a:lnTo>
                  <a:pt x="2234317" y="1293059"/>
                </a:lnTo>
                <a:lnTo>
                  <a:pt x="2413554" y="1630152"/>
                </a:lnTo>
                <a:lnTo>
                  <a:pt x="2214321" y="1809770"/>
                </a:lnTo>
                <a:cubicBezTo>
                  <a:pt x="2239296" y="1900740"/>
                  <a:pt x="2251067" y="1995997"/>
                  <a:pt x="2246841" y="2092825"/>
                </a:cubicBezTo>
                <a:lnTo>
                  <a:pt x="2495698" y="2230974"/>
                </a:lnTo>
                <a:lnTo>
                  <a:pt x="2396885" y="2599747"/>
                </a:lnTo>
                <a:lnTo>
                  <a:pt x="2094912" y="2594668"/>
                </a:lnTo>
                <a:cubicBezTo>
                  <a:pt x="2056732" y="2658461"/>
                  <a:pt x="2010475" y="2715996"/>
                  <a:pt x="1958644" y="2767359"/>
                </a:cubicBezTo>
                <a:lnTo>
                  <a:pt x="2057814" y="3026193"/>
                </a:lnTo>
                <a:lnTo>
                  <a:pt x="1745078" y="3245174"/>
                </a:lnTo>
                <a:lnTo>
                  <a:pt x="1507869" y="3039237"/>
                </a:lnTo>
                <a:lnTo>
                  <a:pt x="1536736" y="3019025"/>
                </a:lnTo>
                <a:cubicBezTo>
                  <a:pt x="1445878" y="3048429"/>
                  <a:pt x="1349798" y="3062567"/>
                  <a:pt x="1251837" y="3062021"/>
                </a:cubicBezTo>
                <a:lnTo>
                  <a:pt x="1108065" y="3321003"/>
                </a:lnTo>
                <a:lnTo>
                  <a:pt x="739291" y="3222191"/>
                </a:lnTo>
                <a:lnTo>
                  <a:pt x="744274" y="2926021"/>
                </a:lnTo>
                <a:cubicBezTo>
                  <a:pt x="666128" y="2881484"/>
                  <a:pt x="595548" y="2827017"/>
                  <a:pt x="535891" y="2762576"/>
                </a:cubicBezTo>
                <a:lnTo>
                  <a:pt x="540671" y="2772825"/>
                </a:lnTo>
                <a:lnTo>
                  <a:pt x="232276" y="2832568"/>
                </a:lnTo>
                <a:lnTo>
                  <a:pt x="70927" y="2486556"/>
                </a:lnTo>
                <a:lnTo>
                  <a:pt x="279495" y="2317444"/>
                </a:lnTo>
                <a:cubicBezTo>
                  <a:pt x="257233" y="2235849"/>
                  <a:pt x="245603" y="2150814"/>
                  <a:pt x="245586" y="2064274"/>
                </a:cubicBezTo>
                <a:lnTo>
                  <a:pt x="0" y="1927940"/>
                </a:lnTo>
                <a:lnTo>
                  <a:pt x="98812" y="1559167"/>
                </a:lnTo>
                <a:lnTo>
                  <a:pt x="380240" y="1563901"/>
                </a:lnTo>
                <a:cubicBezTo>
                  <a:pt x="418421" y="1496524"/>
                  <a:pt x="464524" y="1435092"/>
                  <a:pt x="516679" y="1380105"/>
                </a:cubicBezTo>
                <a:lnTo>
                  <a:pt x="422419" y="1089378"/>
                </a:lnTo>
                <a:lnTo>
                  <a:pt x="746189" y="887063"/>
                </a:lnTo>
                <a:lnTo>
                  <a:pt x="972292" y="1105134"/>
                </a:lnTo>
                <a:lnTo>
                  <a:pt x="970019" y="1106554"/>
                </a:lnTo>
                <a:cubicBezTo>
                  <a:pt x="1058903" y="1078586"/>
                  <a:pt x="1152743" y="1065659"/>
                  <a:pt x="1248316" y="1066709"/>
                </a:cubicBezTo>
                <a:lnTo>
                  <a:pt x="1238669" y="1064125"/>
                </a:lnTo>
                <a:close/>
                <a:moveTo>
                  <a:pt x="3349970" y="1300109"/>
                </a:moveTo>
                <a:cubicBezTo>
                  <a:pt x="3310130" y="1291957"/>
                  <a:pt x="3268880" y="1287676"/>
                  <a:pt x="3226630" y="1287676"/>
                </a:cubicBezTo>
                <a:cubicBezTo>
                  <a:pt x="2888631" y="1287676"/>
                  <a:pt x="2614628" y="1561679"/>
                  <a:pt x="2614628" y="1899678"/>
                </a:cubicBezTo>
                <a:cubicBezTo>
                  <a:pt x="2614628" y="2237678"/>
                  <a:pt x="2888630" y="2511680"/>
                  <a:pt x="3226630" y="2511681"/>
                </a:cubicBezTo>
                <a:cubicBezTo>
                  <a:pt x="3564630" y="2511681"/>
                  <a:pt x="3838633" y="2237678"/>
                  <a:pt x="3838633" y="1899678"/>
                </a:cubicBezTo>
                <a:cubicBezTo>
                  <a:pt x="3838632" y="1603928"/>
                  <a:pt x="3628849" y="1357176"/>
                  <a:pt x="3349970" y="1300109"/>
                </a:cubicBezTo>
                <a:close/>
                <a:moveTo>
                  <a:pt x="3358324" y="1024334"/>
                </a:moveTo>
                <a:lnTo>
                  <a:pt x="3410883" y="1234575"/>
                </a:lnTo>
                <a:lnTo>
                  <a:pt x="3403994" y="1234575"/>
                </a:lnTo>
                <a:cubicBezTo>
                  <a:pt x="3464268" y="1250018"/>
                  <a:pt x="3521292" y="1273478"/>
                  <a:pt x="3572818" y="1305612"/>
                </a:cubicBezTo>
                <a:lnTo>
                  <a:pt x="3746730" y="1209354"/>
                </a:lnTo>
                <a:lnTo>
                  <a:pt x="3926358" y="1401981"/>
                </a:lnTo>
                <a:lnTo>
                  <a:pt x="3825667" y="1557247"/>
                </a:lnTo>
                <a:cubicBezTo>
                  <a:pt x="3858552" y="1613408"/>
                  <a:pt x="3883404" y="1674784"/>
                  <a:pt x="3897877" y="1740062"/>
                </a:cubicBezTo>
                <a:lnTo>
                  <a:pt x="4088377" y="1787686"/>
                </a:lnTo>
                <a:lnTo>
                  <a:pt x="4088377" y="2051071"/>
                </a:lnTo>
                <a:lnTo>
                  <a:pt x="3886243" y="2101605"/>
                </a:lnTo>
                <a:cubicBezTo>
                  <a:pt x="3872191" y="2150933"/>
                  <a:pt x="3851639" y="2197531"/>
                  <a:pt x="3826272" y="2241013"/>
                </a:cubicBezTo>
                <a:lnTo>
                  <a:pt x="3938572" y="2395786"/>
                </a:lnTo>
                <a:lnTo>
                  <a:pt x="3769272" y="2597551"/>
                </a:lnTo>
                <a:lnTo>
                  <a:pt x="3574432" y="2502674"/>
                </a:lnTo>
                <a:lnTo>
                  <a:pt x="3590059" y="2484050"/>
                </a:lnTo>
                <a:cubicBezTo>
                  <a:pt x="3534764" y="2519868"/>
                  <a:pt x="3473263" y="2546445"/>
                  <a:pt x="3407886" y="2563572"/>
                </a:cubicBezTo>
                <a:lnTo>
                  <a:pt x="3358323" y="2761823"/>
                </a:lnTo>
                <a:lnTo>
                  <a:pt x="3094938" y="2761823"/>
                </a:lnTo>
                <a:lnTo>
                  <a:pt x="3045375" y="2563574"/>
                </a:lnTo>
                <a:cubicBezTo>
                  <a:pt x="2985349" y="2547848"/>
                  <a:pt x="2928591" y="2524155"/>
                  <a:pt x="2877330" y="2491865"/>
                </a:cubicBezTo>
                <a:lnTo>
                  <a:pt x="2882346" y="2497841"/>
                </a:lnTo>
                <a:lnTo>
                  <a:pt x="2687507" y="2592718"/>
                </a:lnTo>
                <a:lnTo>
                  <a:pt x="2518206" y="2390954"/>
                </a:lnTo>
                <a:lnTo>
                  <a:pt x="2626994" y="2241021"/>
                </a:lnTo>
                <a:cubicBezTo>
                  <a:pt x="2597591" y="2190623"/>
                  <a:pt x="2574657" y="2136035"/>
                  <a:pt x="2559194" y="2078370"/>
                </a:cubicBezTo>
                <a:lnTo>
                  <a:pt x="2371198" y="2031371"/>
                </a:lnTo>
                <a:lnTo>
                  <a:pt x="2371198" y="1767986"/>
                </a:lnTo>
                <a:lnTo>
                  <a:pt x="2559579" y="1720890"/>
                </a:lnTo>
                <a:cubicBezTo>
                  <a:pt x="2572992" y="1669175"/>
                  <a:pt x="2592745" y="1620006"/>
                  <a:pt x="2617681" y="1574051"/>
                </a:cubicBezTo>
                <a:lnTo>
                  <a:pt x="2502958" y="1397149"/>
                </a:lnTo>
                <a:lnTo>
                  <a:pt x="2682587" y="1204520"/>
                </a:lnTo>
                <a:lnTo>
                  <a:pt x="2872193" y="1309466"/>
                </a:lnTo>
                <a:lnTo>
                  <a:pt x="2870932" y="1310818"/>
                </a:lnTo>
                <a:cubicBezTo>
                  <a:pt x="2925169" y="1276310"/>
                  <a:pt x="2985393" y="1250941"/>
                  <a:pt x="3049268" y="1234575"/>
                </a:cubicBezTo>
                <a:lnTo>
                  <a:pt x="3042378" y="1234576"/>
                </a:lnTo>
                <a:lnTo>
                  <a:pt x="3094939" y="1024334"/>
                </a:lnTo>
                <a:close/>
                <a:moveTo>
                  <a:pt x="2786480" y="402820"/>
                </a:moveTo>
                <a:cubicBezTo>
                  <a:pt x="2745900" y="389943"/>
                  <a:pt x="2701172" y="388627"/>
                  <a:pt x="2657264" y="401580"/>
                </a:cubicBezTo>
                <a:cubicBezTo>
                  <a:pt x="2540176" y="436121"/>
                  <a:pt x="2473258" y="559041"/>
                  <a:pt x="2507800" y="676128"/>
                </a:cubicBezTo>
                <a:cubicBezTo>
                  <a:pt x="2542340" y="793216"/>
                  <a:pt x="2665260" y="860133"/>
                  <a:pt x="2782348" y="825592"/>
                </a:cubicBezTo>
                <a:cubicBezTo>
                  <a:pt x="2899435" y="791051"/>
                  <a:pt x="2966353" y="668132"/>
                  <a:pt x="2931812" y="551045"/>
                </a:cubicBezTo>
                <a:cubicBezTo>
                  <a:pt x="2910223" y="477864"/>
                  <a:pt x="2854113" y="424282"/>
                  <a:pt x="2786480" y="402820"/>
                </a:cubicBezTo>
                <a:close/>
                <a:moveTo>
                  <a:pt x="2932202" y="47278"/>
                </a:moveTo>
                <a:lnTo>
                  <a:pt x="3090904" y="140999"/>
                </a:lnTo>
                <a:lnTo>
                  <a:pt x="3054065" y="265147"/>
                </a:lnTo>
                <a:cubicBezTo>
                  <a:pt x="3087256" y="296329"/>
                  <a:pt x="3116089" y="332603"/>
                  <a:pt x="3138727" y="373550"/>
                </a:cubicBezTo>
                <a:lnTo>
                  <a:pt x="3276016" y="367796"/>
                </a:lnTo>
                <a:lnTo>
                  <a:pt x="3328165" y="544574"/>
                </a:lnTo>
                <a:lnTo>
                  <a:pt x="3202503" y="618514"/>
                </a:lnTo>
                <a:cubicBezTo>
                  <a:pt x="3202838" y="654403"/>
                  <a:pt x="3198271" y="689748"/>
                  <a:pt x="3189855" y="723955"/>
                </a:cubicBezTo>
                <a:lnTo>
                  <a:pt x="3295873" y="805599"/>
                </a:lnTo>
                <a:lnTo>
                  <a:pt x="3222192" y="974540"/>
                </a:lnTo>
                <a:lnTo>
                  <a:pt x="3072634" y="949439"/>
                </a:lnTo>
                <a:lnTo>
                  <a:pt x="3079435" y="933845"/>
                </a:lnTo>
                <a:cubicBezTo>
                  <a:pt x="3049413" y="968833"/>
                  <a:pt x="3013398" y="998848"/>
                  <a:pt x="2972910" y="1023288"/>
                </a:cubicBezTo>
                <a:lnTo>
                  <a:pt x="2978897" y="1166163"/>
                </a:lnTo>
                <a:lnTo>
                  <a:pt x="2802119" y="1218312"/>
                </a:lnTo>
                <a:lnTo>
                  <a:pt x="2729602" y="1095065"/>
                </a:lnTo>
                <a:cubicBezTo>
                  <a:pt x="2686199" y="1096396"/>
                  <a:pt x="2643414" y="1091732"/>
                  <a:pt x="2602615" y="1080209"/>
                </a:cubicBezTo>
                <a:lnTo>
                  <a:pt x="2607165" y="1083226"/>
                </a:lnTo>
                <a:lnTo>
                  <a:pt x="2495179" y="1185484"/>
                </a:lnTo>
                <a:lnTo>
                  <a:pt x="2341599" y="1083585"/>
                </a:lnTo>
                <a:lnTo>
                  <a:pt x="2384929" y="961414"/>
                </a:lnTo>
                <a:cubicBezTo>
                  <a:pt x="2355215" y="933409"/>
                  <a:pt x="2329015" y="901312"/>
                  <a:pt x="2307218" y="865670"/>
                </a:cubicBezTo>
                <a:lnTo>
                  <a:pt x="2171734" y="871348"/>
                </a:lnTo>
                <a:lnTo>
                  <a:pt x="2119584" y="694571"/>
                </a:lnTo>
                <a:lnTo>
                  <a:pt x="2236697" y="625662"/>
                </a:lnTo>
                <a:cubicBezTo>
                  <a:pt x="2235459" y="588297"/>
                  <a:pt x="2238982" y="551385"/>
                  <a:pt x="2246620" y="515603"/>
                </a:cubicBezTo>
                <a:lnTo>
                  <a:pt x="2134594" y="419585"/>
                </a:lnTo>
                <a:lnTo>
                  <a:pt x="2217016" y="254732"/>
                </a:lnTo>
                <a:lnTo>
                  <a:pt x="2365055" y="287627"/>
                </a:lnTo>
                <a:lnTo>
                  <a:pt x="2364476" y="288784"/>
                </a:lnTo>
                <a:cubicBezTo>
                  <a:pt x="2394046" y="254885"/>
                  <a:pt x="2429444" y="225933"/>
                  <a:pt x="2469075" y="202302"/>
                </a:cubicBezTo>
                <a:lnTo>
                  <a:pt x="2464452" y="203666"/>
                </a:lnTo>
                <a:lnTo>
                  <a:pt x="2458102" y="52150"/>
                </a:lnTo>
                <a:lnTo>
                  <a:pt x="2634880" y="0"/>
                </a:lnTo>
                <a:lnTo>
                  <a:pt x="2711784" y="130703"/>
                </a:lnTo>
                <a:lnTo>
                  <a:pt x="2707159" y="132067"/>
                </a:lnTo>
                <a:cubicBezTo>
                  <a:pt x="2750672" y="130497"/>
                  <a:pt x="2793590" y="134953"/>
                  <a:pt x="2834535" y="14631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/>
          </a:p>
        </p:txBody>
      </p:sp>
      <p:sp>
        <p:nvSpPr>
          <p:cNvPr id="73" name="Freeform 95">
            <a:extLst>
              <a:ext uri="{FF2B5EF4-FFF2-40B4-BE49-F238E27FC236}">
                <a16:creationId xmlns:a16="http://schemas.microsoft.com/office/drawing/2014/main" id="{E26D0131-8411-46E0-B864-ADC77EDCB11C}"/>
              </a:ext>
            </a:extLst>
          </p:cNvPr>
          <p:cNvSpPr>
            <a:spLocks/>
          </p:cNvSpPr>
          <p:nvPr/>
        </p:nvSpPr>
        <p:spPr>
          <a:xfrm>
            <a:off x="4233631" y="2583061"/>
            <a:ext cx="452342" cy="452342"/>
          </a:xfrm>
          <a:custGeom>
            <a:avLst/>
            <a:gdLst/>
            <a:ahLst/>
            <a:cxnLst/>
            <a:rect l="l" t="t" r="r" b="b"/>
            <a:pathLst>
              <a:path w="2376266" h="2700265">
                <a:moveTo>
                  <a:pt x="1656387" y="1972892"/>
                </a:moveTo>
                <a:cubicBezTo>
                  <a:pt x="1611887" y="1973356"/>
                  <a:pt x="1563385" y="2005080"/>
                  <a:pt x="1534629" y="2057337"/>
                </a:cubicBezTo>
                <a:cubicBezTo>
                  <a:pt x="1496288" y="2127013"/>
                  <a:pt x="1507568" y="2206808"/>
                  <a:pt x="1559826" y="2235565"/>
                </a:cubicBezTo>
                <a:cubicBezTo>
                  <a:pt x="1612084" y="2264320"/>
                  <a:pt x="1685527" y="2231149"/>
                  <a:pt x="1723869" y="2161473"/>
                </a:cubicBezTo>
                <a:cubicBezTo>
                  <a:pt x="1762211" y="2091796"/>
                  <a:pt x="1750931" y="2012000"/>
                  <a:pt x="1698673" y="1983245"/>
                </a:cubicBezTo>
                <a:cubicBezTo>
                  <a:pt x="1685608" y="1976055"/>
                  <a:pt x="1671220" y="1972736"/>
                  <a:pt x="1656387" y="1972892"/>
                </a:cubicBezTo>
                <a:close/>
                <a:moveTo>
                  <a:pt x="312688" y="1634792"/>
                </a:moveTo>
                <a:cubicBezTo>
                  <a:pt x="281116" y="1626772"/>
                  <a:pt x="249981" y="1631172"/>
                  <a:pt x="226763" y="1649891"/>
                </a:cubicBezTo>
                <a:cubicBezTo>
                  <a:pt x="180329" y="1687329"/>
                  <a:pt x="183153" y="1767868"/>
                  <a:pt x="233071" y="1829780"/>
                </a:cubicBezTo>
                <a:cubicBezTo>
                  <a:pt x="282989" y="1891692"/>
                  <a:pt x="361097" y="1911533"/>
                  <a:pt x="407532" y="1874094"/>
                </a:cubicBezTo>
                <a:cubicBezTo>
                  <a:pt x="453966" y="1836657"/>
                  <a:pt x="451142" y="1756118"/>
                  <a:pt x="401224" y="1694205"/>
                </a:cubicBezTo>
                <a:cubicBezTo>
                  <a:pt x="376265" y="1663249"/>
                  <a:pt x="344258" y="1642811"/>
                  <a:pt x="312688" y="1634792"/>
                </a:cubicBezTo>
                <a:close/>
                <a:moveTo>
                  <a:pt x="1869299" y="1519920"/>
                </a:moveTo>
                <a:cubicBezTo>
                  <a:pt x="1824865" y="1522388"/>
                  <a:pt x="1777842" y="1556264"/>
                  <a:pt x="1751468" y="1609764"/>
                </a:cubicBezTo>
                <a:cubicBezTo>
                  <a:pt x="1716305" y="1681096"/>
                  <a:pt x="1731168" y="1760303"/>
                  <a:pt x="1784668" y="1786676"/>
                </a:cubicBezTo>
                <a:cubicBezTo>
                  <a:pt x="1838168" y="1813049"/>
                  <a:pt x="1910044" y="1776602"/>
                  <a:pt x="1945208" y="1705269"/>
                </a:cubicBezTo>
                <a:cubicBezTo>
                  <a:pt x="1980371" y="1633937"/>
                  <a:pt x="1965508" y="1554730"/>
                  <a:pt x="1912008" y="1528357"/>
                </a:cubicBezTo>
                <a:cubicBezTo>
                  <a:pt x="1898633" y="1521764"/>
                  <a:pt x="1884109" y="1519097"/>
                  <a:pt x="1869299" y="1519920"/>
                </a:cubicBezTo>
                <a:close/>
                <a:moveTo>
                  <a:pt x="741251" y="1329992"/>
                </a:moveTo>
                <a:cubicBezTo>
                  <a:pt x="709680" y="1321974"/>
                  <a:pt x="678544" y="1326372"/>
                  <a:pt x="655326" y="1345092"/>
                </a:cubicBezTo>
                <a:cubicBezTo>
                  <a:pt x="608892" y="1382530"/>
                  <a:pt x="611716" y="1463069"/>
                  <a:pt x="661634" y="1524981"/>
                </a:cubicBezTo>
                <a:cubicBezTo>
                  <a:pt x="711552" y="1586893"/>
                  <a:pt x="789660" y="1606734"/>
                  <a:pt x="836094" y="1569294"/>
                </a:cubicBezTo>
                <a:cubicBezTo>
                  <a:pt x="882529" y="1531856"/>
                  <a:pt x="879704" y="1451317"/>
                  <a:pt x="829787" y="1389406"/>
                </a:cubicBezTo>
                <a:cubicBezTo>
                  <a:pt x="804828" y="1358450"/>
                  <a:pt x="772822" y="1338012"/>
                  <a:pt x="741251" y="1329992"/>
                </a:cubicBezTo>
                <a:close/>
                <a:moveTo>
                  <a:pt x="2079316" y="1065457"/>
                </a:moveTo>
                <a:cubicBezTo>
                  <a:pt x="2035146" y="1070876"/>
                  <a:pt x="1990481" y="1107807"/>
                  <a:pt x="1967725" y="1162943"/>
                </a:cubicBezTo>
                <a:cubicBezTo>
                  <a:pt x="1937386" y="1236457"/>
                  <a:pt x="1957487" y="1314499"/>
                  <a:pt x="2012623" y="1337253"/>
                </a:cubicBezTo>
                <a:cubicBezTo>
                  <a:pt x="2067759" y="1360009"/>
                  <a:pt x="2137051" y="1318860"/>
                  <a:pt x="2167391" y="1245345"/>
                </a:cubicBezTo>
                <a:cubicBezTo>
                  <a:pt x="2197730" y="1171831"/>
                  <a:pt x="2177629" y="1093789"/>
                  <a:pt x="2122493" y="1071035"/>
                </a:cubicBezTo>
                <a:cubicBezTo>
                  <a:pt x="2108709" y="1065345"/>
                  <a:pt x="2094040" y="1063650"/>
                  <a:pt x="2079316" y="1065457"/>
                </a:cubicBezTo>
                <a:close/>
                <a:moveTo>
                  <a:pt x="0" y="654162"/>
                </a:moveTo>
                <a:lnTo>
                  <a:pt x="1082073" y="1244384"/>
                </a:lnTo>
                <a:lnTo>
                  <a:pt x="1121421" y="2700265"/>
                </a:lnTo>
                <a:lnTo>
                  <a:pt x="4918" y="1923139"/>
                </a:lnTo>
                <a:cubicBezTo>
                  <a:pt x="3279" y="1498508"/>
                  <a:pt x="1639" y="1073875"/>
                  <a:pt x="0" y="654162"/>
                </a:cubicBezTo>
                <a:close/>
                <a:moveTo>
                  <a:pt x="2375644" y="688592"/>
                </a:moveTo>
                <a:lnTo>
                  <a:pt x="2360889" y="1967406"/>
                </a:lnTo>
                <a:lnTo>
                  <a:pt x="1293570" y="2700265"/>
                </a:lnTo>
                <a:lnTo>
                  <a:pt x="1249303" y="1239466"/>
                </a:lnTo>
                <a:close/>
                <a:moveTo>
                  <a:pt x="1214923" y="371219"/>
                </a:moveTo>
                <a:cubicBezTo>
                  <a:pt x="1197013" y="368793"/>
                  <a:pt x="1177834" y="369067"/>
                  <a:pt x="1158247" y="372480"/>
                </a:cubicBezTo>
                <a:cubicBezTo>
                  <a:pt x="1079899" y="386133"/>
                  <a:pt x="1024686" y="444836"/>
                  <a:pt x="1034926" y="503598"/>
                </a:cubicBezTo>
                <a:cubicBezTo>
                  <a:pt x="1045165" y="562359"/>
                  <a:pt x="1116980" y="598927"/>
                  <a:pt x="1195328" y="585274"/>
                </a:cubicBezTo>
                <a:cubicBezTo>
                  <a:pt x="1273676" y="571621"/>
                  <a:pt x="1328889" y="512918"/>
                  <a:pt x="1318650" y="454156"/>
                </a:cubicBezTo>
                <a:cubicBezTo>
                  <a:pt x="1310970" y="410086"/>
                  <a:pt x="1268654" y="378499"/>
                  <a:pt x="1214923" y="371219"/>
                </a:cubicBezTo>
                <a:close/>
                <a:moveTo>
                  <a:pt x="1185985" y="0"/>
                </a:moveTo>
                <a:lnTo>
                  <a:pt x="2376266" y="506608"/>
                </a:lnTo>
                <a:lnTo>
                  <a:pt x="1161392" y="1101748"/>
                </a:lnTo>
                <a:lnTo>
                  <a:pt x="10460" y="49185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/>
          </a:p>
        </p:txBody>
      </p:sp>
      <p:sp>
        <p:nvSpPr>
          <p:cNvPr id="74" name="Isosceles Triangle 20">
            <a:extLst>
              <a:ext uri="{FF2B5EF4-FFF2-40B4-BE49-F238E27FC236}">
                <a16:creationId xmlns:a16="http://schemas.microsoft.com/office/drawing/2014/main" id="{10BE5F8E-3805-4B4F-A791-F1FDAA76CC42}"/>
              </a:ext>
            </a:extLst>
          </p:cNvPr>
          <p:cNvSpPr>
            <a:spLocks noChangeAspect="1"/>
          </p:cNvSpPr>
          <p:nvPr/>
        </p:nvSpPr>
        <p:spPr>
          <a:xfrm rot="8201235">
            <a:off x="7547561" y="4714670"/>
            <a:ext cx="431485" cy="475749"/>
          </a:xfrm>
          <a:custGeom>
            <a:avLst/>
            <a:gdLst/>
            <a:ahLst/>
            <a:cxnLst/>
            <a:rect l="l" t="t" r="r" b="b"/>
            <a:pathLst>
              <a:path w="4285801" h="4725490">
                <a:moveTo>
                  <a:pt x="1428251" y="4622752"/>
                </a:moveTo>
                <a:cubicBezTo>
                  <a:pt x="1313180" y="4505074"/>
                  <a:pt x="1240588" y="4345285"/>
                  <a:pt x="1235771" y="4167715"/>
                </a:cubicBezTo>
                <a:cubicBezTo>
                  <a:pt x="1227835" y="3875156"/>
                  <a:pt x="1406218" y="3620819"/>
                  <a:pt x="1664050" y="3520754"/>
                </a:cubicBezTo>
                <a:lnTo>
                  <a:pt x="1635892" y="2482688"/>
                </a:lnTo>
                <a:lnTo>
                  <a:pt x="1044642" y="2469039"/>
                </a:lnTo>
                <a:lnTo>
                  <a:pt x="1044642" y="2667331"/>
                </a:lnTo>
                <a:cubicBezTo>
                  <a:pt x="1044642" y="2727000"/>
                  <a:pt x="996271" y="2775371"/>
                  <a:pt x="936601" y="2775372"/>
                </a:cubicBezTo>
                <a:lnTo>
                  <a:pt x="657382" y="2775371"/>
                </a:lnTo>
                <a:cubicBezTo>
                  <a:pt x="637755" y="2823613"/>
                  <a:pt x="630101" y="2874237"/>
                  <a:pt x="622448" y="2945800"/>
                </a:cubicBezTo>
                <a:lnTo>
                  <a:pt x="252030" y="2945800"/>
                </a:lnTo>
                <a:cubicBezTo>
                  <a:pt x="256275" y="2883407"/>
                  <a:pt x="252593" y="2828938"/>
                  <a:pt x="235967" y="2775370"/>
                </a:cubicBezTo>
                <a:lnTo>
                  <a:pt x="7267" y="2775370"/>
                </a:lnTo>
                <a:cubicBezTo>
                  <a:pt x="1003" y="2679903"/>
                  <a:pt x="-1109" y="2594661"/>
                  <a:pt x="535" y="2514852"/>
                </a:cubicBezTo>
                <a:cubicBezTo>
                  <a:pt x="5466" y="2275424"/>
                  <a:pt x="44187" y="2084887"/>
                  <a:pt x="105917" y="1813823"/>
                </a:cubicBezTo>
                <a:cubicBezTo>
                  <a:pt x="258635" y="1288584"/>
                  <a:pt x="488046" y="911620"/>
                  <a:pt x="870837" y="570445"/>
                </a:cubicBezTo>
                <a:cubicBezTo>
                  <a:pt x="674179" y="1284154"/>
                  <a:pt x="622718" y="1497188"/>
                  <a:pt x="741752" y="1669956"/>
                </a:cubicBezTo>
                <a:cubicBezTo>
                  <a:pt x="882751" y="1699943"/>
                  <a:pt x="788174" y="1674807"/>
                  <a:pt x="936601" y="1710419"/>
                </a:cubicBezTo>
                <a:cubicBezTo>
                  <a:pt x="1001384" y="1730870"/>
                  <a:pt x="1044642" y="1758791"/>
                  <a:pt x="1044642" y="1818460"/>
                </a:cubicBezTo>
                <a:lnTo>
                  <a:pt x="1044642" y="1970448"/>
                </a:lnTo>
                <a:lnTo>
                  <a:pt x="1621635" y="1957128"/>
                </a:lnTo>
                <a:lnTo>
                  <a:pt x="1601569" y="1217379"/>
                </a:lnTo>
                <a:cubicBezTo>
                  <a:pt x="1338692" y="1131438"/>
                  <a:pt x="1146783" y="887145"/>
                  <a:pt x="1138847" y="594588"/>
                </a:cubicBezTo>
                <a:cubicBezTo>
                  <a:pt x="1132425" y="357828"/>
                  <a:pt x="1248029" y="146099"/>
                  <a:pt x="1428910" y="20243"/>
                </a:cubicBezTo>
                <a:lnTo>
                  <a:pt x="1447318" y="698863"/>
                </a:lnTo>
                <a:lnTo>
                  <a:pt x="2193594" y="678620"/>
                </a:lnTo>
                <a:lnTo>
                  <a:pt x="2175185" y="0"/>
                </a:lnTo>
                <a:cubicBezTo>
                  <a:pt x="2362624" y="115865"/>
                  <a:pt x="2489536" y="321015"/>
                  <a:pt x="2495958" y="557775"/>
                </a:cubicBezTo>
                <a:cubicBezTo>
                  <a:pt x="2503894" y="850332"/>
                  <a:pt x="2325511" y="1104670"/>
                  <a:pt x="2067679" y="1204735"/>
                </a:cubicBezTo>
                <a:lnTo>
                  <a:pt x="2087796" y="1946367"/>
                </a:lnTo>
                <a:lnTo>
                  <a:pt x="4285801" y="1895627"/>
                </a:lnTo>
                <a:lnTo>
                  <a:pt x="4285801" y="2543859"/>
                </a:lnTo>
                <a:lnTo>
                  <a:pt x="2102637" y="2493462"/>
                </a:lnTo>
                <a:lnTo>
                  <a:pt x="2130160" y="3508110"/>
                </a:lnTo>
                <a:cubicBezTo>
                  <a:pt x="2393037" y="3594051"/>
                  <a:pt x="2584946" y="3838344"/>
                  <a:pt x="2592882" y="4130902"/>
                </a:cubicBezTo>
                <a:cubicBezTo>
                  <a:pt x="2599304" y="4367662"/>
                  <a:pt x="2483700" y="4579391"/>
                  <a:pt x="2302820" y="4705247"/>
                </a:cubicBezTo>
                <a:lnTo>
                  <a:pt x="2284411" y="4026626"/>
                </a:lnTo>
                <a:lnTo>
                  <a:pt x="1538135" y="4046869"/>
                </a:lnTo>
                <a:lnTo>
                  <a:pt x="1556544" y="4725490"/>
                </a:lnTo>
                <a:cubicBezTo>
                  <a:pt x="1509684" y="4696524"/>
                  <a:pt x="1466607" y="4661977"/>
                  <a:pt x="1428251" y="4622752"/>
                </a:cubicBezTo>
                <a:close/>
                <a:moveTo>
                  <a:pt x="44807" y="3562389"/>
                </a:moveTo>
                <a:cubicBezTo>
                  <a:pt x="25255" y="3542837"/>
                  <a:pt x="13162" y="3515827"/>
                  <a:pt x="13162" y="3485992"/>
                </a:cubicBezTo>
                <a:lnTo>
                  <a:pt x="13162" y="3053842"/>
                </a:lnTo>
                <a:cubicBezTo>
                  <a:pt x="13162" y="2994173"/>
                  <a:pt x="61534" y="2945801"/>
                  <a:pt x="121203" y="2945801"/>
                </a:cubicBezTo>
                <a:lnTo>
                  <a:pt x="757287" y="2945801"/>
                </a:lnTo>
                <a:cubicBezTo>
                  <a:pt x="816956" y="2945801"/>
                  <a:pt x="865328" y="2994173"/>
                  <a:pt x="865328" y="3053842"/>
                </a:cubicBezTo>
                <a:lnTo>
                  <a:pt x="865328" y="3485992"/>
                </a:lnTo>
                <a:cubicBezTo>
                  <a:pt x="865328" y="3545662"/>
                  <a:pt x="816956" y="3594033"/>
                  <a:pt x="757287" y="3594033"/>
                </a:cubicBezTo>
                <a:lnTo>
                  <a:pt x="121203" y="3594033"/>
                </a:lnTo>
                <a:cubicBezTo>
                  <a:pt x="91368" y="3594033"/>
                  <a:pt x="64358" y="3581940"/>
                  <a:pt x="44807" y="356238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/>
          </a:p>
        </p:txBody>
      </p:sp>
      <p:sp>
        <p:nvSpPr>
          <p:cNvPr id="75" name="Rounded Rectangle 1">
            <a:extLst>
              <a:ext uri="{FF2B5EF4-FFF2-40B4-BE49-F238E27FC236}">
                <a16:creationId xmlns:a16="http://schemas.microsoft.com/office/drawing/2014/main" id="{1AD47B8C-A73E-4051-ACDA-E10A23581719}"/>
              </a:ext>
            </a:extLst>
          </p:cNvPr>
          <p:cNvSpPr>
            <a:spLocks noChangeAspect="1"/>
          </p:cNvSpPr>
          <p:nvPr/>
        </p:nvSpPr>
        <p:spPr>
          <a:xfrm>
            <a:off x="7629281" y="2599427"/>
            <a:ext cx="268047" cy="452342"/>
          </a:xfrm>
          <a:custGeom>
            <a:avLst/>
            <a:gdLst/>
            <a:ahLst/>
            <a:cxnLst/>
            <a:rect l="l" t="t" r="r" b="b"/>
            <a:pathLst>
              <a:path w="2337548" h="3944720">
                <a:moveTo>
                  <a:pt x="2013548" y="1242075"/>
                </a:moveTo>
                <a:lnTo>
                  <a:pt x="2337548" y="1242075"/>
                </a:lnTo>
                <a:lnTo>
                  <a:pt x="2337548" y="1945866"/>
                </a:lnTo>
                <a:lnTo>
                  <a:pt x="2337548" y="1962155"/>
                </a:lnTo>
                <a:lnTo>
                  <a:pt x="2336798" y="1962155"/>
                </a:lnTo>
                <a:cubicBezTo>
                  <a:pt x="2330129" y="2597501"/>
                  <a:pt x="1898450" y="3121603"/>
                  <a:pt x="1336990" y="3208701"/>
                </a:cubicBezTo>
                <a:lnTo>
                  <a:pt x="1336990" y="3620720"/>
                </a:lnTo>
                <a:lnTo>
                  <a:pt x="1895070" y="3620720"/>
                </a:lnTo>
                <a:lnTo>
                  <a:pt x="1895070" y="3944720"/>
                </a:lnTo>
                <a:lnTo>
                  <a:pt x="454910" y="3944720"/>
                </a:lnTo>
                <a:lnTo>
                  <a:pt x="454910" y="3620720"/>
                </a:lnTo>
                <a:lnTo>
                  <a:pt x="1012990" y="3620720"/>
                </a:lnTo>
                <a:lnTo>
                  <a:pt x="1012990" y="3210585"/>
                </a:lnTo>
                <a:cubicBezTo>
                  <a:pt x="447376" y="3129632"/>
                  <a:pt x="8655" y="2604919"/>
                  <a:pt x="389" y="1964536"/>
                </a:cubicBezTo>
                <a:lnTo>
                  <a:pt x="0" y="1964536"/>
                </a:lnTo>
                <a:lnTo>
                  <a:pt x="0" y="1244456"/>
                </a:lnTo>
                <a:lnTo>
                  <a:pt x="324000" y="1244456"/>
                </a:lnTo>
                <a:lnTo>
                  <a:pt x="324000" y="1964536"/>
                </a:lnTo>
                <a:lnTo>
                  <a:pt x="323361" y="1964536"/>
                </a:lnTo>
                <a:cubicBezTo>
                  <a:pt x="331926" y="2486037"/>
                  <a:pt x="710705" y="2903701"/>
                  <a:pt x="1173940" y="2900510"/>
                </a:cubicBezTo>
                <a:cubicBezTo>
                  <a:pt x="1634302" y="2897337"/>
                  <a:pt x="2006933" y="2479634"/>
                  <a:pt x="2014006" y="1962155"/>
                </a:cubicBezTo>
                <a:lnTo>
                  <a:pt x="2013548" y="1962155"/>
                </a:lnTo>
                <a:close/>
                <a:moveTo>
                  <a:pt x="1168773" y="0"/>
                </a:moveTo>
                <a:cubicBezTo>
                  <a:pt x="1546536" y="0"/>
                  <a:pt x="1852773" y="306237"/>
                  <a:pt x="1852773" y="684000"/>
                </a:cubicBezTo>
                <a:lnTo>
                  <a:pt x="1852773" y="1980000"/>
                </a:lnTo>
                <a:cubicBezTo>
                  <a:pt x="1852773" y="2357763"/>
                  <a:pt x="1546536" y="2664000"/>
                  <a:pt x="1168773" y="2664000"/>
                </a:cubicBezTo>
                <a:cubicBezTo>
                  <a:pt x="791010" y="2664000"/>
                  <a:pt x="484773" y="2357763"/>
                  <a:pt x="484773" y="1980000"/>
                </a:cubicBezTo>
                <a:lnTo>
                  <a:pt x="484773" y="684000"/>
                </a:lnTo>
                <a:cubicBezTo>
                  <a:pt x="484773" y="306237"/>
                  <a:pt x="791010" y="0"/>
                  <a:pt x="116877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grpSp>
        <p:nvGrpSpPr>
          <p:cNvPr id="76" name="Group 75">
            <a:extLst>
              <a:ext uri="{FF2B5EF4-FFF2-40B4-BE49-F238E27FC236}">
                <a16:creationId xmlns:a16="http://schemas.microsoft.com/office/drawing/2014/main" id="{1C3358EF-8C13-426A-B388-1469484FA313}"/>
              </a:ext>
            </a:extLst>
          </p:cNvPr>
          <p:cNvGrpSpPr/>
          <p:nvPr/>
        </p:nvGrpSpPr>
        <p:grpSpPr>
          <a:xfrm>
            <a:off x="8860335" y="1611227"/>
            <a:ext cx="2709699" cy="1364870"/>
            <a:chOff x="8848728" y="2056974"/>
            <a:chExt cx="2709699" cy="1364870"/>
          </a:xfrm>
        </p:grpSpPr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6625291F-9575-4E25-BA5E-433A6E0FB87B}"/>
                </a:ext>
              </a:extLst>
            </p:cNvPr>
            <p:cNvSpPr txBox="1"/>
            <p:nvPr/>
          </p:nvSpPr>
          <p:spPr>
            <a:xfrm>
              <a:off x="8848728" y="2056974"/>
              <a:ext cx="885866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accent1"/>
                  </a:solidFill>
                  <a:cs typeface="Arial" pitchFamily="34" charset="0"/>
                </a:rPr>
                <a:t>60%</a:t>
              </a:r>
              <a:endParaRPr lang="ko-KR" altLang="en-US" sz="2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DD6F5690-F075-4E37-8EF4-BD2FAEF70201}"/>
                </a:ext>
              </a:extLst>
            </p:cNvPr>
            <p:cNvGrpSpPr/>
            <p:nvPr/>
          </p:nvGrpSpPr>
          <p:grpSpPr>
            <a:xfrm>
              <a:off x="8848728" y="2476339"/>
              <a:ext cx="2709699" cy="945505"/>
              <a:chOff x="6565695" y="2005884"/>
              <a:chExt cx="2055606" cy="945505"/>
            </a:xfrm>
          </p:grpSpPr>
          <p:sp>
            <p:nvSpPr>
              <p:cNvPr id="79" name="TextBox 78">
                <a:extLst>
                  <a:ext uri="{FF2B5EF4-FFF2-40B4-BE49-F238E27FC236}">
                    <a16:creationId xmlns:a16="http://schemas.microsoft.com/office/drawing/2014/main" id="{DA67FA20-550D-4E8C-A9A4-BC40CEA578A5}"/>
                  </a:ext>
                </a:extLst>
              </p:cNvPr>
              <p:cNvSpPr txBox="1"/>
              <p:nvPr/>
            </p:nvSpPr>
            <p:spPr>
              <a:xfrm>
                <a:off x="6565695" y="2305058"/>
                <a:ext cx="203799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 </a:t>
                </a:r>
              </a:p>
            </p:txBody>
          </p:sp>
          <p:sp>
            <p:nvSpPr>
              <p:cNvPr id="80" name="TextBox 79">
                <a:extLst>
                  <a:ext uri="{FF2B5EF4-FFF2-40B4-BE49-F238E27FC236}">
                    <a16:creationId xmlns:a16="http://schemas.microsoft.com/office/drawing/2014/main" id="{61FD9C27-D351-4D08-8BB9-6C5EF5585B7F}"/>
                  </a:ext>
                </a:extLst>
              </p:cNvPr>
              <p:cNvSpPr txBox="1"/>
              <p:nvPr/>
            </p:nvSpPr>
            <p:spPr>
              <a:xfrm>
                <a:off x="6583306" y="2005884"/>
                <a:ext cx="203799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49FBE337-BA17-4626-B261-CD6324DB7950}"/>
              </a:ext>
            </a:extLst>
          </p:cNvPr>
          <p:cNvGrpSpPr/>
          <p:nvPr/>
        </p:nvGrpSpPr>
        <p:grpSpPr>
          <a:xfrm>
            <a:off x="8860335" y="4838221"/>
            <a:ext cx="2709699" cy="1364870"/>
            <a:chOff x="8848728" y="2056974"/>
            <a:chExt cx="2709699" cy="1364870"/>
          </a:xfrm>
        </p:grpSpPr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856E8B32-7B23-4067-BD5F-724222255C0F}"/>
                </a:ext>
              </a:extLst>
            </p:cNvPr>
            <p:cNvSpPr txBox="1"/>
            <p:nvPr/>
          </p:nvSpPr>
          <p:spPr>
            <a:xfrm>
              <a:off x="8848728" y="2056974"/>
              <a:ext cx="885866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accent4"/>
                  </a:solidFill>
                  <a:cs typeface="Arial" pitchFamily="34" charset="0"/>
                </a:rPr>
                <a:t>40%</a:t>
              </a:r>
              <a:endParaRPr lang="ko-KR" altLang="en-US" sz="2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E0A97F84-A195-41AB-A35D-0EBFB4BB856C}"/>
                </a:ext>
              </a:extLst>
            </p:cNvPr>
            <p:cNvGrpSpPr/>
            <p:nvPr/>
          </p:nvGrpSpPr>
          <p:grpSpPr>
            <a:xfrm>
              <a:off x="8848728" y="2476339"/>
              <a:ext cx="2709699" cy="945505"/>
              <a:chOff x="6565695" y="2005884"/>
              <a:chExt cx="2055606" cy="945505"/>
            </a:xfrm>
          </p:grpSpPr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149D3801-CEE7-4E55-8DB1-E3A605FECA3F}"/>
                  </a:ext>
                </a:extLst>
              </p:cNvPr>
              <p:cNvSpPr txBox="1"/>
              <p:nvPr/>
            </p:nvSpPr>
            <p:spPr>
              <a:xfrm>
                <a:off x="6565695" y="2305058"/>
                <a:ext cx="203799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 </a:t>
                </a:r>
              </a:p>
            </p:txBody>
          </p:sp>
          <p:sp>
            <p:nvSpPr>
              <p:cNvPr id="85" name="TextBox 84">
                <a:extLst>
                  <a:ext uri="{FF2B5EF4-FFF2-40B4-BE49-F238E27FC236}">
                    <a16:creationId xmlns:a16="http://schemas.microsoft.com/office/drawing/2014/main" id="{ED462B75-DCF9-4985-B4E7-17BBC0CD5C4D}"/>
                  </a:ext>
                </a:extLst>
              </p:cNvPr>
              <p:cNvSpPr txBox="1"/>
              <p:nvPr/>
            </p:nvSpPr>
            <p:spPr>
              <a:xfrm>
                <a:off x="6583306" y="2005884"/>
                <a:ext cx="203799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3D4CAEF6-18E5-452B-B917-7EC4FAAC4768}"/>
              </a:ext>
            </a:extLst>
          </p:cNvPr>
          <p:cNvGrpSpPr/>
          <p:nvPr/>
        </p:nvGrpSpPr>
        <p:grpSpPr>
          <a:xfrm flipH="1">
            <a:off x="618076" y="1611227"/>
            <a:ext cx="2709699" cy="1364870"/>
            <a:chOff x="8848728" y="2056974"/>
            <a:chExt cx="2709699" cy="1364870"/>
          </a:xfrm>
        </p:grpSpPr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3B558EF5-15D8-4B66-ABD6-14AAB95035C2}"/>
                </a:ext>
              </a:extLst>
            </p:cNvPr>
            <p:cNvSpPr txBox="1"/>
            <p:nvPr/>
          </p:nvSpPr>
          <p:spPr>
            <a:xfrm>
              <a:off x="8848728" y="2056974"/>
              <a:ext cx="885866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2400" b="1" dirty="0">
                  <a:solidFill>
                    <a:schemeClr val="accent2"/>
                  </a:solidFill>
                  <a:cs typeface="Arial" pitchFamily="34" charset="0"/>
                </a:rPr>
                <a:t>20%</a:t>
              </a:r>
              <a:endParaRPr lang="ko-KR" altLang="en-US" sz="2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id="{5428012B-3630-4ACA-9403-B3C2D7EE9796}"/>
                </a:ext>
              </a:extLst>
            </p:cNvPr>
            <p:cNvGrpSpPr/>
            <p:nvPr/>
          </p:nvGrpSpPr>
          <p:grpSpPr>
            <a:xfrm>
              <a:off x="8848728" y="2476339"/>
              <a:ext cx="2709699" cy="945505"/>
              <a:chOff x="6565695" y="2005884"/>
              <a:chExt cx="2055606" cy="945505"/>
            </a:xfrm>
          </p:grpSpPr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CE9E26BE-A8DE-4662-93C9-5DCBCAF7C200}"/>
                  </a:ext>
                </a:extLst>
              </p:cNvPr>
              <p:cNvSpPr txBox="1"/>
              <p:nvPr/>
            </p:nvSpPr>
            <p:spPr>
              <a:xfrm>
                <a:off x="6565695" y="2305058"/>
                <a:ext cx="203799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 </a:t>
                </a:r>
              </a:p>
            </p:txBody>
          </p:sp>
          <p:sp>
            <p:nvSpPr>
              <p:cNvPr id="90" name="TextBox 89">
                <a:extLst>
                  <a:ext uri="{FF2B5EF4-FFF2-40B4-BE49-F238E27FC236}">
                    <a16:creationId xmlns:a16="http://schemas.microsoft.com/office/drawing/2014/main" id="{56A54811-4FD3-4318-8859-B928C5E09B8B}"/>
                  </a:ext>
                </a:extLst>
              </p:cNvPr>
              <p:cNvSpPr txBox="1"/>
              <p:nvPr/>
            </p:nvSpPr>
            <p:spPr>
              <a:xfrm>
                <a:off x="6583306" y="2005884"/>
                <a:ext cx="203799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9EAF816F-1D48-407F-8037-2D329F52DE71}"/>
              </a:ext>
            </a:extLst>
          </p:cNvPr>
          <p:cNvGrpSpPr/>
          <p:nvPr/>
        </p:nvGrpSpPr>
        <p:grpSpPr>
          <a:xfrm flipH="1">
            <a:off x="618076" y="4838221"/>
            <a:ext cx="2709699" cy="1364870"/>
            <a:chOff x="8848728" y="2056974"/>
            <a:chExt cx="2709699" cy="1364870"/>
          </a:xfrm>
        </p:grpSpPr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97DC205B-8736-4EE8-8603-79288B6E8202}"/>
                </a:ext>
              </a:extLst>
            </p:cNvPr>
            <p:cNvSpPr txBox="1"/>
            <p:nvPr/>
          </p:nvSpPr>
          <p:spPr>
            <a:xfrm>
              <a:off x="8848728" y="2056974"/>
              <a:ext cx="885866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2400" b="1" dirty="0">
                  <a:solidFill>
                    <a:schemeClr val="accent3"/>
                  </a:solidFill>
                  <a:cs typeface="Arial" pitchFamily="34" charset="0"/>
                </a:rPr>
                <a:t>30%</a:t>
              </a:r>
              <a:endParaRPr lang="ko-KR" altLang="en-US" sz="2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DC8BE52F-9CC1-4526-9001-446A2F9FA192}"/>
                </a:ext>
              </a:extLst>
            </p:cNvPr>
            <p:cNvGrpSpPr/>
            <p:nvPr/>
          </p:nvGrpSpPr>
          <p:grpSpPr>
            <a:xfrm>
              <a:off x="8848728" y="2476339"/>
              <a:ext cx="2709699" cy="945505"/>
              <a:chOff x="6565695" y="2005884"/>
              <a:chExt cx="2055606" cy="945505"/>
            </a:xfrm>
          </p:grpSpPr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20B8DE71-EB26-4101-90C9-D186E981951E}"/>
                  </a:ext>
                </a:extLst>
              </p:cNvPr>
              <p:cNvSpPr txBox="1"/>
              <p:nvPr/>
            </p:nvSpPr>
            <p:spPr>
              <a:xfrm>
                <a:off x="6565695" y="2305058"/>
                <a:ext cx="203799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 </a:t>
                </a:r>
              </a:p>
            </p:txBody>
          </p:sp>
          <p:sp>
            <p:nvSpPr>
              <p:cNvPr id="95" name="TextBox 94">
                <a:extLst>
                  <a:ext uri="{FF2B5EF4-FFF2-40B4-BE49-F238E27FC236}">
                    <a16:creationId xmlns:a16="http://schemas.microsoft.com/office/drawing/2014/main" id="{BABFD872-D890-4EA5-AAA2-A4299387C30C}"/>
                  </a:ext>
                </a:extLst>
              </p:cNvPr>
              <p:cNvSpPr txBox="1"/>
              <p:nvPr/>
            </p:nvSpPr>
            <p:spPr>
              <a:xfrm>
                <a:off x="6583306" y="2005884"/>
                <a:ext cx="203799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11154</TotalTime>
  <Words>108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14</cp:revision>
  <dcterms:created xsi:type="dcterms:W3CDTF">2018-02-18T19:39:47Z</dcterms:created>
  <dcterms:modified xsi:type="dcterms:W3CDTF">2020-08-31T05:32:22Z</dcterms:modified>
</cp:coreProperties>
</file>