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9" name="Graphic 73">
            <a:extLst>
              <a:ext uri="{FF2B5EF4-FFF2-40B4-BE49-F238E27FC236}">
                <a16:creationId xmlns:a16="http://schemas.microsoft.com/office/drawing/2014/main" id="{C1283CA2-F3F9-44A1-808E-B7314E68E5A2}"/>
              </a:ext>
            </a:extLst>
          </p:cNvPr>
          <p:cNvGrpSpPr/>
          <p:nvPr/>
        </p:nvGrpSpPr>
        <p:grpSpPr>
          <a:xfrm>
            <a:off x="4340512" y="2149790"/>
            <a:ext cx="3535878" cy="3433681"/>
            <a:chOff x="72165" y="108350"/>
            <a:chExt cx="3535878" cy="3433681"/>
          </a:xfrm>
        </p:grpSpPr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0568286F-0856-43A8-B4C3-E373B20EA2C6}"/>
                </a:ext>
              </a:extLst>
            </p:cNvPr>
            <p:cNvSpPr/>
            <p:nvPr/>
          </p:nvSpPr>
          <p:spPr>
            <a:xfrm>
              <a:off x="1031496" y="108350"/>
              <a:ext cx="1369776" cy="1583307"/>
            </a:xfrm>
            <a:custGeom>
              <a:avLst/>
              <a:gdLst>
                <a:gd name="connsiteX0" fmla="*/ 299627 w 1369776"/>
                <a:gd name="connsiteY0" fmla="*/ 322336 h 1583307"/>
                <a:gd name="connsiteX1" fmla="*/ 399351 w 1369776"/>
                <a:gd name="connsiteY1" fmla="*/ 352094 h 1583307"/>
                <a:gd name="connsiteX2" fmla="*/ 648318 w 1369776"/>
                <a:gd name="connsiteY2" fmla="*/ 338011 h 1583307"/>
                <a:gd name="connsiteX3" fmla="*/ 676032 w 1369776"/>
                <a:gd name="connsiteY3" fmla="*/ 322791 h 1583307"/>
                <a:gd name="connsiteX4" fmla="*/ 697839 w 1369776"/>
                <a:gd name="connsiteY4" fmla="*/ 262366 h 1583307"/>
                <a:gd name="connsiteX5" fmla="*/ 675123 w 1369776"/>
                <a:gd name="connsiteY5" fmla="*/ 203304 h 1583307"/>
                <a:gd name="connsiteX6" fmla="*/ 661039 w 1369776"/>
                <a:gd name="connsiteY6" fmla="*/ 109487 h 1583307"/>
                <a:gd name="connsiteX7" fmla="*/ 726689 w 1369776"/>
                <a:gd name="connsiteY7" fmla="*/ 24984 h 1583307"/>
                <a:gd name="connsiteX8" fmla="*/ 771666 w 1369776"/>
                <a:gd name="connsiteY8" fmla="*/ 3858 h 1583307"/>
                <a:gd name="connsiteX9" fmla="*/ 829365 w 1369776"/>
                <a:gd name="connsiteY9" fmla="*/ 6356 h 1583307"/>
                <a:gd name="connsiteX10" fmla="*/ 927953 w 1369776"/>
                <a:gd name="connsiteY10" fmla="*/ 86771 h 1583307"/>
                <a:gd name="connsiteX11" fmla="*/ 928634 w 1369776"/>
                <a:gd name="connsiteY11" fmla="*/ 184450 h 1583307"/>
                <a:gd name="connsiteX12" fmla="*/ 893878 w 1369776"/>
                <a:gd name="connsiteY12" fmla="*/ 246692 h 1583307"/>
                <a:gd name="connsiteX13" fmla="*/ 925454 w 1369776"/>
                <a:gd name="connsiteY13" fmla="*/ 331423 h 1583307"/>
                <a:gd name="connsiteX14" fmla="*/ 1049256 w 1369776"/>
                <a:gd name="connsiteY14" fmla="*/ 347551 h 1583307"/>
                <a:gd name="connsiteX15" fmla="*/ 1283686 w 1369776"/>
                <a:gd name="connsiteY15" fmla="*/ 312114 h 1583307"/>
                <a:gd name="connsiteX16" fmla="*/ 1291409 w 1369776"/>
                <a:gd name="connsiteY16" fmla="*/ 311433 h 1583307"/>
                <a:gd name="connsiteX17" fmla="*/ 1305493 w 1369776"/>
                <a:gd name="connsiteY17" fmla="*/ 358909 h 1583307"/>
                <a:gd name="connsiteX18" fmla="*/ 1321394 w 1369776"/>
                <a:gd name="connsiteY18" fmla="*/ 492707 h 1583307"/>
                <a:gd name="connsiteX19" fmla="*/ 1295952 w 1369776"/>
                <a:gd name="connsiteY19" fmla="*/ 642632 h 1583307"/>
                <a:gd name="connsiteX20" fmla="*/ 1291863 w 1369776"/>
                <a:gd name="connsiteY20" fmla="*/ 650810 h 1583307"/>
                <a:gd name="connsiteX21" fmla="*/ 1223715 w 1369776"/>
                <a:gd name="connsiteY21" fmla="*/ 676707 h 1583307"/>
                <a:gd name="connsiteX22" fmla="*/ 1176693 w 1369776"/>
                <a:gd name="connsiteY22" fmla="*/ 656944 h 1583307"/>
                <a:gd name="connsiteX23" fmla="*/ 1124901 w 1369776"/>
                <a:gd name="connsiteY23" fmla="*/ 645813 h 1583307"/>
                <a:gd name="connsiteX24" fmla="*/ 1075834 w 1369776"/>
                <a:gd name="connsiteY24" fmla="*/ 669892 h 1583307"/>
                <a:gd name="connsiteX25" fmla="*/ 1033355 w 1369776"/>
                <a:gd name="connsiteY25" fmla="*/ 768025 h 1583307"/>
                <a:gd name="connsiteX26" fmla="*/ 1073789 w 1369776"/>
                <a:gd name="connsiteY26" fmla="*/ 907501 h 1583307"/>
                <a:gd name="connsiteX27" fmla="*/ 1100822 w 1369776"/>
                <a:gd name="connsiteY27" fmla="*/ 934761 h 1583307"/>
                <a:gd name="connsiteX28" fmla="*/ 1198046 w 1369776"/>
                <a:gd name="connsiteY28" fmla="*/ 938395 h 1583307"/>
                <a:gd name="connsiteX29" fmla="*/ 1241661 w 1369776"/>
                <a:gd name="connsiteY29" fmla="*/ 902050 h 1583307"/>
                <a:gd name="connsiteX30" fmla="*/ 1315715 w 1369776"/>
                <a:gd name="connsiteY30" fmla="*/ 909091 h 1583307"/>
                <a:gd name="connsiteX31" fmla="*/ 1345246 w 1369776"/>
                <a:gd name="connsiteY31" fmla="*/ 968835 h 1583307"/>
                <a:gd name="connsiteX32" fmla="*/ 1365918 w 1369776"/>
                <a:gd name="connsiteY32" fmla="*/ 1181684 h 1583307"/>
                <a:gd name="connsiteX33" fmla="*/ 1334342 w 1369776"/>
                <a:gd name="connsiteY33" fmla="*/ 1299807 h 1583307"/>
                <a:gd name="connsiteX34" fmla="*/ 1330935 w 1369776"/>
                <a:gd name="connsiteY34" fmla="*/ 1305713 h 1583307"/>
                <a:gd name="connsiteX35" fmla="*/ 1327528 w 1369776"/>
                <a:gd name="connsiteY35" fmla="*/ 1306849 h 1583307"/>
                <a:gd name="connsiteX36" fmla="*/ 1238708 w 1369776"/>
                <a:gd name="connsiteY36" fmla="*/ 1279590 h 1583307"/>
                <a:gd name="connsiteX37" fmla="*/ 1161473 w 1369776"/>
                <a:gd name="connsiteY37" fmla="*/ 1262553 h 1583307"/>
                <a:gd name="connsiteX38" fmla="*/ 1114678 w 1369776"/>
                <a:gd name="connsiteY38" fmla="*/ 1255511 h 1583307"/>
                <a:gd name="connsiteX39" fmla="*/ 1101049 w 1369776"/>
                <a:gd name="connsiteY39" fmla="*/ 1254375 h 1583307"/>
                <a:gd name="connsiteX40" fmla="*/ 1024950 w 1369776"/>
                <a:gd name="connsiteY40" fmla="*/ 1254830 h 1583307"/>
                <a:gd name="connsiteX41" fmla="*/ 922046 w 1369776"/>
                <a:gd name="connsiteY41" fmla="*/ 1279363 h 1583307"/>
                <a:gd name="connsiteX42" fmla="*/ 896832 w 1369776"/>
                <a:gd name="connsiteY42" fmla="*/ 1301625 h 1583307"/>
                <a:gd name="connsiteX43" fmla="*/ 896377 w 1369776"/>
                <a:gd name="connsiteY43" fmla="*/ 1343195 h 1583307"/>
                <a:gd name="connsiteX44" fmla="*/ 922955 w 1369776"/>
                <a:gd name="connsiteY44" fmla="*/ 1390671 h 1583307"/>
                <a:gd name="connsiteX45" fmla="*/ 954076 w 1369776"/>
                <a:gd name="connsiteY45" fmla="*/ 1450869 h 1583307"/>
                <a:gd name="connsiteX46" fmla="*/ 937266 w 1369776"/>
                <a:gd name="connsiteY46" fmla="*/ 1528331 h 1583307"/>
                <a:gd name="connsiteX47" fmla="*/ 839814 w 1369776"/>
                <a:gd name="connsiteY47" fmla="*/ 1580577 h 1583307"/>
                <a:gd name="connsiteX48" fmla="*/ 723508 w 1369776"/>
                <a:gd name="connsiteY48" fmla="*/ 1565130 h 1583307"/>
                <a:gd name="connsiteX49" fmla="*/ 652634 w 1369776"/>
                <a:gd name="connsiteY49" fmla="*/ 1511521 h 1583307"/>
                <a:gd name="connsiteX50" fmla="*/ 631281 w 1369776"/>
                <a:gd name="connsiteY50" fmla="*/ 1459274 h 1583307"/>
                <a:gd name="connsiteX51" fmla="*/ 650136 w 1369776"/>
                <a:gd name="connsiteY51" fmla="*/ 1377042 h 1583307"/>
                <a:gd name="connsiteX52" fmla="*/ 663992 w 1369776"/>
                <a:gd name="connsiteY52" fmla="*/ 1342286 h 1583307"/>
                <a:gd name="connsiteX53" fmla="*/ 667854 w 1369776"/>
                <a:gd name="connsiteY53" fmla="*/ 1307758 h 1583307"/>
                <a:gd name="connsiteX54" fmla="*/ 639232 w 1369776"/>
                <a:gd name="connsiteY54" fmla="*/ 1268914 h 1583307"/>
                <a:gd name="connsiteX55" fmla="*/ 579262 w 1369776"/>
                <a:gd name="connsiteY55" fmla="*/ 1249832 h 1583307"/>
                <a:gd name="connsiteX56" fmla="*/ 544506 w 1369776"/>
                <a:gd name="connsiteY56" fmla="*/ 1245062 h 1583307"/>
                <a:gd name="connsiteX57" fmla="*/ 451143 w 1369776"/>
                <a:gd name="connsiteY57" fmla="*/ 1260509 h 1583307"/>
                <a:gd name="connsiteX58" fmla="*/ 331657 w 1369776"/>
                <a:gd name="connsiteY58" fmla="*/ 1306395 h 1583307"/>
                <a:gd name="connsiteX59" fmla="*/ 305988 w 1369776"/>
                <a:gd name="connsiteY59" fmla="*/ 1315708 h 1583307"/>
                <a:gd name="connsiteX60" fmla="*/ 293948 w 1369776"/>
                <a:gd name="connsiteY60" fmla="*/ 1315481 h 1583307"/>
                <a:gd name="connsiteX61" fmla="*/ 294175 w 1369776"/>
                <a:gd name="connsiteY61" fmla="*/ 1304578 h 1583307"/>
                <a:gd name="connsiteX62" fmla="*/ 325978 w 1369776"/>
                <a:gd name="connsiteY62" fmla="*/ 1177141 h 1583307"/>
                <a:gd name="connsiteX63" fmla="*/ 335746 w 1369776"/>
                <a:gd name="connsiteY63" fmla="*/ 1037437 h 1583307"/>
                <a:gd name="connsiteX64" fmla="*/ 307351 w 1369776"/>
                <a:gd name="connsiteY64" fmla="*/ 949753 h 1583307"/>
                <a:gd name="connsiteX65" fmla="*/ 216487 w 1369776"/>
                <a:gd name="connsiteY65" fmla="*/ 915679 h 1583307"/>
                <a:gd name="connsiteX66" fmla="*/ 155608 w 1369776"/>
                <a:gd name="connsiteY66" fmla="*/ 934079 h 1583307"/>
                <a:gd name="connsiteX67" fmla="*/ 70422 w 1369776"/>
                <a:gd name="connsiteY67" fmla="*/ 923403 h 1583307"/>
                <a:gd name="connsiteX68" fmla="*/ 33168 w 1369776"/>
                <a:gd name="connsiteY68" fmla="*/ 882514 h 1583307"/>
                <a:gd name="connsiteX69" fmla="*/ 3 w 1369776"/>
                <a:gd name="connsiteY69" fmla="*/ 776884 h 1583307"/>
                <a:gd name="connsiteX70" fmla="*/ 28852 w 1369776"/>
                <a:gd name="connsiteY70" fmla="*/ 687383 h 1583307"/>
                <a:gd name="connsiteX71" fmla="*/ 48388 w 1369776"/>
                <a:gd name="connsiteY71" fmla="*/ 662395 h 1583307"/>
                <a:gd name="connsiteX72" fmla="*/ 143568 w 1369776"/>
                <a:gd name="connsiteY72" fmla="*/ 647403 h 1583307"/>
                <a:gd name="connsiteX73" fmla="*/ 202175 w 1369776"/>
                <a:gd name="connsiteY73" fmla="*/ 684203 h 1583307"/>
                <a:gd name="connsiteX74" fmla="*/ 239657 w 1369776"/>
                <a:gd name="connsiteY74" fmla="*/ 702830 h 1583307"/>
                <a:gd name="connsiteX75" fmla="*/ 292131 w 1369776"/>
                <a:gd name="connsiteY75" fmla="*/ 686020 h 1583307"/>
                <a:gd name="connsiteX76" fmla="*/ 322343 w 1369776"/>
                <a:gd name="connsiteY76" fmla="*/ 614465 h 1583307"/>
                <a:gd name="connsiteX77" fmla="*/ 328249 w 1369776"/>
                <a:gd name="connsiteY77" fmla="*/ 546771 h 1583307"/>
                <a:gd name="connsiteX78" fmla="*/ 323479 w 1369776"/>
                <a:gd name="connsiteY78" fmla="*/ 457497 h 1583307"/>
                <a:gd name="connsiteX79" fmla="*/ 313938 w 1369776"/>
                <a:gd name="connsiteY79" fmla="*/ 397299 h 1583307"/>
                <a:gd name="connsiteX80" fmla="*/ 301445 w 1369776"/>
                <a:gd name="connsiteY80" fmla="*/ 343235 h 1583307"/>
                <a:gd name="connsiteX81" fmla="*/ 299627 w 1369776"/>
                <a:gd name="connsiteY81" fmla="*/ 322336 h 1583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369776" h="1583307">
                  <a:moveTo>
                    <a:pt x="299627" y="322336"/>
                  </a:moveTo>
                  <a:cubicBezTo>
                    <a:pt x="333020" y="331877"/>
                    <a:pt x="365276" y="345052"/>
                    <a:pt x="399351" y="352094"/>
                  </a:cubicBezTo>
                  <a:cubicBezTo>
                    <a:pt x="483627" y="369586"/>
                    <a:pt x="566768" y="367541"/>
                    <a:pt x="648318" y="338011"/>
                  </a:cubicBezTo>
                  <a:cubicBezTo>
                    <a:pt x="658313" y="334376"/>
                    <a:pt x="667400" y="328924"/>
                    <a:pt x="676032" y="322791"/>
                  </a:cubicBezTo>
                  <a:cubicBezTo>
                    <a:pt x="697158" y="307344"/>
                    <a:pt x="704200" y="287808"/>
                    <a:pt x="697839" y="262366"/>
                  </a:cubicBezTo>
                  <a:cubicBezTo>
                    <a:pt x="692615" y="241695"/>
                    <a:pt x="682619" y="222840"/>
                    <a:pt x="675123" y="203304"/>
                  </a:cubicBezTo>
                  <a:cubicBezTo>
                    <a:pt x="663538" y="173092"/>
                    <a:pt x="654452" y="142198"/>
                    <a:pt x="661039" y="109487"/>
                  </a:cubicBezTo>
                  <a:cubicBezTo>
                    <a:pt x="668990" y="70870"/>
                    <a:pt x="695795" y="45882"/>
                    <a:pt x="726689" y="24984"/>
                  </a:cubicBezTo>
                  <a:cubicBezTo>
                    <a:pt x="740545" y="15670"/>
                    <a:pt x="755538" y="8628"/>
                    <a:pt x="771666" y="3858"/>
                  </a:cubicBezTo>
                  <a:cubicBezTo>
                    <a:pt x="791202" y="-2048"/>
                    <a:pt x="810511" y="-1140"/>
                    <a:pt x="829365" y="6356"/>
                  </a:cubicBezTo>
                  <a:cubicBezTo>
                    <a:pt x="870708" y="22712"/>
                    <a:pt x="903419" y="49971"/>
                    <a:pt x="927953" y="86771"/>
                  </a:cubicBezTo>
                  <a:cubicBezTo>
                    <a:pt x="949306" y="119028"/>
                    <a:pt x="945671" y="151966"/>
                    <a:pt x="928634" y="184450"/>
                  </a:cubicBezTo>
                  <a:cubicBezTo>
                    <a:pt x="917730" y="205576"/>
                    <a:pt x="905009" y="225793"/>
                    <a:pt x="893878" y="246692"/>
                  </a:cubicBezTo>
                  <a:cubicBezTo>
                    <a:pt x="871844" y="288035"/>
                    <a:pt x="881612" y="314386"/>
                    <a:pt x="925454" y="331423"/>
                  </a:cubicBezTo>
                  <a:cubicBezTo>
                    <a:pt x="965434" y="346870"/>
                    <a:pt x="1007232" y="348006"/>
                    <a:pt x="1049256" y="347551"/>
                  </a:cubicBezTo>
                  <a:cubicBezTo>
                    <a:pt x="1128989" y="346643"/>
                    <a:pt x="1206678" y="330969"/>
                    <a:pt x="1283686" y="312114"/>
                  </a:cubicBezTo>
                  <a:cubicBezTo>
                    <a:pt x="1286184" y="311433"/>
                    <a:pt x="1288683" y="310297"/>
                    <a:pt x="1291409" y="311433"/>
                  </a:cubicBezTo>
                  <a:cubicBezTo>
                    <a:pt x="1300495" y="325971"/>
                    <a:pt x="1301631" y="343008"/>
                    <a:pt x="1305493" y="358909"/>
                  </a:cubicBezTo>
                  <a:cubicBezTo>
                    <a:pt x="1316170" y="402751"/>
                    <a:pt x="1321621" y="447729"/>
                    <a:pt x="1321394" y="492707"/>
                  </a:cubicBezTo>
                  <a:cubicBezTo>
                    <a:pt x="1321167" y="543818"/>
                    <a:pt x="1317760" y="594929"/>
                    <a:pt x="1295952" y="642632"/>
                  </a:cubicBezTo>
                  <a:cubicBezTo>
                    <a:pt x="1294589" y="645358"/>
                    <a:pt x="1293453" y="648084"/>
                    <a:pt x="1291863" y="650810"/>
                  </a:cubicBezTo>
                  <a:cubicBezTo>
                    <a:pt x="1275053" y="680795"/>
                    <a:pt x="1256199" y="687837"/>
                    <a:pt x="1223715" y="676707"/>
                  </a:cubicBezTo>
                  <a:cubicBezTo>
                    <a:pt x="1207587" y="671028"/>
                    <a:pt x="1192594" y="662850"/>
                    <a:pt x="1176693" y="656944"/>
                  </a:cubicBezTo>
                  <a:cubicBezTo>
                    <a:pt x="1160110" y="650583"/>
                    <a:pt x="1143073" y="645358"/>
                    <a:pt x="1124901" y="645813"/>
                  </a:cubicBezTo>
                  <a:cubicBezTo>
                    <a:pt x="1104683" y="646267"/>
                    <a:pt x="1088101" y="653991"/>
                    <a:pt x="1075834" y="669892"/>
                  </a:cubicBezTo>
                  <a:cubicBezTo>
                    <a:pt x="1053345" y="698968"/>
                    <a:pt x="1041987" y="732815"/>
                    <a:pt x="1033355" y="768025"/>
                  </a:cubicBezTo>
                  <a:cubicBezTo>
                    <a:pt x="1019952" y="822543"/>
                    <a:pt x="1041306" y="866613"/>
                    <a:pt x="1073789" y="907501"/>
                  </a:cubicBezTo>
                  <a:cubicBezTo>
                    <a:pt x="1081740" y="917496"/>
                    <a:pt x="1091281" y="926356"/>
                    <a:pt x="1100822" y="934761"/>
                  </a:cubicBezTo>
                  <a:cubicBezTo>
                    <a:pt x="1131488" y="961566"/>
                    <a:pt x="1165335" y="962929"/>
                    <a:pt x="1198046" y="938395"/>
                  </a:cubicBezTo>
                  <a:cubicBezTo>
                    <a:pt x="1213266" y="927037"/>
                    <a:pt x="1227350" y="914316"/>
                    <a:pt x="1241661" y="902050"/>
                  </a:cubicBezTo>
                  <a:cubicBezTo>
                    <a:pt x="1270965" y="877062"/>
                    <a:pt x="1291863" y="878879"/>
                    <a:pt x="1315715" y="909091"/>
                  </a:cubicBezTo>
                  <a:cubicBezTo>
                    <a:pt x="1329799" y="926810"/>
                    <a:pt x="1338204" y="947709"/>
                    <a:pt x="1345246" y="968835"/>
                  </a:cubicBezTo>
                  <a:cubicBezTo>
                    <a:pt x="1367735" y="1038119"/>
                    <a:pt x="1375686" y="1108993"/>
                    <a:pt x="1365918" y="1181684"/>
                  </a:cubicBezTo>
                  <a:cubicBezTo>
                    <a:pt x="1360466" y="1222573"/>
                    <a:pt x="1348426" y="1261417"/>
                    <a:pt x="1334342" y="1299807"/>
                  </a:cubicBezTo>
                  <a:cubicBezTo>
                    <a:pt x="1333661" y="1301852"/>
                    <a:pt x="1332752" y="1304123"/>
                    <a:pt x="1330935" y="1305713"/>
                  </a:cubicBezTo>
                  <a:cubicBezTo>
                    <a:pt x="1329799" y="1306395"/>
                    <a:pt x="1328663" y="1306849"/>
                    <a:pt x="1327528" y="1306849"/>
                  </a:cubicBezTo>
                  <a:cubicBezTo>
                    <a:pt x="1297769" y="1297990"/>
                    <a:pt x="1268693" y="1287313"/>
                    <a:pt x="1238708" y="1279590"/>
                  </a:cubicBezTo>
                  <a:cubicBezTo>
                    <a:pt x="1213266" y="1273002"/>
                    <a:pt x="1187597" y="1266869"/>
                    <a:pt x="1161473" y="1262553"/>
                  </a:cubicBezTo>
                  <a:cubicBezTo>
                    <a:pt x="1145799" y="1260054"/>
                    <a:pt x="1129898" y="1260736"/>
                    <a:pt x="1114678" y="1255511"/>
                  </a:cubicBezTo>
                  <a:cubicBezTo>
                    <a:pt x="1110362" y="1253921"/>
                    <a:pt x="1105592" y="1254375"/>
                    <a:pt x="1101049" y="1254375"/>
                  </a:cubicBezTo>
                  <a:cubicBezTo>
                    <a:pt x="1075607" y="1254375"/>
                    <a:pt x="1050165" y="1252558"/>
                    <a:pt x="1024950" y="1254830"/>
                  </a:cubicBezTo>
                  <a:cubicBezTo>
                    <a:pt x="989740" y="1258237"/>
                    <a:pt x="954530" y="1263916"/>
                    <a:pt x="922046" y="1279363"/>
                  </a:cubicBezTo>
                  <a:cubicBezTo>
                    <a:pt x="911370" y="1284360"/>
                    <a:pt x="902511" y="1292084"/>
                    <a:pt x="896832" y="1301625"/>
                  </a:cubicBezTo>
                  <a:cubicBezTo>
                    <a:pt x="889108" y="1314573"/>
                    <a:pt x="890925" y="1329338"/>
                    <a:pt x="896377" y="1343195"/>
                  </a:cubicBezTo>
                  <a:cubicBezTo>
                    <a:pt x="903192" y="1360232"/>
                    <a:pt x="913187" y="1375452"/>
                    <a:pt x="922955" y="1390671"/>
                  </a:cubicBezTo>
                  <a:cubicBezTo>
                    <a:pt x="935222" y="1409753"/>
                    <a:pt x="947034" y="1429289"/>
                    <a:pt x="954076" y="1450869"/>
                  </a:cubicBezTo>
                  <a:cubicBezTo>
                    <a:pt x="963390" y="1479491"/>
                    <a:pt x="957938" y="1505615"/>
                    <a:pt x="937266" y="1528331"/>
                  </a:cubicBezTo>
                  <a:cubicBezTo>
                    <a:pt x="910916" y="1557407"/>
                    <a:pt x="876614" y="1571491"/>
                    <a:pt x="839814" y="1580577"/>
                  </a:cubicBezTo>
                  <a:cubicBezTo>
                    <a:pt x="799380" y="1590345"/>
                    <a:pt x="760763" y="1581486"/>
                    <a:pt x="723508" y="1565130"/>
                  </a:cubicBezTo>
                  <a:cubicBezTo>
                    <a:pt x="695568" y="1552864"/>
                    <a:pt x="672624" y="1534237"/>
                    <a:pt x="652634" y="1511521"/>
                  </a:cubicBezTo>
                  <a:cubicBezTo>
                    <a:pt x="639686" y="1496755"/>
                    <a:pt x="632190" y="1480173"/>
                    <a:pt x="631281" y="1459274"/>
                  </a:cubicBezTo>
                  <a:cubicBezTo>
                    <a:pt x="630145" y="1429743"/>
                    <a:pt x="640140" y="1403620"/>
                    <a:pt x="650136" y="1377042"/>
                  </a:cubicBezTo>
                  <a:cubicBezTo>
                    <a:pt x="654452" y="1365457"/>
                    <a:pt x="659222" y="1353871"/>
                    <a:pt x="663992" y="1342286"/>
                  </a:cubicBezTo>
                  <a:cubicBezTo>
                    <a:pt x="668763" y="1330928"/>
                    <a:pt x="668763" y="1319343"/>
                    <a:pt x="667854" y="1307758"/>
                  </a:cubicBezTo>
                  <a:cubicBezTo>
                    <a:pt x="666491" y="1289131"/>
                    <a:pt x="653089" y="1278000"/>
                    <a:pt x="639232" y="1268914"/>
                  </a:cubicBezTo>
                  <a:cubicBezTo>
                    <a:pt x="621286" y="1257101"/>
                    <a:pt x="600387" y="1252558"/>
                    <a:pt x="579262" y="1249832"/>
                  </a:cubicBezTo>
                  <a:cubicBezTo>
                    <a:pt x="567676" y="1248469"/>
                    <a:pt x="556545" y="1244380"/>
                    <a:pt x="544506" y="1245062"/>
                  </a:cubicBezTo>
                  <a:cubicBezTo>
                    <a:pt x="512931" y="1247333"/>
                    <a:pt x="481810" y="1251649"/>
                    <a:pt x="451143" y="1260509"/>
                  </a:cubicBezTo>
                  <a:cubicBezTo>
                    <a:pt x="410027" y="1272321"/>
                    <a:pt x="370728" y="1289358"/>
                    <a:pt x="331657" y="1306395"/>
                  </a:cubicBezTo>
                  <a:cubicBezTo>
                    <a:pt x="323252" y="1310029"/>
                    <a:pt x="314620" y="1312755"/>
                    <a:pt x="305988" y="1315708"/>
                  </a:cubicBezTo>
                  <a:cubicBezTo>
                    <a:pt x="302126" y="1317072"/>
                    <a:pt x="298037" y="1318207"/>
                    <a:pt x="293948" y="1315481"/>
                  </a:cubicBezTo>
                  <a:cubicBezTo>
                    <a:pt x="291222" y="1311847"/>
                    <a:pt x="293040" y="1308212"/>
                    <a:pt x="294175" y="1304578"/>
                  </a:cubicBezTo>
                  <a:cubicBezTo>
                    <a:pt x="307578" y="1262780"/>
                    <a:pt x="317800" y="1220074"/>
                    <a:pt x="325978" y="1177141"/>
                  </a:cubicBezTo>
                  <a:cubicBezTo>
                    <a:pt x="334837" y="1131027"/>
                    <a:pt x="339607" y="1084232"/>
                    <a:pt x="335746" y="1037437"/>
                  </a:cubicBezTo>
                  <a:cubicBezTo>
                    <a:pt x="333247" y="1006543"/>
                    <a:pt x="325069" y="976331"/>
                    <a:pt x="307351" y="949753"/>
                  </a:cubicBezTo>
                  <a:cubicBezTo>
                    <a:pt x="283953" y="914771"/>
                    <a:pt x="257148" y="904548"/>
                    <a:pt x="216487" y="915679"/>
                  </a:cubicBezTo>
                  <a:cubicBezTo>
                    <a:pt x="196042" y="921358"/>
                    <a:pt x="176506" y="929536"/>
                    <a:pt x="155608" y="934079"/>
                  </a:cubicBezTo>
                  <a:cubicBezTo>
                    <a:pt x="125850" y="940667"/>
                    <a:pt x="97000" y="941348"/>
                    <a:pt x="70422" y="923403"/>
                  </a:cubicBezTo>
                  <a:cubicBezTo>
                    <a:pt x="54748" y="912726"/>
                    <a:pt x="42936" y="898415"/>
                    <a:pt x="33168" y="882514"/>
                  </a:cubicBezTo>
                  <a:cubicBezTo>
                    <a:pt x="13405" y="850257"/>
                    <a:pt x="-224" y="815501"/>
                    <a:pt x="3" y="776884"/>
                  </a:cubicBezTo>
                  <a:cubicBezTo>
                    <a:pt x="3" y="743946"/>
                    <a:pt x="11815" y="714869"/>
                    <a:pt x="28852" y="687383"/>
                  </a:cubicBezTo>
                  <a:cubicBezTo>
                    <a:pt x="34531" y="678524"/>
                    <a:pt x="40665" y="669892"/>
                    <a:pt x="48388" y="662395"/>
                  </a:cubicBezTo>
                  <a:cubicBezTo>
                    <a:pt x="77237" y="634000"/>
                    <a:pt x="107222" y="629003"/>
                    <a:pt x="143568" y="647403"/>
                  </a:cubicBezTo>
                  <a:cubicBezTo>
                    <a:pt x="164240" y="657852"/>
                    <a:pt x="182640" y="671709"/>
                    <a:pt x="202175" y="684203"/>
                  </a:cubicBezTo>
                  <a:cubicBezTo>
                    <a:pt x="213988" y="691699"/>
                    <a:pt x="226027" y="698741"/>
                    <a:pt x="239657" y="702830"/>
                  </a:cubicBezTo>
                  <a:cubicBezTo>
                    <a:pt x="259647" y="708736"/>
                    <a:pt x="279637" y="702603"/>
                    <a:pt x="292131" y="686020"/>
                  </a:cubicBezTo>
                  <a:cubicBezTo>
                    <a:pt x="308259" y="664667"/>
                    <a:pt x="315983" y="639907"/>
                    <a:pt x="322343" y="614465"/>
                  </a:cubicBezTo>
                  <a:cubicBezTo>
                    <a:pt x="327795" y="592203"/>
                    <a:pt x="328477" y="569260"/>
                    <a:pt x="328249" y="546771"/>
                  </a:cubicBezTo>
                  <a:cubicBezTo>
                    <a:pt x="327795" y="517240"/>
                    <a:pt x="328931" y="487255"/>
                    <a:pt x="323479" y="457497"/>
                  </a:cubicBezTo>
                  <a:cubicBezTo>
                    <a:pt x="319844" y="437507"/>
                    <a:pt x="317573" y="417289"/>
                    <a:pt x="313938" y="397299"/>
                  </a:cubicBezTo>
                  <a:cubicBezTo>
                    <a:pt x="310531" y="379127"/>
                    <a:pt x="306215" y="361181"/>
                    <a:pt x="301445" y="343235"/>
                  </a:cubicBezTo>
                  <a:cubicBezTo>
                    <a:pt x="300309" y="336648"/>
                    <a:pt x="297583" y="329833"/>
                    <a:pt x="299627" y="322336"/>
                  </a:cubicBezTo>
                  <a:close/>
                </a:path>
              </a:pathLst>
            </a:custGeom>
            <a:solidFill>
              <a:schemeClr val="accent1"/>
            </a:solidFill>
            <a:ln w="2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CF8F9F66-F034-40AF-8F61-CB5C84A5D137}"/>
                </a:ext>
              </a:extLst>
            </p:cNvPr>
            <p:cNvSpPr/>
            <p:nvPr/>
          </p:nvSpPr>
          <p:spPr>
            <a:xfrm>
              <a:off x="1241832" y="2095020"/>
              <a:ext cx="1174419" cy="1447011"/>
            </a:xfrm>
            <a:custGeom>
              <a:avLst/>
              <a:gdLst>
                <a:gd name="connsiteX0" fmla="*/ 462742 w 1174418"/>
                <a:gd name="connsiteY0" fmla="*/ 1423684 h 1447011"/>
                <a:gd name="connsiteX1" fmla="*/ 482278 w 1174418"/>
                <a:gd name="connsiteY1" fmla="*/ 1336227 h 1447011"/>
                <a:gd name="connsiteX2" fmla="*/ 512490 w 1174418"/>
                <a:gd name="connsiteY2" fmla="*/ 1274212 h 1447011"/>
                <a:gd name="connsiteX3" fmla="*/ 500678 w 1174418"/>
                <a:gd name="connsiteY3" fmla="*/ 1225373 h 1447011"/>
                <a:gd name="connsiteX4" fmla="*/ 425261 w 1174418"/>
                <a:gd name="connsiteY4" fmla="*/ 1185847 h 1447011"/>
                <a:gd name="connsiteX5" fmla="*/ 253301 w 1174418"/>
                <a:gd name="connsiteY5" fmla="*/ 1179714 h 1447011"/>
                <a:gd name="connsiteX6" fmla="*/ 85202 w 1174418"/>
                <a:gd name="connsiteY6" fmla="*/ 1221284 h 1447011"/>
                <a:gd name="connsiteX7" fmla="*/ 79750 w 1174418"/>
                <a:gd name="connsiteY7" fmla="*/ 1222193 h 1447011"/>
                <a:gd name="connsiteX8" fmla="*/ 71345 w 1174418"/>
                <a:gd name="connsiteY8" fmla="*/ 1216514 h 1447011"/>
                <a:gd name="connsiteX9" fmla="*/ 15237 w 1174418"/>
                <a:gd name="connsiteY9" fmla="*/ 1102706 h 1447011"/>
                <a:gd name="connsiteX10" fmla="*/ 17 w 1174418"/>
                <a:gd name="connsiteY10" fmla="*/ 1017067 h 1447011"/>
                <a:gd name="connsiteX11" fmla="*/ 31592 w 1174418"/>
                <a:gd name="connsiteY11" fmla="*/ 910075 h 1447011"/>
                <a:gd name="connsiteX12" fmla="*/ 108372 w 1174418"/>
                <a:gd name="connsiteY12" fmla="*/ 882134 h 1447011"/>
                <a:gd name="connsiteX13" fmla="*/ 164481 w 1174418"/>
                <a:gd name="connsiteY13" fmla="*/ 906440 h 1447011"/>
                <a:gd name="connsiteX14" fmla="*/ 252165 w 1174418"/>
                <a:gd name="connsiteY14" fmla="*/ 932336 h 1447011"/>
                <a:gd name="connsiteX15" fmla="*/ 294417 w 1174418"/>
                <a:gd name="connsiteY15" fmla="*/ 925521 h 1447011"/>
                <a:gd name="connsiteX16" fmla="*/ 386871 w 1174418"/>
                <a:gd name="connsiteY16" fmla="*/ 834430 h 1447011"/>
                <a:gd name="connsiteX17" fmla="*/ 386871 w 1174418"/>
                <a:gd name="connsiteY17" fmla="*/ 762648 h 1447011"/>
                <a:gd name="connsiteX18" fmla="*/ 302822 w 1174418"/>
                <a:gd name="connsiteY18" fmla="*/ 654519 h 1447011"/>
                <a:gd name="connsiteX19" fmla="*/ 214002 w 1174418"/>
                <a:gd name="connsiteY19" fmla="*/ 641117 h 1447011"/>
                <a:gd name="connsiteX20" fmla="*/ 156530 w 1174418"/>
                <a:gd name="connsiteY20" fmla="*/ 665196 h 1447011"/>
                <a:gd name="connsiteX21" fmla="*/ 137222 w 1174418"/>
                <a:gd name="connsiteY21" fmla="*/ 671783 h 1447011"/>
                <a:gd name="connsiteX22" fmla="*/ 71800 w 1174418"/>
                <a:gd name="connsiteY22" fmla="*/ 641798 h 1447011"/>
                <a:gd name="connsiteX23" fmla="*/ 49538 w 1174418"/>
                <a:gd name="connsiteY23" fmla="*/ 559339 h 1447011"/>
                <a:gd name="connsiteX24" fmla="*/ 54081 w 1174418"/>
                <a:gd name="connsiteY24" fmla="*/ 470065 h 1447011"/>
                <a:gd name="connsiteX25" fmla="*/ 71572 w 1174418"/>
                <a:gd name="connsiteY25" fmla="*/ 404416 h 1447011"/>
                <a:gd name="connsiteX26" fmla="*/ 101785 w 1174418"/>
                <a:gd name="connsiteY26" fmla="*/ 304692 h 1447011"/>
                <a:gd name="connsiteX27" fmla="*/ 105192 w 1174418"/>
                <a:gd name="connsiteY27" fmla="*/ 303329 h 1447011"/>
                <a:gd name="connsiteX28" fmla="*/ 150170 w 1174418"/>
                <a:gd name="connsiteY28" fmla="*/ 324682 h 1447011"/>
                <a:gd name="connsiteX29" fmla="*/ 249439 w 1174418"/>
                <a:gd name="connsiteY29" fmla="*/ 359438 h 1447011"/>
                <a:gd name="connsiteX30" fmla="*/ 345301 w 1174418"/>
                <a:gd name="connsiteY30" fmla="*/ 363981 h 1447011"/>
                <a:gd name="connsiteX31" fmla="*/ 447977 w 1174418"/>
                <a:gd name="connsiteY31" fmla="*/ 324682 h 1447011"/>
                <a:gd name="connsiteX32" fmla="*/ 479098 w 1174418"/>
                <a:gd name="connsiteY32" fmla="*/ 294016 h 1447011"/>
                <a:gd name="connsiteX33" fmla="*/ 477054 w 1174418"/>
                <a:gd name="connsiteY33" fmla="*/ 240633 h 1447011"/>
                <a:gd name="connsiteX34" fmla="*/ 440254 w 1174418"/>
                <a:gd name="connsiteY34" fmla="*/ 190431 h 1447011"/>
                <a:gd name="connsiteX35" fmla="*/ 422535 w 1174418"/>
                <a:gd name="connsiteY35" fmla="*/ 115013 h 1447011"/>
                <a:gd name="connsiteX36" fmla="*/ 448886 w 1174418"/>
                <a:gd name="connsiteY36" fmla="*/ 69354 h 1447011"/>
                <a:gd name="connsiteX37" fmla="*/ 563829 w 1174418"/>
                <a:gd name="connsiteY37" fmla="*/ 2796 h 1447011"/>
                <a:gd name="connsiteX38" fmla="*/ 631068 w 1174418"/>
                <a:gd name="connsiteY38" fmla="*/ 6658 h 1447011"/>
                <a:gd name="connsiteX39" fmla="*/ 683542 w 1174418"/>
                <a:gd name="connsiteY39" fmla="*/ 28011 h 1447011"/>
                <a:gd name="connsiteX40" fmla="*/ 731246 w 1174418"/>
                <a:gd name="connsiteY40" fmla="*/ 69127 h 1447011"/>
                <a:gd name="connsiteX41" fmla="*/ 734199 w 1174418"/>
                <a:gd name="connsiteY41" fmla="*/ 157038 h 1447011"/>
                <a:gd name="connsiteX42" fmla="*/ 701715 w 1174418"/>
                <a:gd name="connsiteY42" fmla="*/ 216781 h 1447011"/>
                <a:gd name="connsiteX43" fmla="*/ 725794 w 1174418"/>
                <a:gd name="connsiteY43" fmla="*/ 289700 h 1447011"/>
                <a:gd name="connsiteX44" fmla="*/ 828243 w 1174418"/>
                <a:gd name="connsiteY44" fmla="*/ 314687 h 1447011"/>
                <a:gd name="connsiteX45" fmla="*/ 903206 w 1174418"/>
                <a:gd name="connsiteY45" fmla="*/ 314914 h 1447011"/>
                <a:gd name="connsiteX46" fmla="*/ 975443 w 1174418"/>
                <a:gd name="connsiteY46" fmla="*/ 309008 h 1447011"/>
                <a:gd name="connsiteX47" fmla="*/ 1080618 w 1174418"/>
                <a:gd name="connsiteY47" fmla="*/ 288791 h 1447011"/>
                <a:gd name="connsiteX48" fmla="*/ 1091749 w 1174418"/>
                <a:gd name="connsiteY48" fmla="*/ 289245 h 1447011"/>
                <a:gd name="connsiteX49" fmla="*/ 1093112 w 1174418"/>
                <a:gd name="connsiteY49" fmla="*/ 290608 h 1447011"/>
                <a:gd name="connsiteX50" fmla="*/ 1136954 w 1174418"/>
                <a:gd name="connsiteY50" fmla="*/ 383517 h 1447011"/>
                <a:gd name="connsiteX51" fmla="*/ 1162396 w 1174418"/>
                <a:gd name="connsiteY51" fmla="*/ 462796 h 1447011"/>
                <a:gd name="connsiteX52" fmla="*/ 1164895 w 1174418"/>
                <a:gd name="connsiteY52" fmla="*/ 539349 h 1447011"/>
                <a:gd name="connsiteX53" fmla="*/ 1129231 w 1174418"/>
                <a:gd name="connsiteY53" fmla="*/ 618401 h 1447011"/>
                <a:gd name="connsiteX54" fmla="*/ 1075848 w 1174418"/>
                <a:gd name="connsiteY54" fmla="*/ 630213 h 1447011"/>
                <a:gd name="connsiteX55" fmla="*/ 989527 w 1174418"/>
                <a:gd name="connsiteY55" fmla="*/ 601137 h 1447011"/>
                <a:gd name="connsiteX56" fmla="*/ 914110 w 1174418"/>
                <a:gd name="connsiteY56" fmla="*/ 591369 h 1447011"/>
                <a:gd name="connsiteX57" fmla="*/ 820520 w 1174418"/>
                <a:gd name="connsiteY57" fmla="*/ 653383 h 1447011"/>
                <a:gd name="connsiteX58" fmla="*/ 807344 w 1174418"/>
                <a:gd name="connsiteY58" fmla="*/ 735161 h 1447011"/>
                <a:gd name="connsiteX59" fmla="*/ 829379 w 1174418"/>
                <a:gd name="connsiteY59" fmla="*/ 790361 h 1447011"/>
                <a:gd name="connsiteX60" fmla="*/ 906159 w 1174418"/>
                <a:gd name="connsiteY60" fmla="*/ 896218 h 1447011"/>
                <a:gd name="connsiteX61" fmla="*/ 981122 w 1174418"/>
                <a:gd name="connsiteY61" fmla="*/ 915526 h 1447011"/>
                <a:gd name="connsiteX62" fmla="*/ 1074485 w 1174418"/>
                <a:gd name="connsiteY62" fmla="*/ 880544 h 1447011"/>
                <a:gd name="connsiteX63" fmla="*/ 1142406 w 1174418"/>
                <a:gd name="connsiteY63" fmla="*/ 901669 h 1447011"/>
                <a:gd name="connsiteX64" fmla="*/ 1170801 w 1174418"/>
                <a:gd name="connsiteY64" fmla="*/ 979358 h 1447011"/>
                <a:gd name="connsiteX65" fmla="*/ 1174436 w 1174418"/>
                <a:gd name="connsiteY65" fmla="*/ 1058183 h 1447011"/>
                <a:gd name="connsiteX66" fmla="*/ 1158534 w 1174418"/>
                <a:gd name="connsiteY66" fmla="*/ 1132010 h 1447011"/>
                <a:gd name="connsiteX67" fmla="*/ 1102199 w 1174418"/>
                <a:gd name="connsiteY67" fmla="*/ 1261946 h 1447011"/>
                <a:gd name="connsiteX68" fmla="*/ 1043137 w 1174418"/>
                <a:gd name="connsiteY68" fmla="*/ 1242637 h 1447011"/>
                <a:gd name="connsiteX69" fmla="*/ 868451 w 1174418"/>
                <a:gd name="connsiteY69" fmla="*/ 1200612 h 1447011"/>
                <a:gd name="connsiteX70" fmla="*/ 734653 w 1174418"/>
                <a:gd name="connsiteY70" fmla="*/ 1222193 h 1447011"/>
                <a:gd name="connsiteX71" fmla="*/ 710574 w 1174418"/>
                <a:gd name="connsiteY71" fmla="*/ 1294430 h 1447011"/>
                <a:gd name="connsiteX72" fmla="*/ 717843 w 1174418"/>
                <a:gd name="connsiteY72" fmla="*/ 1307378 h 1447011"/>
                <a:gd name="connsiteX73" fmla="*/ 750100 w 1174418"/>
                <a:gd name="connsiteY73" fmla="*/ 1367121 h 1447011"/>
                <a:gd name="connsiteX74" fmla="*/ 742831 w 1174418"/>
                <a:gd name="connsiteY74" fmla="*/ 1447309 h 144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174418" h="1447011">
                  <a:moveTo>
                    <a:pt x="462742" y="1423684"/>
                  </a:moveTo>
                  <a:cubicBezTo>
                    <a:pt x="459108" y="1392790"/>
                    <a:pt x="469330" y="1364168"/>
                    <a:pt x="482278" y="1336227"/>
                  </a:cubicBezTo>
                  <a:cubicBezTo>
                    <a:pt x="492046" y="1315328"/>
                    <a:pt x="505221" y="1296247"/>
                    <a:pt x="512490" y="1274212"/>
                  </a:cubicBezTo>
                  <a:cubicBezTo>
                    <a:pt x="518851" y="1255358"/>
                    <a:pt x="514535" y="1239003"/>
                    <a:pt x="500678" y="1225373"/>
                  </a:cubicBezTo>
                  <a:cubicBezTo>
                    <a:pt x="479552" y="1204701"/>
                    <a:pt x="452974" y="1194025"/>
                    <a:pt x="425261" y="1185847"/>
                  </a:cubicBezTo>
                  <a:cubicBezTo>
                    <a:pt x="368471" y="1169264"/>
                    <a:pt x="310999" y="1170400"/>
                    <a:pt x="253301" y="1179714"/>
                  </a:cubicBezTo>
                  <a:cubicBezTo>
                    <a:pt x="196056" y="1188800"/>
                    <a:pt x="140175" y="1203339"/>
                    <a:pt x="85202" y="1221284"/>
                  </a:cubicBezTo>
                  <a:cubicBezTo>
                    <a:pt x="83385" y="1221966"/>
                    <a:pt x="81567" y="1221966"/>
                    <a:pt x="79750" y="1222193"/>
                  </a:cubicBezTo>
                  <a:cubicBezTo>
                    <a:pt x="74525" y="1223783"/>
                    <a:pt x="73162" y="1219467"/>
                    <a:pt x="71345" y="1216514"/>
                  </a:cubicBezTo>
                  <a:cubicBezTo>
                    <a:pt x="49538" y="1180168"/>
                    <a:pt x="28412" y="1143368"/>
                    <a:pt x="15237" y="1102706"/>
                  </a:cubicBezTo>
                  <a:cubicBezTo>
                    <a:pt x="6150" y="1074766"/>
                    <a:pt x="244" y="1045916"/>
                    <a:pt x="17" y="1017067"/>
                  </a:cubicBezTo>
                  <a:cubicBezTo>
                    <a:pt x="-437" y="978677"/>
                    <a:pt x="8195" y="942104"/>
                    <a:pt x="31592" y="910075"/>
                  </a:cubicBezTo>
                  <a:cubicBezTo>
                    <a:pt x="49765" y="885087"/>
                    <a:pt x="78614" y="874183"/>
                    <a:pt x="108372" y="882134"/>
                  </a:cubicBezTo>
                  <a:cubicBezTo>
                    <a:pt x="128363" y="887359"/>
                    <a:pt x="146308" y="897353"/>
                    <a:pt x="164481" y="906440"/>
                  </a:cubicBezTo>
                  <a:cubicBezTo>
                    <a:pt x="192194" y="920297"/>
                    <a:pt x="221725" y="928020"/>
                    <a:pt x="252165" y="932336"/>
                  </a:cubicBezTo>
                  <a:cubicBezTo>
                    <a:pt x="266703" y="934381"/>
                    <a:pt x="280787" y="930065"/>
                    <a:pt x="294417" y="925521"/>
                  </a:cubicBezTo>
                  <a:cubicBezTo>
                    <a:pt x="339394" y="909847"/>
                    <a:pt x="369380" y="878272"/>
                    <a:pt x="386871" y="834430"/>
                  </a:cubicBezTo>
                  <a:cubicBezTo>
                    <a:pt x="396184" y="810805"/>
                    <a:pt x="396866" y="786954"/>
                    <a:pt x="386871" y="762648"/>
                  </a:cubicBezTo>
                  <a:cubicBezTo>
                    <a:pt x="368925" y="718578"/>
                    <a:pt x="339167" y="683823"/>
                    <a:pt x="302822" y="654519"/>
                  </a:cubicBezTo>
                  <a:cubicBezTo>
                    <a:pt x="276471" y="633393"/>
                    <a:pt x="246259" y="629532"/>
                    <a:pt x="214002" y="641117"/>
                  </a:cubicBezTo>
                  <a:cubicBezTo>
                    <a:pt x="194466" y="648159"/>
                    <a:pt x="175385" y="656336"/>
                    <a:pt x="156530" y="665196"/>
                  </a:cubicBezTo>
                  <a:cubicBezTo>
                    <a:pt x="150397" y="668149"/>
                    <a:pt x="144036" y="670420"/>
                    <a:pt x="137222" y="671783"/>
                  </a:cubicBezTo>
                  <a:cubicBezTo>
                    <a:pt x="107691" y="677689"/>
                    <a:pt x="86338" y="668376"/>
                    <a:pt x="71800" y="641798"/>
                  </a:cubicBezTo>
                  <a:cubicBezTo>
                    <a:pt x="57716" y="616129"/>
                    <a:pt x="50219" y="588415"/>
                    <a:pt x="49538" y="559339"/>
                  </a:cubicBezTo>
                  <a:cubicBezTo>
                    <a:pt x="48629" y="529581"/>
                    <a:pt x="47266" y="499596"/>
                    <a:pt x="54081" y="470065"/>
                  </a:cubicBezTo>
                  <a:cubicBezTo>
                    <a:pt x="59079" y="448030"/>
                    <a:pt x="64758" y="425996"/>
                    <a:pt x="71572" y="404416"/>
                  </a:cubicBezTo>
                  <a:cubicBezTo>
                    <a:pt x="81795" y="371250"/>
                    <a:pt x="92017" y="337858"/>
                    <a:pt x="101785" y="304692"/>
                  </a:cubicBezTo>
                  <a:cubicBezTo>
                    <a:pt x="102693" y="303784"/>
                    <a:pt x="103829" y="303556"/>
                    <a:pt x="105192" y="303329"/>
                  </a:cubicBezTo>
                  <a:cubicBezTo>
                    <a:pt x="121093" y="308554"/>
                    <a:pt x="135404" y="317413"/>
                    <a:pt x="150170" y="324682"/>
                  </a:cubicBezTo>
                  <a:cubicBezTo>
                    <a:pt x="181972" y="340356"/>
                    <a:pt x="215365" y="351033"/>
                    <a:pt x="249439" y="359438"/>
                  </a:cubicBezTo>
                  <a:cubicBezTo>
                    <a:pt x="281014" y="367161"/>
                    <a:pt x="313498" y="367616"/>
                    <a:pt x="345301" y="363981"/>
                  </a:cubicBezTo>
                  <a:cubicBezTo>
                    <a:pt x="382328" y="359665"/>
                    <a:pt x="417083" y="346717"/>
                    <a:pt x="447977" y="324682"/>
                  </a:cubicBezTo>
                  <a:cubicBezTo>
                    <a:pt x="460017" y="316050"/>
                    <a:pt x="471602" y="307418"/>
                    <a:pt x="479098" y="294016"/>
                  </a:cubicBezTo>
                  <a:cubicBezTo>
                    <a:pt x="489320" y="275616"/>
                    <a:pt x="488866" y="258352"/>
                    <a:pt x="477054" y="240633"/>
                  </a:cubicBezTo>
                  <a:cubicBezTo>
                    <a:pt x="465468" y="223369"/>
                    <a:pt x="452293" y="207468"/>
                    <a:pt x="440254" y="190431"/>
                  </a:cubicBezTo>
                  <a:cubicBezTo>
                    <a:pt x="424125" y="167487"/>
                    <a:pt x="418219" y="142273"/>
                    <a:pt x="422535" y="115013"/>
                  </a:cubicBezTo>
                  <a:cubicBezTo>
                    <a:pt x="425488" y="97068"/>
                    <a:pt x="436619" y="82529"/>
                    <a:pt x="448886" y="69354"/>
                  </a:cubicBezTo>
                  <a:cubicBezTo>
                    <a:pt x="480234" y="35507"/>
                    <a:pt x="518624" y="12564"/>
                    <a:pt x="563829" y="2796"/>
                  </a:cubicBezTo>
                  <a:cubicBezTo>
                    <a:pt x="585863" y="-1974"/>
                    <a:pt x="609034" y="-611"/>
                    <a:pt x="631068" y="6658"/>
                  </a:cubicBezTo>
                  <a:cubicBezTo>
                    <a:pt x="649014" y="12564"/>
                    <a:pt x="667414" y="17789"/>
                    <a:pt x="683542" y="28011"/>
                  </a:cubicBezTo>
                  <a:cubicBezTo>
                    <a:pt x="701488" y="39142"/>
                    <a:pt x="718752" y="51636"/>
                    <a:pt x="731246" y="69127"/>
                  </a:cubicBezTo>
                  <a:cubicBezTo>
                    <a:pt x="751917" y="97749"/>
                    <a:pt x="748283" y="127053"/>
                    <a:pt x="734199" y="157038"/>
                  </a:cubicBezTo>
                  <a:cubicBezTo>
                    <a:pt x="724658" y="177710"/>
                    <a:pt x="711029" y="196110"/>
                    <a:pt x="701715" y="216781"/>
                  </a:cubicBezTo>
                  <a:cubicBezTo>
                    <a:pt x="688540" y="246312"/>
                    <a:pt x="696717" y="274934"/>
                    <a:pt x="725794" y="289700"/>
                  </a:cubicBezTo>
                  <a:cubicBezTo>
                    <a:pt x="758051" y="306282"/>
                    <a:pt x="791898" y="314914"/>
                    <a:pt x="828243" y="314687"/>
                  </a:cubicBezTo>
                  <a:cubicBezTo>
                    <a:pt x="853231" y="314460"/>
                    <a:pt x="878219" y="313552"/>
                    <a:pt x="903206" y="314914"/>
                  </a:cubicBezTo>
                  <a:cubicBezTo>
                    <a:pt x="927739" y="316050"/>
                    <a:pt x="951591" y="311961"/>
                    <a:pt x="975443" y="309008"/>
                  </a:cubicBezTo>
                  <a:cubicBezTo>
                    <a:pt x="1010653" y="304465"/>
                    <a:pt x="1046317" y="299240"/>
                    <a:pt x="1080618" y="288791"/>
                  </a:cubicBezTo>
                  <a:cubicBezTo>
                    <a:pt x="1084253" y="287655"/>
                    <a:pt x="1088115" y="287201"/>
                    <a:pt x="1091749" y="289245"/>
                  </a:cubicBezTo>
                  <a:cubicBezTo>
                    <a:pt x="1092204" y="289700"/>
                    <a:pt x="1092658" y="290154"/>
                    <a:pt x="1093112" y="290608"/>
                  </a:cubicBezTo>
                  <a:cubicBezTo>
                    <a:pt x="1107878" y="321502"/>
                    <a:pt x="1123779" y="351942"/>
                    <a:pt x="1136954" y="383517"/>
                  </a:cubicBezTo>
                  <a:cubicBezTo>
                    <a:pt x="1147631" y="408959"/>
                    <a:pt x="1156717" y="435310"/>
                    <a:pt x="1162396" y="462796"/>
                  </a:cubicBezTo>
                  <a:cubicBezTo>
                    <a:pt x="1167621" y="488465"/>
                    <a:pt x="1168302" y="514134"/>
                    <a:pt x="1164895" y="539349"/>
                  </a:cubicBezTo>
                  <a:cubicBezTo>
                    <a:pt x="1161033" y="568653"/>
                    <a:pt x="1150357" y="596139"/>
                    <a:pt x="1129231" y="618401"/>
                  </a:cubicBezTo>
                  <a:cubicBezTo>
                    <a:pt x="1117418" y="630667"/>
                    <a:pt x="1092204" y="636119"/>
                    <a:pt x="1075848" y="630213"/>
                  </a:cubicBezTo>
                  <a:cubicBezTo>
                    <a:pt x="1047226" y="619991"/>
                    <a:pt x="1018831" y="608633"/>
                    <a:pt x="989527" y="601137"/>
                  </a:cubicBezTo>
                  <a:cubicBezTo>
                    <a:pt x="964994" y="594776"/>
                    <a:pt x="939779" y="589097"/>
                    <a:pt x="914110" y="591369"/>
                  </a:cubicBezTo>
                  <a:cubicBezTo>
                    <a:pt x="871858" y="595230"/>
                    <a:pt x="840283" y="615220"/>
                    <a:pt x="820520" y="653383"/>
                  </a:cubicBezTo>
                  <a:cubicBezTo>
                    <a:pt x="807117" y="679280"/>
                    <a:pt x="803710" y="706766"/>
                    <a:pt x="807344" y="735161"/>
                  </a:cubicBezTo>
                  <a:cubicBezTo>
                    <a:pt x="810070" y="755151"/>
                    <a:pt x="819384" y="773097"/>
                    <a:pt x="829379" y="790361"/>
                  </a:cubicBezTo>
                  <a:cubicBezTo>
                    <a:pt x="851414" y="828297"/>
                    <a:pt x="872767" y="866914"/>
                    <a:pt x="906159" y="896218"/>
                  </a:cubicBezTo>
                  <a:cubicBezTo>
                    <a:pt x="927739" y="915072"/>
                    <a:pt x="952500" y="920524"/>
                    <a:pt x="981122" y="915526"/>
                  </a:cubicBezTo>
                  <a:cubicBezTo>
                    <a:pt x="1014515" y="909620"/>
                    <a:pt x="1044046" y="893719"/>
                    <a:pt x="1074485" y="880544"/>
                  </a:cubicBezTo>
                  <a:cubicBezTo>
                    <a:pt x="1107423" y="866460"/>
                    <a:pt x="1124460" y="873956"/>
                    <a:pt x="1142406" y="901669"/>
                  </a:cubicBezTo>
                  <a:cubicBezTo>
                    <a:pt x="1157626" y="925067"/>
                    <a:pt x="1164895" y="952099"/>
                    <a:pt x="1170801" y="979358"/>
                  </a:cubicBezTo>
                  <a:cubicBezTo>
                    <a:pt x="1176480" y="1005709"/>
                    <a:pt x="1175571" y="1032060"/>
                    <a:pt x="1174436" y="1058183"/>
                  </a:cubicBezTo>
                  <a:cubicBezTo>
                    <a:pt x="1173300" y="1083398"/>
                    <a:pt x="1166258" y="1107931"/>
                    <a:pt x="1158534" y="1132010"/>
                  </a:cubicBezTo>
                  <a:cubicBezTo>
                    <a:pt x="1144223" y="1177215"/>
                    <a:pt x="1121053" y="1218558"/>
                    <a:pt x="1102199" y="1261946"/>
                  </a:cubicBezTo>
                  <a:cubicBezTo>
                    <a:pt x="1081754" y="1257857"/>
                    <a:pt x="1062900" y="1249225"/>
                    <a:pt x="1043137" y="1242637"/>
                  </a:cubicBezTo>
                  <a:cubicBezTo>
                    <a:pt x="986120" y="1223783"/>
                    <a:pt x="928875" y="1205156"/>
                    <a:pt x="868451" y="1200612"/>
                  </a:cubicBezTo>
                  <a:cubicBezTo>
                    <a:pt x="822110" y="1197205"/>
                    <a:pt x="777132" y="1201748"/>
                    <a:pt x="734653" y="1222193"/>
                  </a:cubicBezTo>
                  <a:cubicBezTo>
                    <a:pt x="700806" y="1238548"/>
                    <a:pt x="693537" y="1261037"/>
                    <a:pt x="710574" y="1294430"/>
                  </a:cubicBezTo>
                  <a:cubicBezTo>
                    <a:pt x="712846" y="1298746"/>
                    <a:pt x="715345" y="1303062"/>
                    <a:pt x="717843" y="1307378"/>
                  </a:cubicBezTo>
                  <a:cubicBezTo>
                    <a:pt x="729429" y="1326914"/>
                    <a:pt x="741922" y="1345768"/>
                    <a:pt x="750100" y="1367121"/>
                  </a:cubicBezTo>
                  <a:cubicBezTo>
                    <a:pt x="760550" y="1395062"/>
                    <a:pt x="759868" y="1422094"/>
                    <a:pt x="742831" y="1447309"/>
                  </a:cubicBezTo>
                </a:path>
              </a:pathLst>
            </a:custGeom>
            <a:solidFill>
              <a:schemeClr val="accent4"/>
            </a:solidFill>
            <a:ln w="2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51700BF-9297-4E3E-B43C-CA2F94FE542D}"/>
                </a:ext>
              </a:extLst>
            </p:cNvPr>
            <p:cNvSpPr/>
            <p:nvPr/>
          </p:nvSpPr>
          <p:spPr>
            <a:xfrm>
              <a:off x="2272341" y="1140247"/>
              <a:ext cx="1335702" cy="1315258"/>
            </a:xfrm>
            <a:custGeom>
              <a:avLst/>
              <a:gdLst>
                <a:gd name="connsiteX0" fmla="*/ 89409 w 1335702"/>
                <a:gd name="connsiteY0" fmla="*/ 273135 h 1315258"/>
                <a:gd name="connsiteX1" fmla="*/ 153241 w 1335702"/>
                <a:gd name="connsiteY1" fmla="*/ 294715 h 1315258"/>
                <a:gd name="connsiteX2" fmla="*/ 208668 w 1335702"/>
                <a:gd name="connsiteY2" fmla="*/ 310616 h 1315258"/>
                <a:gd name="connsiteX3" fmla="*/ 262959 w 1335702"/>
                <a:gd name="connsiteY3" fmla="*/ 322202 h 1315258"/>
                <a:gd name="connsiteX4" fmla="*/ 333833 w 1335702"/>
                <a:gd name="connsiteY4" fmla="*/ 327426 h 1315258"/>
                <a:gd name="connsiteX5" fmla="*/ 424924 w 1335702"/>
                <a:gd name="connsiteY5" fmla="*/ 305846 h 1315258"/>
                <a:gd name="connsiteX6" fmla="*/ 462860 w 1335702"/>
                <a:gd name="connsiteY6" fmla="*/ 272226 h 1315258"/>
                <a:gd name="connsiteX7" fmla="*/ 459680 w 1335702"/>
                <a:gd name="connsiteY7" fmla="*/ 233155 h 1315258"/>
                <a:gd name="connsiteX8" fmla="*/ 419927 w 1335702"/>
                <a:gd name="connsiteY8" fmla="*/ 167278 h 1315258"/>
                <a:gd name="connsiteX9" fmla="*/ 435601 w 1335702"/>
                <a:gd name="connsiteY9" fmla="*/ 56424 h 1315258"/>
                <a:gd name="connsiteX10" fmla="*/ 516470 w 1335702"/>
                <a:gd name="connsiteY10" fmla="*/ 2814 h 1315258"/>
                <a:gd name="connsiteX11" fmla="*/ 574396 w 1335702"/>
                <a:gd name="connsiteY11" fmla="*/ 4631 h 1315258"/>
                <a:gd name="connsiteX12" fmla="*/ 659127 w 1335702"/>
                <a:gd name="connsiteY12" fmla="*/ 50291 h 1315258"/>
                <a:gd name="connsiteX13" fmla="*/ 692519 w 1335702"/>
                <a:gd name="connsiteY13" fmla="*/ 105718 h 1315258"/>
                <a:gd name="connsiteX14" fmla="*/ 687749 w 1335702"/>
                <a:gd name="connsiteY14" fmla="*/ 140019 h 1315258"/>
                <a:gd name="connsiteX15" fmla="*/ 660944 w 1335702"/>
                <a:gd name="connsiteY15" fmla="*/ 200444 h 1315258"/>
                <a:gd name="connsiteX16" fmla="*/ 688885 w 1335702"/>
                <a:gd name="connsiteY16" fmla="*/ 273589 h 1315258"/>
                <a:gd name="connsiteX17" fmla="*/ 761803 w 1335702"/>
                <a:gd name="connsiteY17" fmla="*/ 292671 h 1315258"/>
                <a:gd name="connsiteX18" fmla="*/ 903097 w 1335702"/>
                <a:gd name="connsiteY18" fmla="*/ 294942 h 1315258"/>
                <a:gd name="connsiteX19" fmla="*/ 992144 w 1335702"/>
                <a:gd name="connsiteY19" fmla="*/ 279495 h 1315258"/>
                <a:gd name="connsiteX20" fmla="*/ 1034168 w 1335702"/>
                <a:gd name="connsiteY20" fmla="*/ 269046 h 1315258"/>
                <a:gd name="connsiteX21" fmla="*/ 1000094 w 1335702"/>
                <a:gd name="connsiteY21" fmla="*/ 363772 h 1315258"/>
                <a:gd name="connsiteX22" fmla="*/ 992825 w 1335702"/>
                <a:gd name="connsiteY22" fmla="*/ 462360 h 1315258"/>
                <a:gd name="connsiteX23" fmla="*/ 1025990 w 1335702"/>
                <a:gd name="connsiteY23" fmla="*/ 577303 h 1315258"/>
                <a:gd name="connsiteX24" fmla="*/ 1047571 w 1335702"/>
                <a:gd name="connsiteY24" fmla="*/ 612512 h 1315258"/>
                <a:gd name="connsiteX25" fmla="*/ 1120262 w 1335702"/>
                <a:gd name="connsiteY25" fmla="*/ 630231 h 1315258"/>
                <a:gd name="connsiteX26" fmla="*/ 1183185 w 1335702"/>
                <a:gd name="connsiteY26" fmla="*/ 603199 h 1315258"/>
                <a:gd name="connsiteX27" fmla="*/ 1303807 w 1335702"/>
                <a:gd name="connsiteY27" fmla="*/ 638182 h 1315258"/>
                <a:gd name="connsiteX28" fmla="*/ 1336973 w 1335702"/>
                <a:gd name="connsiteY28" fmla="*/ 720414 h 1315258"/>
                <a:gd name="connsiteX29" fmla="*/ 1314938 w 1335702"/>
                <a:gd name="connsiteY29" fmla="*/ 807416 h 1315258"/>
                <a:gd name="connsiteX30" fmla="*/ 1245655 w 1335702"/>
                <a:gd name="connsiteY30" fmla="*/ 881016 h 1315258"/>
                <a:gd name="connsiteX31" fmla="*/ 1138435 w 1335702"/>
                <a:gd name="connsiteY31" fmla="*/ 889421 h 1315258"/>
                <a:gd name="connsiteX32" fmla="*/ 1085734 w 1335702"/>
                <a:gd name="connsiteY32" fmla="*/ 867613 h 1315258"/>
                <a:gd name="connsiteX33" fmla="*/ 1017131 w 1335702"/>
                <a:gd name="connsiteY33" fmla="*/ 879653 h 1315258"/>
                <a:gd name="connsiteX34" fmla="*/ 963749 w 1335702"/>
                <a:gd name="connsiteY34" fmla="*/ 958478 h 1315258"/>
                <a:gd name="connsiteX35" fmla="*/ 949437 w 1335702"/>
                <a:gd name="connsiteY35" fmla="*/ 1063653 h 1315258"/>
                <a:gd name="connsiteX36" fmla="*/ 982149 w 1335702"/>
                <a:gd name="connsiteY36" fmla="*/ 1159969 h 1315258"/>
                <a:gd name="connsiteX37" fmla="*/ 1019403 w 1335702"/>
                <a:gd name="connsiteY37" fmla="*/ 1223574 h 1315258"/>
                <a:gd name="connsiteX38" fmla="*/ 1021447 w 1335702"/>
                <a:gd name="connsiteY38" fmla="*/ 1231751 h 1315258"/>
                <a:gd name="connsiteX39" fmla="*/ 880608 w 1335702"/>
                <a:gd name="connsiteY39" fmla="*/ 1302171 h 1315258"/>
                <a:gd name="connsiteX40" fmla="*/ 672302 w 1335702"/>
                <a:gd name="connsiteY40" fmla="*/ 1268097 h 1315258"/>
                <a:gd name="connsiteX41" fmla="*/ 663897 w 1335702"/>
                <a:gd name="connsiteY41" fmla="*/ 1260601 h 1315258"/>
                <a:gd name="connsiteX42" fmla="*/ 654811 w 1335702"/>
                <a:gd name="connsiteY42" fmla="*/ 1196087 h 1315258"/>
                <a:gd name="connsiteX43" fmla="*/ 684114 w 1335702"/>
                <a:gd name="connsiteY43" fmla="*/ 1147475 h 1315258"/>
                <a:gd name="connsiteX44" fmla="*/ 639364 w 1335702"/>
                <a:gd name="connsiteY44" fmla="*/ 1000729 h 1315258"/>
                <a:gd name="connsiteX45" fmla="*/ 531463 w 1335702"/>
                <a:gd name="connsiteY45" fmla="*/ 990280 h 1315258"/>
                <a:gd name="connsiteX46" fmla="*/ 419018 w 1335702"/>
                <a:gd name="connsiteY46" fmla="*/ 1058655 h 1315258"/>
                <a:gd name="connsiteX47" fmla="*/ 401072 w 1335702"/>
                <a:gd name="connsiteY47" fmla="*/ 1161332 h 1315258"/>
                <a:gd name="connsiteX48" fmla="*/ 423334 w 1335702"/>
                <a:gd name="connsiteY48" fmla="*/ 1205855 h 1315258"/>
                <a:gd name="connsiteX49" fmla="*/ 414248 w 1335702"/>
                <a:gd name="connsiteY49" fmla="*/ 1250151 h 1315258"/>
                <a:gd name="connsiteX50" fmla="*/ 329517 w 1335702"/>
                <a:gd name="connsiteY50" fmla="*/ 1291040 h 1315258"/>
                <a:gd name="connsiteX51" fmla="*/ 140065 w 1335702"/>
                <a:gd name="connsiteY51" fmla="*/ 1274912 h 1315258"/>
                <a:gd name="connsiteX52" fmla="*/ 62604 w 1335702"/>
                <a:gd name="connsiteY52" fmla="*/ 1245608 h 1315258"/>
                <a:gd name="connsiteX53" fmla="*/ 62604 w 1335702"/>
                <a:gd name="connsiteY53" fmla="*/ 1245835 h 1315258"/>
                <a:gd name="connsiteX54" fmla="*/ 50564 w 1335702"/>
                <a:gd name="connsiteY54" fmla="*/ 1226981 h 1315258"/>
                <a:gd name="connsiteX55" fmla="*/ 11493 w 1335702"/>
                <a:gd name="connsiteY55" fmla="*/ 1114764 h 1315258"/>
                <a:gd name="connsiteX56" fmla="*/ 3542 w 1335702"/>
                <a:gd name="connsiteY56" fmla="*/ 968473 h 1315258"/>
                <a:gd name="connsiteX57" fmla="*/ 31256 w 1335702"/>
                <a:gd name="connsiteY57" fmla="*/ 870794 h 1315258"/>
                <a:gd name="connsiteX58" fmla="*/ 51700 w 1335702"/>
                <a:gd name="connsiteY58" fmla="*/ 845125 h 1315258"/>
                <a:gd name="connsiteX59" fmla="*/ 91680 w 1335702"/>
                <a:gd name="connsiteY59" fmla="*/ 836720 h 1315258"/>
                <a:gd name="connsiteX60" fmla="*/ 164826 w 1335702"/>
                <a:gd name="connsiteY60" fmla="*/ 875110 h 1315258"/>
                <a:gd name="connsiteX61" fmla="*/ 230702 w 1335702"/>
                <a:gd name="connsiteY61" fmla="*/ 897372 h 1315258"/>
                <a:gd name="connsiteX62" fmla="*/ 293853 w 1335702"/>
                <a:gd name="connsiteY62" fmla="*/ 869204 h 1315258"/>
                <a:gd name="connsiteX63" fmla="*/ 339966 w 1335702"/>
                <a:gd name="connsiteY63" fmla="*/ 756078 h 1315258"/>
                <a:gd name="connsiteX64" fmla="*/ 327472 w 1335702"/>
                <a:gd name="connsiteY64" fmla="*/ 684977 h 1315258"/>
                <a:gd name="connsiteX65" fmla="*/ 285221 w 1335702"/>
                <a:gd name="connsiteY65" fmla="*/ 600246 h 1315258"/>
                <a:gd name="connsiteX66" fmla="*/ 202080 w 1335702"/>
                <a:gd name="connsiteY66" fmla="*/ 574122 h 1315258"/>
                <a:gd name="connsiteX67" fmla="*/ 131660 w 1335702"/>
                <a:gd name="connsiteY67" fmla="*/ 607969 h 1315258"/>
                <a:gd name="connsiteX68" fmla="*/ 101448 w 1335702"/>
                <a:gd name="connsiteY68" fmla="*/ 623643 h 1315258"/>
                <a:gd name="connsiteX69" fmla="*/ 46930 w 1335702"/>
                <a:gd name="connsiteY69" fmla="*/ 605925 h 1315258"/>
                <a:gd name="connsiteX70" fmla="*/ 27621 w 1335702"/>
                <a:gd name="connsiteY70" fmla="*/ 528463 h 1315258"/>
                <a:gd name="connsiteX71" fmla="*/ 50337 w 1335702"/>
                <a:gd name="connsiteY71" fmla="*/ 376720 h 1315258"/>
                <a:gd name="connsiteX72" fmla="*/ 81458 w 1335702"/>
                <a:gd name="connsiteY72" fmla="*/ 284266 h 1315258"/>
                <a:gd name="connsiteX73" fmla="*/ 88500 w 1335702"/>
                <a:gd name="connsiteY73" fmla="*/ 273362 h 1315258"/>
                <a:gd name="connsiteX74" fmla="*/ 89409 w 1335702"/>
                <a:gd name="connsiteY74" fmla="*/ 273135 h 131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335702" h="1315258">
                  <a:moveTo>
                    <a:pt x="89409" y="273135"/>
                  </a:moveTo>
                  <a:cubicBezTo>
                    <a:pt x="110762" y="280404"/>
                    <a:pt x="131660" y="288128"/>
                    <a:pt x="153241" y="294715"/>
                  </a:cubicBezTo>
                  <a:cubicBezTo>
                    <a:pt x="171641" y="300394"/>
                    <a:pt x="190041" y="305619"/>
                    <a:pt x="208668" y="310616"/>
                  </a:cubicBezTo>
                  <a:cubicBezTo>
                    <a:pt x="226614" y="315387"/>
                    <a:pt x="244786" y="320157"/>
                    <a:pt x="262959" y="322202"/>
                  </a:cubicBezTo>
                  <a:cubicBezTo>
                    <a:pt x="286357" y="324928"/>
                    <a:pt x="309981" y="330152"/>
                    <a:pt x="333833" y="327426"/>
                  </a:cubicBezTo>
                  <a:cubicBezTo>
                    <a:pt x="364954" y="324019"/>
                    <a:pt x="396529" y="320611"/>
                    <a:pt x="424924" y="305846"/>
                  </a:cubicBezTo>
                  <a:cubicBezTo>
                    <a:pt x="440144" y="297895"/>
                    <a:pt x="454228" y="288582"/>
                    <a:pt x="462860" y="272226"/>
                  </a:cubicBezTo>
                  <a:cubicBezTo>
                    <a:pt x="470583" y="257915"/>
                    <a:pt x="465813" y="245194"/>
                    <a:pt x="459680" y="233155"/>
                  </a:cubicBezTo>
                  <a:cubicBezTo>
                    <a:pt x="447867" y="210439"/>
                    <a:pt x="431512" y="190449"/>
                    <a:pt x="419927" y="167278"/>
                  </a:cubicBezTo>
                  <a:cubicBezTo>
                    <a:pt x="398120" y="123436"/>
                    <a:pt x="406751" y="90498"/>
                    <a:pt x="435601" y="56424"/>
                  </a:cubicBezTo>
                  <a:cubicBezTo>
                    <a:pt x="457181" y="30982"/>
                    <a:pt x="483305" y="10538"/>
                    <a:pt x="516470" y="2814"/>
                  </a:cubicBezTo>
                  <a:cubicBezTo>
                    <a:pt x="535324" y="-1502"/>
                    <a:pt x="554860" y="-820"/>
                    <a:pt x="574396" y="4631"/>
                  </a:cubicBezTo>
                  <a:cubicBezTo>
                    <a:pt x="606198" y="13718"/>
                    <a:pt x="633685" y="29619"/>
                    <a:pt x="659127" y="50291"/>
                  </a:cubicBezTo>
                  <a:cubicBezTo>
                    <a:pt x="676845" y="64829"/>
                    <a:pt x="690021" y="82547"/>
                    <a:pt x="692519" y="105718"/>
                  </a:cubicBezTo>
                  <a:cubicBezTo>
                    <a:pt x="693655" y="116849"/>
                    <a:pt x="691838" y="129342"/>
                    <a:pt x="687749" y="140019"/>
                  </a:cubicBezTo>
                  <a:cubicBezTo>
                    <a:pt x="680253" y="160691"/>
                    <a:pt x="670712" y="180681"/>
                    <a:pt x="660944" y="200444"/>
                  </a:cubicBezTo>
                  <a:cubicBezTo>
                    <a:pt x="643453" y="237016"/>
                    <a:pt x="653675" y="258597"/>
                    <a:pt x="688885" y="273589"/>
                  </a:cubicBezTo>
                  <a:cubicBezTo>
                    <a:pt x="712282" y="283584"/>
                    <a:pt x="736588" y="288809"/>
                    <a:pt x="761803" y="292671"/>
                  </a:cubicBezTo>
                  <a:cubicBezTo>
                    <a:pt x="809052" y="299940"/>
                    <a:pt x="856075" y="297895"/>
                    <a:pt x="903097" y="294942"/>
                  </a:cubicBezTo>
                  <a:cubicBezTo>
                    <a:pt x="932855" y="293125"/>
                    <a:pt x="962840" y="287446"/>
                    <a:pt x="992144" y="279495"/>
                  </a:cubicBezTo>
                  <a:cubicBezTo>
                    <a:pt x="1006000" y="275634"/>
                    <a:pt x="1019630" y="269955"/>
                    <a:pt x="1034168" y="269046"/>
                  </a:cubicBezTo>
                  <a:cubicBezTo>
                    <a:pt x="1021447" y="300167"/>
                    <a:pt x="1007590" y="331061"/>
                    <a:pt x="1000094" y="363772"/>
                  </a:cubicBezTo>
                  <a:cubicBezTo>
                    <a:pt x="992598" y="396029"/>
                    <a:pt x="988963" y="428740"/>
                    <a:pt x="992825" y="462360"/>
                  </a:cubicBezTo>
                  <a:cubicBezTo>
                    <a:pt x="997368" y="502794"/>
                    <a:pt x="1008726" y="540730"/>
                    <a:pt x="1025990" y="577303"/>
                  </a:cubicBezTo>
                  <a:cubicBezTo>
                    <a:pt x="1031897" y="589796"/>
                    <a:pt x="1038939" y="601609"/>
                    <a:pt x="1047571" y="612512"/>
                  </a:cubicBezTo>
                  <a:cubicBezTo>
                    <a:pt x="1069832" y="640453"/>
                    <a:pt x="1090277" y="642270"/>
                    <a:pt x="1120262" y="630231"/>
                  </a:cubicBezTo>
                  <a:cubicBezTo>
                    <a:pt x="1141388" y="621599"/>
                    <a:pt x="1161605" y="610695"/>
                    <a:pt x="1183185" y="603199"/>
                  </a:cubicBezTo>
                  <a:cubicBezTo>
                    <a:pt x="1230208" y="586843"/>
                    <a:pt x="1271323" y="595475"/>
                    <a:pt x="1303807" y="638182"/>
                  </a:cubicBezTo>
                  <a:cubicBezTo>
                    <a:pt x="1322435" y="662715"/>
                    <a:pt x="1333565" y="689974"/>
                    <a:pt x="1336973" y="720414"/>
                  </a:cubicBezTo>
                  <a:cubicBezTo>
                    <a:pt x="1340607" y="752216"/>
                    <a:pt x="1330613" y="780611"/>
                    <a:pt x="1314938" y="807416"/>
                  </a:cubicBezTo>
                  <a:cubicBezTo>
                    <a:pt x="1297447" y="836947"/>
                    <a:pt x="1274731" y="862162"/>
                    <a:pt x="1245655" y="881016"/>
                  </a:cubicBezTo>
                  <a:cubicBezTo>
                    <a:pt x="1211580" y="903051"/>
                    <a:pt x="1175235" y="902823"/>
                    <a:pt x="1138435" y="889421"/>
                  </a:cubicBezTo>
                  <a:cubicBezTo>
                    <a:pt x="1120489" y="882833"/>
                    <a:pt x="1103225" y="875337"/>
                    <a:pt x="1085734" y="867613"/>
                  </a:cubicBezTo>
                  <a:cubicBezTo>
                    <a:pt x="1060064" y="856255"/>
                    <a:pt x="1037121" y="861934"/>
                    <a:pt x="1017131" y="879653"/>
                  </a:cubicBezTo>
                  <a:cubicBezTo>
                    <a:pt x="992598" y="901233"/>
                    <a:pt x="976015" y="928492"/>
                    <a:pt x="963749" y="958478"/>
                  </a:cubicBezTo>
                  <a:cubicBezTo>
                    <a:pt x="949892" y="992325"/>
                    <a:pt x="944894" y="1027534"/>
                    <a:pt x="949437" y="1063653"/>
                  </a:cubicBezTo>
                  <a:cubicBezTo>
                    <a:pt x="953754" y="1097727"/>
                    <a:pt x="965566" y="1129757"/>
                    <a:pt x="982149" y="1159969"/>
                  </a:cubicBezTo>
                  <a:cubicBezTo>
                    <a:pt x="993961" y="1181549"/>
                    <a:pt x="1007136" y="1202448"/>
                    <a:pt x="1019403" y="1223574"/>
                  </a:cubicBezTo>
                  <a:cubicBezTo>
                    <a:pt x="1020766" y="1226072"/>
                    <a:pt x="1022810" y="1228571"/>
                    <a:pt x="1021447" y="1231751"/>
                  </a:cubicBezTo>
                  <a:cubicBezTo>
                    <a:pt x="974652" y="1255603"/>
                    <a:pt x="929902" y="1283544"/>
                    <a:pt x="880608" y="1302171"/>
                  </a:cubicBezTo>
                  <a:cubicBezTo>
                    <a:pt x="804509" y="1330793"/>
                    <a:pt x="735907" y="1315119"/>
                    <a:pt x="672302" y="1268097"/>
                  </a:cubicBezTo>
                  <a:cubicBezTo>
                    <a:pt x="669349" y="1265825"/>
                    <a:pt x="666623" y="1263100"/>
                    <a:pt x="663897" y="1260601"/>
                  </a:cubicBezTo>
                  <a:cubicBezTo>
                    <a:pt x="641408" y="1239248"/>
                    <a:pt x="639137" y="1222665"/>
                    <a:pt x="654811" y="1196087"/>
                  </a:cubicBezTo>
                  <a:cubicBezTo>
                    <a:pt x="664351" y="1179732"/>
                    <a:pt x="675255" y="1164058"/>
                    <a:pt x="684114" y="1147475"/>
                  </a:cubicBezTo>
                  <a:cubicBezTo>
                    <a:pt x="717507" y="1084779"/>
                    <a:pt x="697744" y="1036166"/>
                    <a:pt x="639364" y="1000729"/>
                  </a:cubicBezTo>
                  <a:cubicBezTo>
                    <a:pt x="605517" y="980058"/>
                    <a:pt x="569171" y="976650"/>
                    <a:pt x="531463" y="990280"/>
                  </a:cubicBezTo>
                  <a:cubicBezTo>
                    <a:pt x="489211" y="1005500"/>
                    <a:pt x="450821" y="1026626"/>
                    <a:pt x="419018" y="1058655"/>
                  </a:cubicBezTo>
                  <a:cubicBezTo>
                    <a:pt x="388579" y="1089322"/>
                    <a:pt x="382900" y="1122033"/>
                    <a:pt x="401072" y="1161332"/>
                  </a:cubicBezTo>
                  <a:cubicBezTo>
                    <a:pt x="408114" y="1176324"/>
                    <a:pt x="416519" y="1190863"/>
                    <a:pt x="423334" y="1205855"/>
                  </a:cubicBezTo>
                  <a:cubicBezTo>
                    <a:pt x="431058" y="1222892"/>
                    <a:pt x="427878" y="1236976"/>
                    <a:pt x="414248" y="1250151"/>
                  </a:cubicBezTo>
                  <a:cubicBezTo>
                    <a:pt x="390623" y="1273095"/>
                    <a:pt x="360411" y="1283544"/>
                    <a:pt x="329517" y="1291040"/>
                  </a:cubicBezTo>
                  <a:cubicBezTo>
                    <a:pt x="264549" y="1307169"/>
                    <a:pt x="201853" y="1296265"/>
                    <a:pt x="140065" y="1274912"/>
                  </a:cubicBezTo>
                  <a:cubicBezTo>
                    <a:pt x="113942" y="1266053"/>
                    <a:pt x="88500" y="1255376"/>
                    <a:pt x="62604" y="1245608"/>
                  </a:cubicBezTo>
                  <a:lnTo>
                    <a:pt x="62604" y="1245835"/>
                  </a:lnTo>
                  <a:cubicBezTo>
                    <a:pt x="56243" y="1241065"/>
                    <a:pt x="53744" y="1233796"/>
                    <a:pt x="50564" y="1226981"/>
                  </a:cubicBezTo>
                  <a:cubicBezTo>
                    <a:pt x="33754" y="1190863"/>
                    <a:pt x="20125" y="1153381"/>
                    <a:pt x="11493" y="1114764"/>
                  </a:cubicBezTo>
                  <a:cubicBezTo>
                    <a:pt x="816" y="1066606"/>
                    <a:pt x="-3727" y="1017994"/>
                    <a:pt x="3542" y="968473"/>
                  </a:cubicBezTo>
                  <a:cubicBezTo>
                    <a:pt x="8540" y="934626"/>
                    <a:pt x="15127" y="901460"/>
                    <a:pt x="31256" y="870794"/>
                  </a:cubicBezTo>
                  <a:cubicBezTo>
                    <a:pt x="36480" y="860799"/>
                    <a:pt x="43295" y="852394"/>
                    <a:pt x="51700" y="845125"/>
                  </a:cubicBezTo>
                  <a:cubicBezTo>
                    <a:pt x="63285" y="835130"/>
                    <a:pt x="76233" y="831722"/>
                    <a:pt x="91680" y="836720"/>
                  </a:cubicBezTo>
                  <a:cubicBezTo>
                    <a:pt x="118258" y="845579"/>
                    <a:pt x="140520" y="862162"/>
                    <a:pt x="164826" y="875110"/>
                  </a:cubicBezTo>
                  <a:cubicBezTo>
                    <a:pt x="185497" y="886241"/>
                    <a:pt x="206396" y="896236"/>
                    <a:pt x="230702" y="897372"/>
                  </a:cubicBezTo>
                  <a:cubicBezTo>
                    <a:pt x="256826" y="898507"/>
                    <a:pt x="276816" y="886695"/>
                    <a:pt x="293853" y="869204"/>
                  </a:cubicBezTo>
                  <a:cubicBezTo>
                    <a:pt x="324065" y="837855"/>
                    <a:pt x="338376" y="799011"/>
                    <a:pt x="339966" y="756078"/>
                  </a:cubicBezTo>
                  <a:cubicBezTo>
                    <a:pt x="340875" y="731772"/>
                    <a:pt x="334515" y="708147"/>
                    <a:pt x="327472" y="684977"/>
                  </a:cubicBezTo>
                  <a:cubicBezTo>
                    <a:pt x="317932" y="654537"/>
                    <a:pt x="305211" y="625461"/>
                    <a:pt x="285221" y="600246"/>
                  </a:cubicBezTo>
                  <a:cubicBezTo>
                    <a:pt x="264322" y="573668"/>
                    <a:pt x="234791" y="564582"/>
                    <a:pt x="202080" y="574122"/>
                  </a:cubicBezTo>
                  <a:cubicBezTo>
                    <a:pt x="176638" y="581619"/>
                    <a:pt x="154149" y="594567"/>
                    <a:pt x="131660" y="607969"/>
                  </a:cubicBezTo>
                  <a:cubicBezTo>
                    <a:pt x="121893" y="613875"/>
                    <a:pt x="112125" y="619327"/>
                    <a:pt x="101448" y="623643"/>
                  </a:cubicBezTo>
                  <a:cubicBezTo>
                    <a:pt x="78505" y="633184"/>
                    <a:pt x="59651" y="627051"/>
                    <a:pt x="46930" y="605925"/>
                  </a:cubicBezTo>
                  <a:cubicBezTo>
                    <a:pt x="32846" y="582073"/>
                    <a:pt x="29211" y="555268"/>
                    <a:pt x="27621" y="528463"/>
                  </a:cubicBezTo>
                  <a:cubicBezTo>
                    <a:pt x="24668" y="476443"/>
                    <a:pt x="36026" y="426241"/>
                    <a:pt x="50337" y="376720"/>
                  </a:cubicBezTo>
                  <a:cubicBezTo>
                    <a:pt x="59424" y="345372"/>
                    <a:pt x="71009" y="314932"/>
                    <a:pt x="81458" y="284266"/>
                  </a:cubicBezTo>
                  <a:cubicBezTo>
                    <a:pt x="82821" y="279950"/>
                    <a:pt x="83502" y="275179"/>
                    <a:pt x="88500" y="273362"/>
                  </a:cubicBezTo>
                  <a:cubicBezTo>
                    <a:pt x="88500" y="273589"/>
                    <a:pt x="88954" y="273362"/>
                    <a:pt x="89409" y="273135"/>
                  </a:cubicBezTo>
                  <a:close/>
                </a:path>
              </a:pathLst>
            </a:custGeom>
            <a:solidFill>
              <a:schemeClr val="accent2"/>
            </a:solidFill>
            <a:ln w="2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8D6196E0-9FE8-4917-B88B-B3ABF40CC101}"/>
                </a:ext>
              </a:extLst>
            </p:cNvPr>
            <p:cNvSpPr/>
            <p:nvPr/>
          </p:nvSpPr>
          <p:spPr>
            <a:xfrm>
              <a:off x="72165" y="1099189"/>
              <a:ext cx="1319801" cy="1353875"/>
            </a:xfrm>
            <a:custGeom>
              <a:avLst/>
              <a:gdLst>
                <a:gd name="connsiteX0" fmla="*/ 1273951 w 1319801"/>
                <a:gd name="connsiteY0" fmla="*/ 1300523 h 1353875"/>
                <a:gd name="connsiteX1" fmla="*/ 1272134 w 1319801"/>
                <a:gd name="connsiteY1" fmla="*/ 1301432 h 1353875"/>
                <a:gd name="connsiteX2" fmla="*/ 1241240 w 1319801"/>
                <a:gd name="connsiteY2" fmla="*/ 1317787 h 1353875"/>
                <a:gd name="connsiteX3" fmla="*/ 1136519 w 1319801"/>
                <a:gd name="connsiteY3" fmla="*/ 1350044 h 1353875"/>
                <a:gd name="connsiteX4" fmla="*/ 1029072 w 1319801"/>
                <a:gd name="connsiteY4" fmla="*/ 1352543 h 1353875"/>
                <a:gd name="connsiteX5" fmla="*/ 933211 w 1319801"/>
                <a:gd name="connsiteY5" fmla="*/ 1323239 h 1353875"/>
                <a:gd name="connsiteX6" fmla="*/ 908677 w 1319801"/>
                <a:gd name="connsiteY6" fmla="*/ 1303249 h 1353875"/>
                <a:gd name="connsiteX7" fmla="*/ 899137 w 1319801"/>
                <a:gd name="connsiteY7" fmla="*/ 1253955 h 1353875"/>
                <a:gd name="connsiteX8" fmla="*/ 927304 w 1319801"/>
                <a:gd name="connsiteY8" fmla="*/ 1198528 h 1353875"/>
                <a:gd name="connsiteX9" fmla="*/ 953882 w 1319801"/>
                <a:gd name="connsiteY9" fmla="*/ 1126518 h 1353875"/>
                <a:gd name="connsiteX10" fmla="*/ 915265 w 1319801"/>
                <a:gd name="connsiteY10" fmla="*/ 1038607 h 1353875"/>
                <a:gd name="connsiteX11" fmla="*/ 825764 w 1319801"/>
                <a:gd name="connsiteY11" fmla="*/ 995901 h 1353875"/>
                <a:gd name="connsiteX12" fmla="*/ 740124 w 1319801"/>
                <a:gd name="connsiteY12" fmla="*/ 1001353 h 1353875"/>
                <a:gd name="connsiteX13" fmla="*/ 660845 w 1319801"/>
                <a:gd name="connsiteY13" fmla="*/ 1054509 h 1353875"/>
                <a:gd name="connsiteX14" fmla="*/ 641310 w 1319801"/>
                <a:gd name="connsiteY14" fmla="*/ 1143101 h 1353875"/>
                <a:gd name="connsiteX15" fmla="*/ 661527 w 1319801"/>
                <a:gd name="connsiteY15" fmla="*/ 1192395 h 1353875"/>
                <a:gd name="connsiteX16" fmla="*/ 676519 w 1319801"/>
                <a:gd name="connsiteY16" fmla="*/ 1229195 h 1353875"/>
                <a:gd name="connsiteX17" fmla="*/ 654031 w 1319801"/>
                <a:gd name="connsiteY17" fmla="*/ 1297797 h 1353875"/>
                <a:gd name="connsiteX18" fmla="*/ 586564 w 1319801"/>
                <a:gd name="connsiteY18" fmla="*/ 1321876 h 1353875"/>
                <a:gd name="connsiteX19" fmla="*/ 441181 w 1319801"/>
                <a:gd name="connsiteY19" fmla="*/ 1299615 h 1353875"/>
                <a:gd name="connsiteX20" fmla="*/ 307157 w 1319801"/>
                <a:gd name="connsiteY20" fmla="*/ 1249639 h 1353875"/>
                <a:gd name="connsiteX21" fmla="*/ 294209 w 1319801"/>
                <a:gd name="connsiteY21" fmla="*/ 1241234 h 1353875"/>
                <a:gd name="connsiteX22" fmla="*/ 315107 w 1319801"/>
                <a:gd name="connsiteY22" fmla="*/ 1155595 h 1353875"/>
                <a:gd name="connsiteX23" fmla="*/ 323740 w 1319801"/>
                <a:gd name="connsiteY23" fmla="*/ 1034064 h 1353875"/>
                <a:gd name="connsiteX24" fmla="*/ 299661 w 1319801"/>
                <a:gd name="connsiteY24" fmla="*/ 941837 h 1353875"/>
                <a:gd name="connsiteX25" fmla="*/ 229468 w 1319801"/>
                <a:gd name="connsiteY25" fmla="*/ 902084 h 1353875"/>
                <a:gd name="connsiteX26" fmla="*/ 181992 w 1319801"/>
                <a:gd name="connsiteY26" fmla="*/ 916622 h 1353875"/>
                <a:gd name="connsiteX27" fmla="*/ 122476 w 1319801"/>
                <a:gd name="connsiteY27" fmla="*/ 929570 h 1353875"/>
                <a:gd name="connsiteX28" fmla="*/ 46150 w 1319801"/>
                <a:gd name="connsiteY28" fmla="*/ 892770 h 1353875"/>
                <a:gd name="connsiteX29" fmla="*/ 1399 w 1319801"/>
                <a:gd name="connsiteY29" fmla="*/ 805768 h 1353875"/>
                <a:gd name="connsiteX30" fmla="*/ 13439 w 1319801"/>
                <a:gd name="connsiteY30" fmla="*/ 743753 h 1353875"/>
                <a:gd name="connsiteX31" fmla="*/ 97261 w 1319801"/>
                <a:gd name="connsiteY31" fmla="*/ 671744 h 1353875"/>
                <a:gd name="connsiteX32" fmla="*/ 162910 w 1319801"/>
                <a:gd name="connsiteY32" fmla="*/ 675832 h 1353875"/>
                <a:gd name="connsiteX33" fmla="*/ 238100 w 1319801"/>
                <a:gd name="connsiteY33" fmla="*/ 711042 h 1353875"/>
                <a:gd name="connsiteX34" fmla="*/ 322831 w 1319801"/>
                <a:gd name="connsiteY34" fmla="*/ 688099 h 1353875"/>
                <a:gd name="connsiteX35" fmla="*/ 354861 w 1319801"/>
                <a:gd name="connsiteY35" fmla="*/ 600188 h 1353875"/>
                <a:gd name="connsiteX36" fmla="*/ 348500 w 1319801"/>
                <a:gd name="connsiteY36" fmla="*/ 476386 h 1353875"/>
                <a:gd name="connsiteX37" fmla="*/ 310791 w 1319801"/>
                <a:gd name="connsiteY37" fmla="*/ 358489 h 1353875"/>
                <a:gd name="connsiteX38" fmla="*/ 277399 w 1319801"/>
                <a:gd name="connsiteY38" fmla="*/ 255813 h 1353875"/>
                <a:gd name="connsiteX39" fmla="*/ 288984 w 1319801"/>
                <a:gd name="connsiteY39" fmla="*/ 256040 h 1353875"/>
                <a:gd name="connsiteX40" fmla="*/ 442090 w 1319801"/>
                <a:gd name="connsiteY40" fmla="*/ 313057 h 1353875"/>
                <a:gd name="connsiteX41" fmla="*/ 578386 w 1319801"/>
                <a:gd name="connsiteY41" fmla="*/ 321235 h 1353875"/>
                <a:gd name="connsiteX42" fmla="*/ 618821 w 1319801"/>
                <a:gd name="connsiteY42" fmla="*/ 303744 h 1353875"/>
                <a:gd name="connsiteX43" fmla="*/ 639947 w 1319801"/>
                <a:gd name="connsiteY43" fmla="*/ 249680 h 1353875"/>
                <a:gd name="connsiteX44" fmla="*/ 621092 w 1319801"/>
                <a:gd name="connsiteY44" fmla="*/ 191299 h 1353875"/>
                <a:gd name="connsiteX45" fmla="*/ 618594 w 1319801"/>
                <a:gd name="connsiteY45" fmla="*/ 115428 h 1353875"/>
                <a:gd name="connsiteX46" fmla="*/ 632905 w 1319801"/>
                <a:gd name="connsiteY46" fmla="*/ 88623 h 1353875"/>
                <a:gd name="connsiteX47" fmla="*/ 743305 w 1319801"/>
                <a:gd name="connsiteY47" fmla="*/ 7527 h 1353875"/>
                <a:gd name="connsiteX48" fmla="*/ 830534 w 1319801"/>
                <a:gd name="connsiteY48" fmla="*/ 14342 h 1353875"/>
                <a:gd name="connsiteX49" fmla="*/ 903680 w 1319801"/>
                <a:gd name="connsiteY49" fmla="*/ 96801 h 1353875"/>
                <a:gd name="connsiteX50" fmla="*/ 890050 w 1319801"/>
                <a:gd name="connsiteY50" fmla="*/ 213107 h 1353875"/>
                <a:gd name="connsiteX51" fmla="*/ 867107 w 1319801"/>
                <a:gd name="connsiteY51" fmla="*/ 252406 h 1353875"/>
                <a:gd name="connsiteX52" fmla="*/ 880964 w 1319801"/>
                <a:gd name="connsiteY52" fmla="*/ 310559 h 1353875"/>
                <a:gd name="connsiteX53" fmla="*/ 965467 w 1319801"/>
                <a:gd name="connsiteY53" fmla="*/ 342361 h 1353875"/>
                <a:gd name="connsiteX54" fmla="*/ 1097220 w 1319801"/>
                <a:gd name="connsiteY54" fmla="*/ 354628 h 1353875"/>
                <a:gd name="connsiteX55" fmla="*/ 1230791 w 1319801"/>
                <a:gd name="connsiteY55" fmla="*/ 330776 h 1353875"/>
                <a:gd name="connsiteX56" fmla="*/ 1253734 w 1319801"/>
                <a:gd name="connsiteY56" fmla="*/ 327141 h 1353875"/>
                <a:gd name="connsiteX57" fmla="*/ 1271452 w 1319801"/>
                <a:gd name="connsiteY57" fmla="*/ 360988 h 1353875"/>
                <a:gd name="connsiteX58" fmla="*/ 1313477 w 1319801"/>
                <a:gd name="connsiteY58" fmla="*/ 477067 h 1353875"/>
                <a:gd name="connsiteX59" fmla="*/ 1270998 w 1319801"/>
                <a:gd name="connsiteY59" fmla="*/ 661748 h 1353875"/>
                <a:gd name="connsiteX60" fmla="*/ 1201714 w 1319801"/>
                <a:gd name="connsiteY60" fmla="*/ 689916 h 1353875"/>
                <a:gd name="connsiteX61" fmla="*/ 1152647 w 1319801"/>
                <a:gd name="connsiteY61" fmla="*/ 669699 h 1353875"/>
                <a:gd name="connsiteX62" fmla="*/ 1099038 w 1319801"/>
                <a:gd name="connsiteY62" fmla="*/ 642440 h 1353875"/>
                <a:gd name="connsiteX63" fmla="*/ 988638 w 1319801"/>
                <a:gd name="connsiteY63" fmla="*/ 674242 h 1353875"/>
                <a:gd name="connsiteX64" fmla="*/ 957517 w 1319801"/>
                <a:gd name="connsiteY64" fmla="*/ 768968 h 1353875"/>
                <a:gd name="connsiteX65" fmla="*/ 984322 w 1319801"/>
                <a:gd name="connsiteY65" fmla="*/ 849610 h 1353875"/>
                <a:gd name="connsiteX66" fmla="*/ 1024302 w 1319801"/>
                <a:gd name="connsiteY66" fmla="*/ 894134 h 1353875"/>
                <a:gd name="connsiteX67" fmla="*/ 1137201 w 1319801"/>
                <a:gd name="connsiteY67" fmla="*/ 906173 h 1353875"/>
                <a:gd name="connsiteX68" fmla="*/ 1171275 w 1319801"/>
                <a:gd name="connsiteY68" fmla="*/ 888000 h 1353875"/>
                <a:gd name="connsiteX69" fmla="*/ 1176272 w 1319801"/>
                <a:gd name="connsiteY69" fmla="*/ 885047 h 1353875"/>
                <a:gd name="connsiteX70" fmla="*/ 1274860 w 1319801"/>
                <a:gd name="connsiteY70" fmla="*/ 910489 h 1353875"/>
                <a:gd name="connsiteX71" fmla="*/ 1307116 w 1319801"/>
                <a:gd name="connsiteY71" fmla="*/ 1014301 h 1353875"/>
                <a:gd name="connsiteX72" fmla="*/ 1308934 w 1319801"/>
                <a:gd name="connsiteY72" fmla="*/ 1082222 h 1353875"/>
                <a:gd name="connsiteX73" fmla="*/ 1299620 w 1319801"/>
                <a:gd name="connsiteY73" fmla="*/ 1187170 h 1353875"/>
                <a:gd name="connsiteX74" fmla="*/ 1279857 w 1319801"/>
                <a:gd name="connsiteY74" fmla="*/ 1288257 h 1353875"/>
                <a:gd name="connsiteX75" fmla="*/ 1273951 w 1319801"/>
                <a:gd name="connsiteY75" fmla="*/ 1300523 h 135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319801" h="1353875">
                  <a:moveTo>
                    <a:pt x="1273951" y="1300523"/>
                  </a:moveTo>
                  <a:cubicBezTo>
                    <a:pt x="1273270" y="1300523"/>
                    <a:pt x="1272588" y="1300750"/>
                    <a:pt x="1272134" y="1301432"/>
                  </a:cubicBezTo>
                  <a:cubicBezTo>
                    <a:pt x="1263502" y="1310064"/>
                    <a:pt x="1251916" y="1313244"/>
                    <a:pt x="1241240" y="1317787"/>
                  </a:cubicBezTo>
                  <a:cubicBezTo>
                    <a:pt x="1207393" y="1332099"/>
                    <a:pt x="1173092" y="1343911"/>
                    <a:pt x="1136519" y="1350044"/>
                  </a:cubicBezTo>
                  <a:cubicBezTo>
                    <a:pt x="1100628" y="1356178"/>
                    <a:pt x="1064736" y="1355042"/>
                    <a:pt x="1029072" y="1352543"/>
                  </a:cubicBezTo>
                  <a:cubicBezTo>
                    <a:pt x="995680" y="1350271"/>
                    <a:pt x="962741" y="1340958"/>
                    <a:pt x="933211" y="1323239"/>
                  </a:cubicBezTo>
                  <a:cubicBezTo>
                    <a:pt x="923897" y="1317787"/>
                    <a:pt x="916174" y="1310745"/>
                    <a:pt x="908677" y="1303249"/>
                  </a:cubicBezTo>
                  <a:cubicBezTo>
                    <a:pt x="894366" y="1288711"/>
                    <a:pt x="893458" y="1271901"/>
                    <a:pt x="899137" y="1253955"/>
                  </a:cubicBezTo>
                  <a:cubicBezTo>
                    <a:pt x="905270" y="1233965"/>
                    <a:pt x="917309" y="1216701"/>
                    <a:pt x="927304" y="1198528"/>
                  </a:cubicBezTo>
                  <a:cubicBezTo>
                    <a:pt x="939798" y="1175812"/>
                    <a:pt x="950248" y="1152415"/>
                    <a:pt x="953882" y="1126518"/>
                  </a:cubicBezTo>
                  <a:cubicBezTo>
                    <a:pt x="959334" y="1089264"/>
                    <a:pt x="943433" y="1061096"/>
                    <a:pt x="915265" y="1038607"/>
                  </a:cubicBezTo>
                  <a:cubicBezTo>
                    <a:pt x="888687" y="1017709"/>
                    <a:pt x="858248" y="1004306"/>
                    <a:pt x="825764" y="995901"/>
                  </a:cubicBezTo>
                  <a:cubicBezTo>
                    <a:pt x="796687" y="988405"/>
                    <a:pt x="768065" y="990904"/>
                    <a:pt x="740124" y="1001353"/>
                  </a:cubicBezTo>
                  <a:cubicBezTo>
                    <a:pt x="709458" y="1012938"/>
                    <a:pt x="683107" y="1030430"/>
                    <a:pt x="660845" y="1054509"/>
                  </a:cubicBezTo>
                  <a:cubicBezTo>
                    <a:pt x="636766" y="1080405"/>
                    <a:pt x="631996" y="1109936"/>
                    <a:pt x="641310" y="1143101"/>
                  </a:cubicBezTo>
                  <a:cubicBezTo>
                    <a:pt x="646080" y="1160365"/>
                    <a:pt x="654031" y="1176267"/>
                    <a:pt x="661527" y="1192395"/>
                  </a:cubicBezTo>
                  <a:cubicBezTo>
                    <a:pt x="666979" y="1204434"/>
                    <a:pt x="672431" y="1216474"/>
                    <a:pt x="676519" y="1229195"/>
                  </a:cubicBezTo>
                  <a:cubicBezTo>
                    <a:pt x="685606" y="1257817"/>
                    <a:pt x="678791" y="1280306"/>
                    <a:pt x="654031" y="1297797"/>
                  </a:cubicBezTo>
                  <a:cubicBezTo>
                    <a:pt x="633813" y="1312108"/>
                    <a:pt x="611097" y="1318923"/>
                    <a:pt x="586564" y="1321876"/>
                  </a:cubicBezTo>
                  <a:cubicBezTo>
                    <a:pt x="535907" y="1328010"/>
                    <a:pt x="488431" y="1315289"/>
                    <a:pt x="441181" y="1299615"/>
                  </a:cubicBezTo>
                  <a:cubicBezTo>
                    <a:pt x="395977" y="1284395"/>
                    <a:pt x="351907" y="1266222"/>
                    <a:pt x="307157" y="1249639"/>
                  </a:cubicBezTo>
                  <a:cubicBezTo>
                    <a:pt x="302159" y="1247822"/>
                    <a:pt x="296935" y="1246232"/>
                    <a:pt x="294209" y="1241234"/>
                  </a:cubicBezTo>
                  <a:cubicBezTo>
                    <a:pt x="301478" y="1212839"/>
                    <a:pt x="309428" y="1184444"/>
                    <a:pt x="315107" y="1155595"/>
                  </a:cubicBezTo>
                  <a:cubicBezTo>
                    <a:pt x="322831" y="1115388"/>
                    <a:pt x="326693" y="1075180"/>
                    <a:pt x="323740" y="1034064"/>
                  </a:cubicBezTo>
                  <a:cubicBezTo>
                    <a:pt x="321241" y="1001580"/>
                    <a:pt x="314653" y="970914"/>
                    <a:pt x="299661" y="941837"/>
                  </a:cubicBezTo>
                  <a:cubicBezTo>
                    <a:pt x="284214" y="911852"/>
                    <a:pt x="256954" y="895496"/>
                    <a:pt x="229468" y="902084"/>
                  </a:cubicBezTo>
                  <a:cubicBezTo>
                    <a:pt x="213340" y="905946"/>
                    <a:pt x="197666" y="911171"/>
                    <a:pt x="181992" y="916622"/>
                  </a:cubicBezTo>
                  <a:cubicBezTo>
                    <a:pt x="162683" y="923210"/>
                    <a:pt x="143147" y="928662"/>
                    <a:pt x="122476" y="929570"/>
                  </a:cubicBezTo>
                  <a:cubicBezTo>
                    <a:pt x="90219" y="931161"/>
                    <a:pt x="66140" y="915714"/>
                    <a:pt x="46150" y="892770"/>
                  </a:cubicBezTo>
                  <a:cubicBezTo>
                    <a:pt x="24342" y="867556"/>
                    <a:pt x="7987" y="839161"/>
                    <a:pt x="1399" y="805768"/>
                  </a:cubicBezTo>
                  <a:cubicBezTo>
                    <a:pt x="-2917" y="783506"/>
                    <a:pt x="3216" y="763062"/>
                    <a:pt x="13439" y="743753"/>
                  </a:cubicBezTo>
                  <a:cubicBezTo>
                    <a:pt x="32066" y="709225"/>
                    <a:pt x="58416" y="682874"/>
                    <a:pt x="97261" y="671744"/>
                  </a:cubicBezTo>
                  <a:cubicBezTo>
                    <a:pt x="119522" y="665383"/>
                    <a:pt x="141330" y="669018"/>
                    <a:pt x="162910" y="675832"/>
                  </a:cubicBezTo>
                  <a:cubicBezTo>
                    <a:pt x="189715" y="684237"/>
                    <a:pt x="213113" y="699457"/>
                    <a:pt x="238100" y="711042"/>
                  </a:cubicBezTo>
                  <a:cubicBezTo>
                    <a:pt x="274446" y="727852"/>
                    <a:pt x="299661" y="721037"/>
                    <a:pt x="322831" y="688099"/>
                  </a:cubicBezTo>
                  <a:cubicBezTo>
                    <a:pt x="341458" y="661748"/>
                    <a:pt x="349409" y="631536"/>
                    <a:pt x="354861" y="600188"/>
                  </a:cubicBezTo>
                  <a:cubicBezTo>
                    <a:pt x="362130" y="558163"/>
                    <a:pt x="356905" y="517047"/>
                    <a:pt x="348500" y="476386"/>
                  </a:cubicBezTo>
                  <a:cubicBezTo>
                    <a:pt x="340095" y="435951"/>
                    <a:pt x="325103" y="397334"/>
                    <a:pt x="310791" y="358489"/>
                  </a:cubicBezTo>
                  <a:cubicBezTo>
                    <a:pt x="298298" y="324643"/>
                    <a:pt x="285804" y="291023"/>
                    <a:pt x="277399" y="255813"/>
                  </a:cubicBezTo>
                  <a:cubicBezTo>
                    <a:pt x="281261" y="252178"/>
                    <a:pt x="285122" y="254450"/>
                    <a:pt x="288984" y="256040"/>
                  </a:cubicBezTo>
                  <a:cubicBezTo>
                    <a:pt x="339186" y="277393"/>
                    <a:pt x="389843" y="297610"/>
                    <a:pt x="442090" y="313057"/>
                  </a:cubicBezTo>
                  <a:cubicBezTo>
                    <a:pt x="486841" y="326233"/>
                    <a:pt x="532046" y="332593"/>
                    <a:pt x="578386" y="321235"/>
                  </a:cubicBezTo>
                  <a:cubicBezTo>
                    <a:pt x="592924" y="317601"/>
                    <a:pt x="606554" y="312149"/>
                    <a:pt x="618821" y="303744"/>
                  </a:cubicBezTo>
                  <a:cubicBezTo>
                    <a:pt x="638811" y="290114"/>
                    <a:pt x="645171" y="273304"/>
                    <a:pt x="639947" y="249680"/>
                  </a:cubicBezTo>
                  <a:cubicBezTo>
                    <a:pt x="635631" y="229690"/>
                    <a:pt x="626999" y="211062"/>
                    <a:pt x="621092" y="191299"/>
                  </a:cubicBezTo>
                  <a:cubicBezTo>
                    <a:pt x="613596" y="166085"/>
                    <a:pt x="611097" y="141097"/>
                    <a:pt x="618594" y="115428"/>
                  </a:cubicBezTo>
                  <a:cubicBezTo>
                    <a:pt x="621547" y="105433"/>
                    <a:pt x="626544" y="96346"/>
                    <a:pt x="632905" y="88623"/>
                  </a:cubicBezTo>
                  <a:cubicBezTo>
                    <a:pt x="662890" y="52277"/>
                    <a:pt x="699917" y="25018"/>
                    <a:pt x="743305" y="7527"/>
                  </a:cubicBezTo>
                  <a:cubicBezTo>
                    <a:pt x="773063" y="-4513"/>
                    <a:pt x="802593" y="-2014"/>
                    <a:pt x="830534" y="14342"/>
                  </a:cubicBezTo>
                  <a:cubicBezTo>
                    <a:pt x="863927" y="33877"/>
                    <a:pt x="889596" y="60455"/>
                    <a:pt x="903680" y="96801"/>
                  </a:cubicBezTo>
                  <a:cubicBezTo>
                    <a:pt x="919581" y="137690"/>
                    <a:pt x="911403" y="176307"/>
                    <a:pt x="890050" y="213107"/>
                  </a:cubicBezTo>
                  <a:cubicBezTo>
                    <a:pt x="882554" y="226282"/>
                    <a:pt x="874603" y="239230"/>
                    <a:pt x="867107" y="252406"/>
                  </a:cubicBezTo>
                  <a:cubicBezTo>
                    <a:pt x="853250" y="276939"/>
                    <a:pt x="857793" y="295112"/>
                    <a:pt x="880964" y="310559"/>
                  </a:cubicBezTo>
                  <a:cubicBezTo>
                    <a:pt x="906633" y="327596"/>
                    <a:pt x="935937" y="335319"/>
                    <a:pt x="965467" y="342361"/>
                  </a:cubicBezTo>
                  <a:cubicBezTo>
                    <a:pt x="1008628" y="352583"/>
                    <a:pt x="1052924" y="355991"/>
                    <a:pt x="1097220" y="354628"/>
                  </a:cubicBezTo>
                  <a:cubicBezTo>
                    <a:pt x="1142880" y="353265"/>
                    <a:pt x="1187176" y="344633"/>
                    <a:pt x="1230791" y="330776"/>
                  </a:cubicBezTo>
                  <a:cubicBezTo>
                    <a:pt x="1238287" y="328504"/>
                    <a:pt x="1245329" y="323734"/>
                    <a:pt x="1253734" y="327141"/>
                  </a:cubicBezTo>
                  <a:cubicBezTo>
                    <a:pt x="1263047" y="336682"/>
                    <a:pt x="1266000" y="349630"/>
                    <a:pt x="1271452" y="360988"/>
                  </a:cubicBezTo>
                  <a:cubicBezTo>
                    <a:pt x="1288944" y="398470"/>
                    <a:pt x="1304618" y="436633"/>
                    <a:pt x="1313477" y="477067"/>
                  </a:cubicBezTo>
                  <a:cubicBezTo>
                    <a:pt x="1328469" y="545215"/>
                    <a:pt x="1318247" y="607912"/>
                    <a:pt x="1270998" y="661748"/>
                  </a:cubicBezTo>
                  <a:cubicBezTo>
                    <a:pt x="1252825" y="682420"/>
                    <a:pt x="1230109" y="694232"/>
                    <a:pt x="1201714" y="689916"/>
                  </a:cubicBezTo>
                  <a:cubicBezTo>
                    <a:pt x="1183768" y="687418"/>
                    <a:pt x="1168321" y="677877"/>
                    <a:pt x="1152647" y="669699"/>
                  </a:cubicBezTo>
                  <a:cubicBezTo>
                    <a:pt x="1134929" y="660386"/>
                    <a:pt x="1117665" y="650163"/>
                    <a:pt x="1099038" y="642440"/>
                  </a:cubicBezTo>
                  <a:cubicBezTo>
                    <a:pt x="1054741" y="623813"/>
                    <a:pt x="1016124" y="634944"/>
                    <a:pt x="988638" y="674242"/>
                  </a:cubicBezTo>
                  <a:cubicBezTo>
                    <a:pt x="968648" y="702637"/>
                    <a:pt x="958653" y="734894"/>
                    <a:pt x="957517" y="768968"/>
                  </a:cubicBezTo>
                  <a:cubicBezTo>
                    <a:pt x="956608" y="798272"/>
                    <a:pt x="967739" y="825304"/>
                    <a:pt x="984322" y="849610"/>
                  </a:cubicBezTo>
                  <a:cubicBezTo>
                    <a:pt x="995453" y="866193"/>
                    <a:pt x="1008628" y="881185"/>
                    <a:pt x="1024302" y="894134"/>
                  </a:cubicBezTo>
                  <a:cubicBezTo>
                    <a:pt x="1059512" y="923664"/>
                    <a:pt x="1096993" y="926617"/>
                    <a:pt x="1137201" y="906173"/>
                  </a:cubicBezTo>
                  <a:cubicBezTo>
                    <a:pt x="1148559" y="900267"/>
                    <a:pt x="1160144" y="894588"/>
                    <a:pt x="1171275" y="888000"/>
                  </a:cubicBezTo>
                  <a:cubicBezTo>
                    <a:pt x="1172865" y="887091"/>
                    <a:pt x="1174455" y="885956"/>
                    <a:pt x="1176272" y="885047"/>
                  </a:cubicBezTo>
                  <a:cubicBezTo>
                    <a:pt x="1218524" y="862104"/>
                    <a:pt x="1248963" y="870054"/>
                    <a:pt x="1274860" y="910489"/>
                  </a:cubicBezTo>
                  <a:cubicBezTo>
                    <a:pt x="1295077" y="942064"/>
                    <a:pt x="1303709" y="977274"/>
                    <a:pt x="1307116" y="1014301"/>
                  </a:cubicBezTo>
                  <a:cubicBezTo>
                    <a:pt x="1309161" y="1037017"/>
                    <a:pt x="1309615" y="1059733"/>
                    <a:pt x="1308934" y="1082222"/>
                  </a:cubicBezTo>
                  <a:cubicBezTo>
                    <a:pt x="1307798" y="1117205"/>
                    <a:pt x="1305299" y="1152415"/>
                    <a:pt x="1299620" y="1187170"/>
                  </a:cubicBezTo>
                  <a:cubicBezTo>
                    <a:pt x="1293941" y="1221017"/>
                    <a:pt x="1288262" y="1254864"/>
                    <a:pt x="1279857" y="1288257"/>
                  </a:cubicBezTo>
                  <a:cubicBezTo>
                    <a:pt x="1278721" y="1293027"/>
                    <a:pt x="1278267" y="1297797"/>
                    <a:pt x="1273951" y="1300523"/>
                  </a:cubicBezTo>
                  <a:close/>
                </a:path>
              </a:pathLst>
            </a:custGeom>
            <a:solidFill>
              <a:schemeClr val="accent3"/>
            </a:solidFill>
            <a:ln w="2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7AAA0E85-8765-48B7-A846-0B86E956517D}"/>
                </a:ext>
              </a:extLst>
            </p:cNvPr>
            <p:cNvSpPr/>
            <p:nvPr/>
          </p:nvSpPr>
          <p:spPr>
            <a:xfrm>
              <a:off x="1026643" y="1350968"/>
              <a:ext cx="1587850" cy="1113085"/>
            </a:xfrm>
            <a:custGeom>
              <a:avLst/>
              <a:gdLst>
                <a:gd name="connsiteX0" fmla="*/ 299028 w 1587850"/>
                <a:gd name="connsiteY0" fmla="*/ 76725 h 1113085"/>
                <a:gd name="connsiteX1" fmla="*/ 299937 w 1587850"/>
                <a:gd name="connsiteY1" fmla="*/ 72409 h 1113085"/>
                <a:gd name="connsiteX2" fmla="*/ 353774 w 1587850"/>
                <a:gd name="connsiteY2" fmla="*/ 52419 h 1113085"/>
                <a:gd name="connsiteX3" fmla="*/ 431690 w 1587850"/>
                <a:gd name="connsiteY3" fmla="*/ 21979 h 1113085"/>
                <a:gd name="connsiteX4" fmla="*/ 516875 w 1587850"/>
                <a:gd name="connsiteY4" fmla="*/ 2216 h 1113085"/>
                <a:gd name="connsiteX5" fmla="*/ 593882 w 1587850"/>
                <a:gd name="connsiteY5" fmla="*/ 4488 h 1113085"/>
                <a:gd name="connsiteX6" fmla="*/ 662031 w 1587850"/>
                <a:gd name="connsiteY6" fmla="*/ 35609 h 1113085"/>
                <a:gd name="connsiteX7" fmla="*/ 674070 w 1587850"/>
                <a:gd name="connsiteY7" fmla="*/ 95579 h 1113085"/>
                <a:gd name="connsiteX8" fmla="*/ 641359 w 1587850"/>
                <a:gd name="connsiteY8" fmla="*/ 184172 h 1113085"/>
                <a:gd name="connsiteX9" fmla="*/ 672934 w 1587850"/>
                <a:gd name="connsiteY9" fmla="*/ 281169 h 1113085"/>
                <a:gd name="connsiteX10" fmla="*/ 766979 w 1587850"/>
                <a:gd name="connsiteY10" fmla="*/ 332053 h 1113085"/>
                <a:gd name="connsiteX11" fmla="*/ 801961 w 1587850"/>
                <a:gd name="connsiteY11" fmla="*/ 338641 h 1113085"/>
                <a:gd name="connsiteX12" fmla="*/ 847393 w 1587850"/>
                <a:gd name="connsiteY12" fmla="*/ 333643 h 1113085"/>
                <a:gd name="connsiteX13" fmla="*/ 916677 w 1587850"/>
                <a:gd name="connsiteY13" fmla="*/ 303431 h 1113085"/>
                <a:gd name="connsiteX14" fmla="*/ 958929 w 1587850"/>
                <a:gd name="connsiteY14" fmla="*/ 245505 h 1113085"/>
                <a:gd name="connsiteX15" fmla="*/ 940983 w 1587850"/>
                <a:gd name="connsiteY15" fmla="*/ 175994 h 1113085"/>
                <a:gd name="connsiteX16" fmla="*/ 898504 w 1587850"/>
                <a:gd name="connsiteY16" fmla="*/ 101485 h 1113085"/>
                <a:gd name="connsiteX17" fmla="*/ 921675 w 1587850"/>
                <a:gd name="connsiteY17" fmla="*/ 35836 h 1113085"/>
                <a:gd name="connsiteX18" fmla="*/ 979146 w 1587850"/>
                <a:gd name="connsiteY18" fmla="*/ 16527 h 1113085"/>
                <a:gd name="connsiteX19" fmla="*/ 1104766 w 1587850"/>
                <a:gd name="connsiteY19" fmla="*/ 8804 h 1113085"/>
                <a:gd name="connsiteX20" fmla="*/ 1188815 w 1587850"/>
                <a:gd name="connsiteY20" fmla="*/ 20616 h 1113085"/>
                <a:gd name="connsiteX21" fmla="*/ 1252420 w 1587850"/>
                <a:gd name="connsiteY21" fmla="*/ 35609 h 1113085"/>
                <a:gd name="connsiteX22" fmla="*/ 1317388 w 1587850"/>
                <a:gd name="connsiteY22" fmla="*/ 56508 h 1113085"/>
                <a:gd name="connsiteX23" fmla="*/ 1333744 w 1587850"/>
                <a:gd name="connsiteY23" fmla="*/ 62641 h 1113085"/>
                <a:gd name="connsiteX24" fmla="*/ 1286040 w 1587850"/>
                <a:gd name="connsiteY24" fmla="*/ 214157 h 1113085"/>
                <a:gd name="connsiteX25" fmla="*/ 1280815 w 1587850"/>
                <a:gd name="connsiteY25" fmla="*/ 355905 h 1113085"/>
                <a:gd name="connsiteX26" fmla="*/ 1295126 w 1587850"/>
                <a:gd name="connsiteY26" fmla="*/ 394977 h 1113085"/>
                <a:gd name="connsiteX27" fmla="*/ 1344647 w 1587850"/>
                <a:gd name="connsiteY27" fmla="*/ 410423 h 1113085"/>
                <a:gd name="connsiteX28" fmla="*/ 1411887 w 1587850"/>
                <a:gd name="connsiteY28" fmla="*/ 373623 h 1113085"/>
                <a:gd name="connsiteX29" fmla="*/ 1481170 w 1587850"/>
                <a:gd name="connsiteY29" fmla="*/ 357041 h 1113085"/>
                <a:gd name="connsiteX30" fmla="*/ 1533645 w 1587850"/>
                <a:gd name="connsiteY30" fmla="*/ 389070 h 1113085"/>
                <a:gd name="connsiteX31" fmla="*/ 1575215 w 1587850"/>
                <a:gd name="connsiteY31" fmla="*/ 472438 h 1113085"/>
                <a:gd name="connsiteX32" fmla="*/ 1587936 w 1587850"/>
                <a:gd name="connsiteY32" fmla="*/ 538996 h 1113085"/>
                <a:gd name="connsiteX33" fmla="*/ 1512973 w 1587850"/>
                <a:gd name="connsiteY33" fmla="*/ 682107 h 1113085"/>
                <a:gd name="connsiteX34" fmla="*/ 1440736 w 1587850"/>
                <a:gd name="connsiteY34" fmla="*/ 683016 h 1113085"/>
                <a:gd name="connsiteX35" fmla="*/ 1356232 w 1587850"/>
                <a:gd name="connsiteY35" fmla="*/ 638038 h 1113085"/>
                <a:gd name="connsiteX36" fmla="*/ 1308983 w 1587850"/>
                <a:gd name="connsiteY36" fmla="*/ 630087 h 1113085"/>
                <a:gd name="connsiteX37" fmla="*/ 1281270 w 1587850"/>
                <a:gd name="connsiteY37" fmla="*/ 657120 h 1113085"/>
                <a:gd name="connsiteX38" fmla="*/ 1253329 w 1587850"/>
                <a:gd name="connsiteY38" fmla="*/ 742532 h 1113085"/>
                <a:gd name="connsiteX39" fmla="*/ 1248331 w 1587850"/>
                <a:gd name="connsiteY39" fmla="*/ 820448 h 1113085"/>
                <a:gd name="connsiteX40" fmla="*/ 1277635 w 1587850"/>
                <a:gd name="connsiteY40" fmla="*/ 964922 h 1113085"/>
                <a:gd name="connsiteX41" fmla="*/ 1307393 w 1587850"/>
                <a:gd name="connsiteY41" fmla="*/ 1035341 h 1113085"/>
                <a:gd name="connsiteX42" fmla="*/ 1281270 w 1587850"/>
                <a:gd name="connsiteY42" fmla="*/ 1040566 h 1113085"/>
                <a:gd name="connsiteX43" fmla="*/ 1203354 w 1587850"/>
                <a:gd name="connsiteY43" fmla="*/ 1054423 h 1113085"/>
                <a:gd name="connsiteX44" fmla="*/ 1019581 w 1587850"/>
                <a:gd name="connsiteY44" fmla="*/ 1061692 h 1113085"/>
                <a:gd name="connsiteX45" fmla="*/ 932579 w 1587850"/>
                <a:gd name="connsiteY45" fmla="*/ 1033751 h 1113085"/>
                <a:gd name="connsiteX46" fmla="*/ 914633 w 1587850"/>
                <a:gd name="connsiteY46" fmla="*/ 957653 h 1113085"/>
                <a:gd name="connsiteX47" fmla="*/ 950297 w 1587850"/>
                <a:gd name="connsiteY47" fmla="*/ 888823 h 1113085"/>
                <a:gd name="connsiteX48" fmla="*/ 932579 w 1587850"/>
                <a:gd name="connsiteY48" fmla="*/ 803184 h 1113085"/>
                <a:gd name="connsiteX49" fmla="*/ 853300 w 1587850"/>
                <a:gd name="connsiteY49" fmla="*/ 756843 h 1113085"/>
                <a:gd name="connsiteX50" fmla="*/ 793556 w 1587850"/>
                <a:gd name="connsiteY50" fmla="*/ 748892 h 1113085"/>
                <a:gd name="connsiteX51" fmla="*/ 722455 w 1587850"/>
                <a:gd name="connsiteY51" fmla="*/ 772290 h 1113085"/>
                <a:gd name="connsiteX52" fmla="*/ 665665 w 1587850"/>
                <a:gd name="connsiteY52" fmla="*/ 816359 h 1113085"/>
                <a:gd name="connsiteX53" fmla="*/ 639996 w 1587850"/>
                <a:gd name="connsiteY53" fmla="*/ 893820 h 1113085"/>
                <a:gd name="connsiteX54" fmla="*/ 657260 w 1587850"/>
                <a:gd name="connsiteY54" fmla="*/ 931756 h 1113085"/>
                <a:gd name="connsiteX55" fmla="*/ 696332 w 1587850"/>
                <a:gd name="connsiteY55" fmla="*/ 985593 h 1113085"/>
                <a:gd name="connsiteX56" fmla="*/ 689744 w 1587850"/>
                <a:gd name="connsiteY56" fmla="*/ 1050107 h 1113085"/>
                <a:gd name="connsiteX57" fmla="*/ 623868 w 1587850"/>
                <a:gd name="connsiteY57" fmla="*/ 1094176 h 1113085"/>
                <a:gd name="connsiteX58" fmla="*/ 494159 w 1587850"/>
                <a:gd name="connsiteY58" fmla="*/ 1111667 h 1113085"/>
                <a:gd name="connsiteX59" fmla="*/ 424875 w 1587850"/>
                <a:gd name="connsiteY59" fmla="*/ 1096220 h 1113085"/>
                <a:gd name="connsiteX60" fmla="*/ 325379 w 1587850"/>
                <a:gd name="connsiteY60" fmla="*/ 1053287 h 1113085"/>
                <a:gd name="connsiteX61" fmla="*/ 319246 w 1587850"/>
                <a:gd name="connsiteY61" fmla="*/ 1048744 h 1113085"/>
                <a:gd name="connsiteX62" fmla="*/ 346505 w 1587850"/>
                <a:gd name="connsiteY62" fmla="*/ 898818 h 1113085"/>
                <a:gd name="connsiteX63" fmla="*/ 348095 w 1587850"/>
                <a:gd name="connsiteY63" fmla="*/ 748438 h 1113085"/>
                <a:gd name="connsiteX64" fmla="*/ 318791 w 1587850"/>
                <a:gd name="connsiteY64" fmla="*/ 662799 h 1113085"/>
                <a:gd name="connsiteX65" fmla="*/ 219750 w 1587850"/>
                <a:gd name="connsiteY65" fmla="*/ 638492 h 1113085"/>
                <a:gd name="connsiteX66" fmla="*/ 155463 w 1587850"/>
                <a:gd name="connsiteY66" fmla="*/ 668023 h 1113085"/>
                <a:gd name="connsiteX67" fmla="*/ 75048 w 1587850"/>
                <a:gd name="connsiteY67" fmla="*/ 650532 h 1113085"/>
                <a:gd name="connsiteX68" fmla="*/ 5537 w 1587850"/>
                <a:gd name="connsiteY68" fmla="*/ 554670 h 1113085"/>
                <a:gd name="connsiteX69" fmla="*/ 4174 w 1587850"/>
                <a:gd name="connsiteY69" fmla="*/ 484250 h 1113085"/>
                <a:gd name="connsiteX70" fmla="*/ 46653 w 1587850"/>
                <a:gd name="connsiteY70" fmla="*/ 403609 h 1113085"/>
                <a:gd name="connsiteX71" fmla="*/ 145468 w 1587850"/>
                <a:gd name="connsiteY71" fmla="*/ 387707 h 1113085"/>
                <a:gd name="connsiteX72" fmla="*/ 215661 w 1587850"/>
                <a:gd name="connsiteY72" fmla="*/ 423599 h 1113085"/>
                <a:gd name="connsiteX73" fmla="*/ 321517 w 1587850"/>
                <a:gd name="connsiteY73" fmla="*/ 399747 h 1113085"/>
                <a:gd name="connsiteX74" fmla="*/ 359680 w 1587850"/>
                <a:gd name="connsiteY74" fmla="*/ 249140 h 1113085"/>
                <a:gd name="connsiteX75" fmla="*/ 306070 w 1587850"/>
                <a:gd name="connsiteY75" fmla="*/ 93308 h 1113085"/>
                <a:gd name="connsiteX76" fmla="*/ 299028 w 1587850"/>
                <a:gd name="connsiteY76" fmla="*/ 76725 h 1113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1587850" h="1113085">
                  <a:moveTo>
                    <a:pt x="299028" y="76725"/>
                  </a:moveTo>
                  <a:cubicBezTo>
                    <a:pt x="299256" y="75362"/>
                    <a:pt x="299483" y="73772"/>
                    <a:pt x="299937" y="72409"/>
                  </a:cubicBezTo>
                  <a:cubicBezTo>
                    <a:pt x="319019" y="69001"/>
                    <a:pt x="336056" y="59688"/>
                    <a:pt x="353774" y="52419"/>
                  </a:cubicBezTo>
                  <a:cubicBezTo>
                    <a:pt x="379443" y="41742"/>
                    <a:pt x="405112" y="30839"/>
                    <a:pt x="431690" y="21979"/>
                  </a:cubicBezTo>
                  <a:cubicBezTo>
                    <a:pt x="459404" y="12666"/>
                    <a:pt x="487799" y="6759"/>
                    <a:pt x="516875" y="2216"/>
                  </a:cubicBezTo>
                  <a:cubicBezTo>
                    <a:pt x="543226" y="-1873"/>
                    <a:pt x="568668" y="172"/>
                    <a:pt x="593882" y="4488"/>
                  </a:cubicBezTo>
                  <a:cubicBezTo>
                    <a:pt x="618870" y="8804"/>
                    <a:pt x="642949" y="16755"/>
                    <a:pt x="662031" y="35609"/>
                  </a:cubicBezTo>
                  <a:cubicBezTo>
                    <a:pt x="676569" y="49920"/>
                    <a:pt x="681339" y="76043"/>
                    <a:pt x="674070" y="95579"/>
                  </a:cubicBezTo>
                  <a:cubicBezTo>
                    <a:pt x="662939" y="125110"/>
                    <a:pt x="647947" y="153505"/>
                    <a:pt x="641359" y="184172"/>
                  </a:cubicBezTo>
                  <a:cubicBezTo>
                    <a:pt x="633408" y="221426"/>
                    <a:pt x="642495" y="254819"/>
                    <a:pt x="672934" y="281169"/>
                  </a:cubicBezTo>
                  <a:cubicBezTo>
                    <a:pt x="700648" y="305248"/>
                    <a:pt x="731087" y="322740"/>
                    <a:pt x="766979" y="332053"/>
                  </a:cubicBezTo>
                  <a:cubicBezTo>
                    <a:pt x="778564" y="335006"/>
                    <a:pt x="790376" y="335688"/>
                    <a:pt x="801961" y="338641"/>
                  </a:cubicBezTo>
                  <a:cubicBezTo>
                    <a:pt x="816954" y="342503"/>
                    <a:pt x="832628" y="336824"/>
                    <a:pt x="847393" y="333643"/>
                  </a:cubicBezTo>
                  <a:cubicBezTo>
                    <a:pt x="872154" y="328191"/>
                    <a:pt x="896006" y="318651"/>
                    <a:pt x="916677" y="303431"/>
                  </a:cubicBezTo>
                  <a:cubicBezTo>
                    <a:pt x="936894" y="288666"/>
                    <a:pt x="954386" y="272537"/>
                    <a:pt x="958929" y="245505"/>
                  </a:cubicBezTo>
                  <a:cubicBezTo>
                    <a:pt x="963245" y="219154"/>
                    <a:pt x="952341" y="197801"/>
                    <a:pt x="940983" y="175994"/>
                  </a:cubicBezTo>
                  <a:cubicBezTo>
                    <a:pt x="927808" y="150552"/>
                    <a:pt x="909635" y="128063"/>
                    <a:pt x="898504" y="101485"/>
                  </a:cubicBezTo>
                  <a:cubicBezTo>
                    <a:pt x="887374" y="74908"/>
                    <a:pt x="896006" y="49011"/>
                    <a:pt x="921675" y="35836"/>
                  </a:cubicBezTo>
                  <a:cubicBezTo>
                    <a:pt x="939848" y="26522"/>
                    <a:pt x="959383" y="21525"/>
                    <a:pt x="979146" y="16527"/>
                  </a:cubicBezTo>
                  <a:cubicBezTo>
                    <a:pt x="1020717" y="6305"/>
                    <a:pt x="1062741" y="6987"/>
                    <a:pt x="1104766" y="8804"/>
                  </a:cubicBezTo>
                  <a:cubicBezTo>
                    <a:pt x="1132934" y="9940"/>
                    <a:pt x="1160875" y="15164"/>
                    <a:pt x="1188815" y="20616"/>
                  </a:cubicBezTo>
                  <a:cubicBezTo>
                    <a:pt x="1210396" y="24932"/>
                    <a:pt x="1231521" y="29930"/>
                    <a:pt x="1252420" y="35609"/>
                  </a:cubicBezTo>
                  <a:cubicBezTo>
                    <a:pt x="1274455" y="41515"/>
                    <a:pt x="1295808" y="49466"/>
                    <a:pt x="1317388" y="56508"/>
                  </a:cubicBezTo>
                  <a:cubicBezTo>
                    <a:pt x="1322840" y="58325"/>
                    <a:pt x="1329200" y="58098"/>
                    <a:pt x="1333744" y="62641"/>
                  </a:cubicBezTo>
                  <a:cubicBezTo>
                    <a:pt x="1316025" y="112616"/>
                    <a:pt x="1297625" y="162364"/>
                    <a:pt x="1286040" y="214157"/>
                  </a:cubicBezTo>
                  <a:cubicBezTo>
                    <a:pt x="1275591" y="260952"/>
                    <a:pt x="1271047" y="308201"/>
                    <a:pt x="1280815" y="355905"/>
                  </a:cubicBezTo>
                  <a:cubicBezTo>
                    <a:pt x="1283541" y="369535"/>
                    <a:pt x="1287630" y="382937"/>
                    <a:pt x="1295126" y="394977"/>
                  </a:cubicBezTo>
                  <a:cubicBezTo>
                    <a:pt x="1306939" y="413831"/>
                    <a:pt x="1324203" y="419283"/>
                    <a:pt x="1344647" y="410423"/>
                  </a:cubicBezTo>
                  <a:cubicBezTo>
                    <a:pt x="1368272" y="400201"/>
                    <a:pt x="1388943" y="384754"/>
                    <a:pt x="1411887" y="373623"/>
                  </a:cubicBezTo>
                  <a:cubicBezTo>
                    <a:pt x="1433694" y="363174"/>
                    <a:pt x="1455956" y="354315"/>
                    <a:pt x="1481170" y="357041"/>
                  </a:cubicBezTo>
                  <a:cubicBezTo>
                    <a:pt x="1504114" y="359312"/>
                    <a:pt x="1520015" y="372260"/>
                    <a:pt x="1533645" y="389070"/>
                  </a:cubicBezTo>
                  <a:cubicBezTo>
                    <a:pt x="1553635" y="413831"/>
                    <a:pt x="1565447" y="442453"/>
                    <a:pt x="1575215" y="472438"/>
                  </a:cubicBezTo>
                  <a:cubicBezTo>
                    <a:pt x="1582030" y="494018"/>
                    <a:pt x="1587482" y="516053"/>
                    <a:pt x="1587936" y="538996"/>
                  </a:cubicBezTo>
                  <a:cubicBezTo>
                    <a:pt x="1589299" y="591697"/>
                    <a:pt x="1562267" y="656211"/>
                    <a:pt x="1512973" y="682107"/>
                  </a:cubicBezTo>
                  <a:cubicBezTo>
                    <a:pt x="1488894" y="694828"/>
                    <a:pt x="1464815" y="691875"/>
                    <a:pt x="1440736" y="683016"/>
                  </a:cubicBezTo>
                  <a:cubicBezTo>
                    <a:pt x="1410524" y="671885"/>
                    <a:pt x="1384855" y="652349"/>
                    <a:pt x="1356232" y="638038"/>
                  </a:cubicBezTo>
                  <a:cubicBezTo>
                    <a:pt x="1341694" y="630769"/>
                    <a:pt x="1326702" y="622137"/>
                    <a:pt x="1308983" y="630087"/>
                  </a:cubicBezTo>
                  <a:cubicBezTo>
                    <a:pt x="1296262" y="635766"/>
                    <a:pt x="1287857" y="645762"/>
                    <a:pt x="1281270" y="657120"/>
                  </a:cubicBezTo>
                  <a:cubicBezTo>
                    <a:pt x="1265823" y="683470"/>
                    <a:pt x="1258326" y="712774"/>
                    <a:pt x="1253329" y="742532"/>
                  </a:cubicBezTo>
                  <a:cubicBezTo>
                    <a:pt x="1249013" y="768201"/>
                    <a:pt x="1247196" y="794324"/>
                    <a:pt x="1248331" y="820448"/>
                  </a:cubicBezTo>
                  <a:cubicBezTo>
                    <a:pt x="1250376" y="870196"/>
                    <a:pt x="1260825" y="918127"/>
                    <a:pt x="1277635" y="964922"/>
                  </a:cubicBezTo>
                  <a:cubicBezTo>
                    <a:pt x="1286267" y="989001"/>
                    <a:pt x="1296944" y="1012171"/>
                    <a:pt x="1307393" y="1035341"/>
                  </a:cubicBezTo>
                  <a:cubicBezTo>
                    <a:pt x="1298079" y="1033524"/>
                    <a:pt x="1289902" y="1038976"/>
                    <a:pt x="1281270" y="1040566"/>
                  </a:cubicBezTo>
                  <a:cubicBezTo>
                    <a:pt x="1255373" y="1045564"/>
                    <a:pt x="1229250" y="1049880"/>
                    <a:pt x="1203354" y="1054423"/>
                  </a:cubicBezTo>
                  <a:cubicBezTo>
                    <a:pt x="1142247" y="1064872"/>
                    <a:pt x="1080914" y="1064418"/>
                    <a:pt x="1019581" y="1061692"/>
                  </a:cubicBezTo>
                  <a:cubicBezTo>
                    <a:pt x="988914" y="1060329"/>
                    <a:pt x="958702" y="1050788"/>
                    <a:pt x="932579" y="1033751"/>
                  </a:cubicBezTo>
                  <a:cubicBezTo>
                    <a:pt x="905319" y="1016033"/>
                    <a:pt x="899186" y="990591"/>
                    <a:pt x="914633" y="957653"/>
                  </a:cubicBezTo>
                  <a:cubicBezTo>
                    <a:pt x="925536" y="934255"/>
                    <a:pt x="940756" y="913129"/>
                    <a:pt x="950297" y="888823"/>
                  </a:cubicBezTo>
                  <a:cubicBezTo>
                    <a:pt x="963699" y="854295"/>
                    <a:pt x="958475" y="829761"/>
                    <a:pt x="932579" y="803184"/>
                  </a:cubicBezTo>
                  <a:cubicBezTo>
                    <a:pt x="910544" y="780695"/>
                    <a:pt x="883512" y="766384"/>
                    <a:pt x="853300" y="756843"/>
                  </a:cubicBezTo>
                  <a:cubicBezTo>
                    <a:pt x="833537" y="750482"/>
                    <a:pt x="814001" y="747529"/>
                    <a:pt x="793556" y="748892"/>
                  </a:cubicBezTo>
                  <a:cubicBezTo>
                    <a:pt x="767887" y="750482"/>
                    <a:pt x="744490" y="759569"/>
                    <a:pt x="722455" y="772290"/>
                  </a:cubicBezTo>
                  <a:cubicBezTo>
                    <a:pt x="701556" y="784329"/>
                    <a:pt x="682248" y="798413"/>
                    <a:pt x="665665" y="816359"/>
                  </a:cubicBezTo>
                  <a:cubicBezTo>
                    <a:pt x="645221" y="838621"/>
                    <a:pt x="634544" y="863608"/>
                    <a:pt x="639996" y="893820"/>
                  </a:cubicBezTo>
                  <a:cubicBezTo>
                    <a:pt x="642495" y="907677"/>
                    <a:pt x="649083" y="920398"/>
                    <a:pt x="657260" y="931756"/>
                  </a:cubicBezTo>
                  <a:cubicBezTo>
                    <a:pt x="670208" y="949702"/>
                    <a:pt x="684065" y="967193"/>
                    <a:pt x="696332" y="985593"/>
                  </a:cubicBezTo>
                  <a:cubicBezTo>
                    <a:pt x="710643" y="1007174"/>
                    <a:pt x="707917" y="1029435"/>
                    <a:pt x="689744" y="1050107"/>
                  </a:cubicBezTo>
                  <a:cubicBezTo>
                    <a:pt x="671799" y="1070551"/>
                    <a:pt x="648401" y="1083045"/>
                    <a:pt x="623868" y="1094176"/>
                  </a:cubicBezTo>
                  <a:cubicBezTo>
                    <a:pt x="582297" y="1113030"/>
                    <a:pt x="538455" y="1115302"/>
                    <a:pt x="494159" y="1111667"/>
                  </a:cubicBezTo>
                  <a:cubicBezTo>
                    <a:pt x="470762" y="1109623"/>
                    <a:pt x="447591" y="1103262"/>
                    <a:pt x="424875" y="1096220"/>
                  </a:cubicBezTo>
                  <a:cubicBezTo>
                    <a:pt x="390120" y="1085544"/>
                    <a:pt x="357863" y="1069188"/>
                    <a:pt x="325379" y="1053287"/>
                  </a:cubicBezTo>
                  <a:cubicBezTo>
                    <a:pt x="322880" y="1052151"/>
                    <a:pt x="321290" y="1050107"/>
                    <a:pt x="319246" y="1048744"/>
                  </a:cubicBezTo>
                  <a:cubicBezTo>
                    <a:pt x="331285" y="999223"/>
                    <a:pt x="340826" y="949475"/>
                    <a:pt x="346505" y="898818"/>
                  </a:cubicBezTo>
                  <a:cubicBezTo>
                    <a:pt x="352184" y="848616"/>
                    <a:pt x="354683" y="798413"/>
                    <a:pt x="348095" y="748438"/>
                  </a:cubicBezTo>
                  <a:cubicBezTo>
                    <a:pt x="344006" y="718453"/>
                    <a:pt x="335828" y="688922"/>
                    <a:pt x="318791" y="662799"/>
                  </a:cubicBezTo>
                  <a:cubicBezTo>
                    <a:pt x="291305" y="620092"/>
                    <a:pt x="264500" y="613959"/>
                    <a:pt x="219750" y="638492"/>
                  </a:cubicBezTo>
                  <a:cubicBezTo>
                    <a:pt x="199078" y="649850"/>
                    <a:pt x="178633" y="661436"/>
                    <a:pt x="155463" y="668023"/>
                  </a:cubicBezTo>
                  <a:cubicBezTo>
                    <a:pt x="124797" y="677110"/>
                    <a:pt x="99127" y="668250"/>
                    <a:pt x="75048" y="650532"/>
                  </a:cubicBezTo>
                  <a:cubicBezTo>
                    <a:pt x="41656" y="625999"/>
                    <a:pt x="18485" y="593969"/>
                    <a:pt x="5537" y="554670"/>
                  </a:cubicBezTo>
                  <a:cubicBezTo>
                    <a:pt x="-2186" y="531500"/>
                    <a:pt x="-1050" y="507648"/>
                    <a:pt x="4174" y="484250"/>
                  </a:cubicBezTo>
                  <a:cubicBezTo>
                    <a:pt x="10989" y="453811"/>
                    <a:pt x="23710" y="425870"/>
                    <a:pt x="46653" y="403609"/>
                  </a:cubicBezTo>
                  <a:cubicBezTo>
                    <a:pt x="78002" y="373396"/>
                    <a:pt x="110485" y="373851"/>
                    <a:pt x="145468" y="387707"/>
                  </a:cubicBezTo>
                  <a:cubicBezTo>
                    <a:pt x="170001" y="397475"/>
                    <a:pt x="192490" y="411105"/>
                    <a:pt x="215661" y="423599"/>
                  </a:cubicBezTo>
                  <a:cubicBezTo>
                    <a:pt x="260866" y="447678"/>
                    <a:pt x="293577" y="435638"/>
                    <a:pt x="321517" y="399747"/>
                  </a:cubicBezTo>
                  <a:cubicBezTo>
                    <a:pt x="356046" y="355451"/>
                    <a:pt x="368085" y="305021"/>
                    <a:pt x="359680" y="249140"/>
                  </a:cubicBezTo>
                  <a:cubicBezTo>
                    <a:pt x="351503" y="193713"/>
                    <a:pt x="328787" y="143737"/>
                    <a:pt x="306070" y="93308"/>
                  </a:cubicBezTo>
                  <a:cubicBezTo>
                    <a:pt x="304026" y="87629"/>
                    <a:pt x="301527" y="82177"/>
                    <a:pt x="299028" y="76725"/>
                  </a:cubicBezTo>
                  <a:close/>
                </a:path>
              </a:pathLst>
            </a:custGeom>
            <a:solidFill>
              <a:schemeClr val="accent5"/>
            </a:solidFill>
            <a:ln w="2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5" name="Parallelogram 15">
            <a:extLst>
              <a:ext uri="{FF2B5EF4-FFF2-40B4-BE49-F238E27FC236}">
                <a16:creationId xmlns:a16="http://schemas.microsoft.com/office/drawing/2014/main" id="{A0CFFF82-82C2-4A91-BE7E-1BCC7F9A6441}"/>
              </a:ext>
            </a:extLst>
          </p:cNvPr>
          <p:cNvSpPr/>
          <p:nvPr/>
        </p:nvSpPr>
        <p:spPr>
          <a:xfrm flipH="1">
            <a:off x="4869974" y="3678007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6" name="Rectangle 30">
            <a:extLst>
              <a:ext uri="{FF2B5EF4-FFF2-40B4-BE49-F238E27FC236}">
                <a16:creationId xmlns:a16="http://schemas.microsoft.com/office/drawing/2014/main" id="{D0600B93-2BEB-42C2-A641-1984A826CF35}"/>
              </a:ext>
            </a:extLst>
          </p:cNvPr>
          <p:cNvSpPr/>
          <p:nvPr/>
        </p:nvSpPr>
        <p:spPr>
          <a:xfrm>
            <a:off x="5950060" y="4728200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" name="Rounded Rectangle 6">
            <a:extLst>
              <a:ext uri="{FF2B5EF4-FFF2-40B4-BE49-F238E27FC236}">
                <a16:creationId xmlns:a16="http://schemas.microsoft.com/office/drawing/2014/main" id="{3993E741-8464-4F14-AA85-0302687FD2FB}"/>
              </a:ext>
            </a:extLst>
          </p:cNvPr>
          <p:cNvSpPr/>
          <p:nvPr/>
        </p:nvSpPr>
        <p:spPr>
          <a:xfrm>
            <a:off x="5888024" y="2829915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2AF1172B-75B2-4D20-841D-125DFA382325}"/>
              </a:ext>
            </a:extLst>
          </p:cNvPr>
          <p:cNvSpPr/>
          <p:nvPr/>
        </p:nvSpPr>
        <p:spPr>
          <a:xfrm>
            <a:off x="6992031" y="3727272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" name="Oval 21">
            <a:extLst>
              <a:ext uri="{FF2B5EF4-FFF2-40B4-BE49-F238E27FC236}">
                <a16:creationId xmlns:a16="http://schemas.microsoft.com/office/drawing/2014/main" id="{06DFF92B-1F07-4FBB-B281-8AD69B1BEBED}"/>
              </a:ext>
            </a:extLst>
          </p:cNvPr>
          <p:cNvSpPr>
            <a:spLocks noChangeAspect="1"/>
          </p:cNvSpPr>
          <p:nvPr/>
        </p:nvSpPr>
        <p:spPr>
          <a:xfrm>
            <a:off x="5974379" y="3782016"/>
            <a:ext cx="302995" cy="30552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0645547B-4228-4838-97D8-F34D97EA9431}"/>
              </a:ext>
            </a:extLst>
          </p:cNvPr>
          <p:cNvGrpSpPr/>
          <p:nvPr/>
        </p:nvGrpSpPr>
        <p:grpSpPr>
          <a:xfrm>
            <a:off x="6957136" y="1935876"/>
            <a:ext cx="2916000" cy="696136"/>
            <a:chOff x="2079598" y="4324401"/>
            <a:chExt cx="3846581" cy="696136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FA4785B9-D8F7-4352-933D-2C9EAE39E70F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4D763AAD-2BBF-4CA1-9BBC-FD9723DA3A21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BAC7A6E2-C206-4391-8397-F6BB84BC3D19}"/>
              </a:ext>
            </a:extLst>
          </p:cNvPr>
          <p:cNvGrpSpPr/>
          <p:nvPr/>
        </p:nvGrpSpPr>
        <p:grpSpPr>
          <a:xfrm>
            <a:off x="8422392" y="3504132"/>
            <a:ext cx="2916000" cy="696136"/>
            <a:chOff x="2079598" y="4324401"/>
            <a:chExt cx="3846581" cy="696136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84505BE8-B4CF-410D-9244-EF03D6A7809D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A23F23B0-0316-464D-9A02-3D9642312F2A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7E0F08AC-274C-4921-B9CE-D792C5D63B16}"/>
              </a:ext>
            </a:extLst>
          </p:cNvPr>
          <p:cNvGrpSpPr/>
          <p:nvPr/>
        </p:nvGrpSpPr>
        <p:grpSpPr>
          <a:xfrm>
            <a:off x="853608" y="3533407"/>
            <a:ext cx="2916000" cy="696136"/>
            <a:chOff x="2079598" y="4324401"/>
            <a:chExt cx="3846581" cy="696136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83A24F3-C305-4672-A7FA-2DA1CE7B2C2B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D8EAB109-2AC0-48EF-94D6-D13BA608F681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D977EE9A-C250-4877-8CF8-3F76C388C488}"/>
              </a:ext>
            </a:extLst>
          </p:cNvPr>
          <p:cNvGrpSpPr/>
          <p:nvPr/>
        </p:nvGrpSpPr>
        <p:grpSpPr>
          <a:xfrm>
            <a:off x="2486585" y="5461902"/>
            <a:ext cx="2916000" cy="696136"/>
            <a:chOff x="2079598" y="4324401"/>
            <a:chExt cx="3846581" cy="696136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2A08A662-C367-49AA-9F93-AAEEC575DA01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399A80D0-FF7F-4EAD-9B38-14E46EBD8A2D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68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2020-08-31T05:27:32Z</dcterms:modified>
</cp:coreProperties>
</file>