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615" name="Group 4614">
            <a:extLst>
              <a:ext uri="{FF2B5EF4-FFF2-40B4-BE49-F238E27FC236}">
                <a16:creationId xmlns:a16="http://schemas.microsoft.com/office/drawing/2014/main" id="{EB72BCF7-FB71-4D6D-A805-F678888FAD7D}"/>
              </a:ext>
            </a:extLst>
          </p:cNvPr>
          <p:cNvGrpSpPr/>
          <p:nvPr/>
        </p:nvGrpSpPr>
        <p:grpSpPr>
          <a:xfrm>
            <a:off x="1153545" y="1906418"/>
            <a:ext cx="9462671" cy="4349426"/>
            <a:chOff x="-1376529" y="1161988"/>
            <a:chExt cx="11905560" cy="5472276"/>
          </a:xfrm>
        </p:grpSpPr>
        <p:sp>
          <p:nvSpPr>
            <p:cNvPr id="4616" name="평행 사변형 57">
              <a:extLst>
                <a:ext uri="{FF2B5EF4-FFF2-40B4-BE49-F238E27FC236}">
                  <a16:creationId xmlns:a16="http://schemas.microsoft.com/office/drawing/2014/main" id="{E95AEA2C-F066-47CD-9FF9-68388773AC67}"/>
                </a:ext>
              </a:extLst>
            </p:cNvPr>
            <p:cNvSpPr/>
            <p:nvPr/>
          </p:nvSpPr>
          <p:spPr>
            <a:xfrm flipH="1">
              <a:off x="5428360" y="3151048"/>
              <a:ext cx="3385785" cy="2073140"/>
            </a:xfrm>
            <a:prstGeom prst="parallelogram">
              <a:avLst>
                <a:gd name="adj" fmla="val 83715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617" name="평행 사변형 57">
              <a:extLst>
                <a:ext uri="{FF2B5EF4-FFF2-40B4-BE49-F238E27FC236}">
                  <a16:creationId xmlns:a16="http://schemas.microsoft.com/office/drawing/2014/main" id="{F0B7CE81-B777-4B81-973C-B68B7F38F221}"/>
                </a:ext>
              </a:extLst>
            </p:cNvPr>
            <p:cNvSpPr/>
            <p:nvPr/>
          </p:nvSpPr>
          <p:spPr>
            <a:xfrm flipH="1">
              <a:off x="-1376529" y="2978024"/>
              <a:ext cx="3385785" cy="3053124"/>
            </a:xfrm>
            <a:prstGeom prst="parallelogram">
              <a:avLst>
                <a:gd name="adj" fmla="val 5714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618" name="평행 사변형 57">
              <a:extLst>
                <a:ext uri="{FF2B5EF4-FFF2-40B4-BE49-F238E27FC236}">
                  <a16:creationId xmlns:a16="http://schemas.microsoft.com/office/drawing/2014/main" id="{8DBD3092-7B4A-4DCC-861A-0F1D480FFF68}"/>
                </a:ext>
              </a:extLst>
            </p:cNvPr>
            <p:cNvSpPr/>
            <p:nvPr/>
          </p:nvSpPr>
          <p:spPr>
            <a:xfrm flipH="1">
              <a:off x="1791304" y="3581140"/>
              <a:ext cx="3385784" cy="3053124"/>
            </a:xfrm>
            <a:prstGeom prst="parallelogram">
              <a:avLst>
                <a:gd name="adj" fmla="val 57149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619" name="평행 사변형 57">
              <a:extLst>
                <a:ext uri="{FF2B5EF4-FFF2-40B4-BE49-F238E27FC236}">
                  <a16:creationId xmlns:a16="http://schemas.microsoft.com/office/drawing/2014/main" id="{F4ED5E26-4BD6-4399-A27C-DE598CFF3CE8}"/>
                </a:ext>
              </a:extLst>
            </p:cNvPr>
            <p:cNvSpPr/>
            <p:nvPr/>
          </p:nvSpPr>
          <p:spPr>
            <a:xfrm>
              <a:off x="7191707" y="2708687"/>
              <a:ext cx="3023199" cy="2508035"/>
            </a:xfrm>
            <a:prstGeom prst="parallelogram">
              <a:avLst>
                <a:gd name="adj" fmla="val 5537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620" name="평행 사변형 57">
              <a:extLst>
                <a:ext uri="{FF2B5EF4-FFF2-40B4-BE49-F238E27FC236}">
                  <a16:creationId xmlns:a16="http://schemas.microsoft.com/office/drawing/2014/main" id="{3B9D466B-B804-45FC-B6BB-64DE72101BC3}"/>
                </a:ext>
              </a:extLst>
            </p:cNvPr>
            <p:cNvSpPr/>
            <p:nvPr/>
          </p:nvSpPr>
          <p:spPr>
            <a:xfrm>
              <a:off x="407289" y="3581140"/>
              <a:ext cx="3023199" cy="2450007"/>
            </a:xfrm>
            <a:prstGeom prst="parallelogram">
              <a:avLst>
                <a:gd name="adj" fmla="val 5714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621" name="평행 사변형 57">
              <a:extLst>
                <a:ext uri="{FF2B5EF4-FFF2-40B4-BE49-F238E27FC236}">
                  <a16:creationId xmlns:a16="http://schemas.microsoft.com/office/drawing/2014/main" id="{6B1E8B8E-6A33-4D01-BC22-30109A7F1DDA}"/>
                </a:ext>
              </a:extLst>
            </p:cNvPr>
            <p:cNvSpPr/>
            <p:nvPr/>
          </p:nvSpPr>
          <p:spPr>
            <a:xfrm>
              <a:off x="3525419" y="3140653"/>
              <a:ext cx="3571356" cy="3482502"/>
            </a:xfrm>
            <a:prstGeom prst="parallelogram">
              <a:avLst>
                <a:gd name="adj" fmla="val 5537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622" name="Isosceles Triangle 4621">
              <a:extLst>
                <a:ext uri="{FF2B5EF4-FFF2-40B4-BE49-F238E27FC236}">
                  <a16:creationId xmlns:a16="http://schemas.microsoft.com/office/drawing/2014/main" id="{45970525-6CA6-4380-AD2E-DD281A5C0272}"/>
                </a:ext>
              </a:extLst>
            </p:cNvPr>
            <p:cNvSpPr/>
            <p:nvPr/>
          </p:nvSpPr>
          <p:spPr>
            <a:xfrm>
              <a:off x="8282331" y="1161988"/>
              <a:ext cx="2246700" cy="1546699"/>
            </a:xfrm>
            <a:prstGeom prst="triangle">
              <a:avLst>
                <a:gd name="adj" fmla="val 7788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23" name="Rectangle 7">
            <a:extLst>
              <a:ext uri="{FF2B5EF4-FFF2-40B4-BE49-F238E27FC236}">
                <a16:creationId xmlns:a16="http://schemas.microsoft.com/office/drawing/2014/main" id="{57BCDE55-E984-4A32-92BF-4F12D12B5FA1}"/>
              </a:ext>
            </a:extLst>
          </p:cNvPr>
          <p:cNvSpPr/>
          <p:nvPr/>
        </p:nvSpPr>
        <p:spPr>
          <a:xfrm>
            <a:off x="3529288" y="482385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24" name="Rounded Rectangle 10">
            <a:extLst>
              <a:ext uri="{FF2B5EF4-FFF2-40B4-BE49-F238E27FC236}">
                <a16:creationId xmlns:a16="http://schemas.microsoft.com/office/drawing/2014/main" id="{3E6D8C55-868A-4C68-8150-F672904723D9}"/>
              </a:ext>
            </a:extLst>
          </p:cNvPr>
          <p:cNvSpPr/>
          <p:nvPr/>
        </p:nvSpPr>
        <p:spPr>
          <a:xfrm>
            <a:off x="6242810" y="4936188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25" name="Rounded Rectangle 5">
            <a:extLst>
              <a:ext uri="{FF2B5EF4-FFF2-40B4-BE49-F238E27FC236}">
                <a16:creationId xmlns:a16="http://schemas.microsoft.com/office/drawing/2014/main" id="{FA9D8529-CFBA-4386-A9DF-3CC88F4AADE0}"/>
              </a:ext>
            </a:extLst>
          </p:cNvPr>
          <p:cNvSpPr/>
          <p:nvPr/>
        </p:nvSpPr>
        <p:spPr>
          <a:xfrm flipH="1">
            <a:off x="9102845" y="384810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26" name="TextBox 4625">
            <a:extLst>
              <a:ext uri="{FF2B5EF4-FFF2-40B4-BE49-F238E27FC236}">
                <a16:creationId xmlns:a16="http://schemas.microsoft.com/office/drawing/2014/main" id="{926A54F2-7D8C-4DE0-914C-CCC25B823D6A}"/>
              </a:ext>
            </a:extLst>
          </p:cNvPr>
          <p:cNvSpPr txBox="1"/>
          <p:nvPr/>
        </p:nvSpPr>
        <p:spPr>
          <a:xfrm>
            <a:off x="8754654" y="3428471"/>
            <a:ext cx="139652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27" name="TextBox 4626">
            <a:extLst>
              <a:ext uri="{FF2B5EF4-FFF2-40B4-BE49-F238E27FC236}">
                <a16:creationId xmlns:a16="http://schemas.microsoft.com/office/drawing/2014/main" id="{6CA83502-38BE-48FC-BA62-13811CF8259A}"/>
              </a:ext>
            </a:extLst>
          </p:cNvPr>
          <p:cNvSpPr txBox="1"/>
          <p:nvPr/>
        </p:nvSpPr>
        <p:spPr>
          <a:xfrm>
            <a:off x="5863882" y="4451224"/>
            <a:ext cx="139652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28" name="TextBox 4627">
            <a:extLst>
              <a:ext uri="{FF2B5EF4-FFF2-40B4-BE49-F238E27FC236}">
                <a16:creationId xmlns:a16="http://schemas.microsoft.com/office/drawing/2014/main" id="{63BB2E00-E7D8-4E3F-82D8-F9BC4345DBE5}"/>
              </a:ext>
            </a:extLst>
          </p:cNvPr>
          <p:cNvSpPr txBox="1"/>
          <p:nvPr/>
        </p:nvSpPr>
        <p:spPr>
          <a:xfrm>
            <a:off x="3225072" y="4357769"/>
            <a:ext cx="139652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629" name="그룹 38">
            <a:extLst>
              <a:ext uri="{FF2B5EF4-FFF2-40B4-BE49-F238E27FC236}">
                <a16:creationId xmlns:a16="http://schemas.microsoft.com/office/drawing/2014/main" id="{E32D64CC-6284-4D75-AE80-F9D130BE180B}"/>
              </a:ext>
            </a:extLst>
          </p:cNvPr>
          <p:cNvGrpSpPr/>
          <p:nvPr/>
        </p:nvGrpSpPr>
        <p:grpSpPr>
          <a:xfrm>
            <a:off x="2671543" y="2556130"/>
            <a:ext cx="2551355" cy="945365"/>
            <a:chOff x="1464245" y="3861050"/>
            <a:chExt cx="1955627" cy="945365"/>
          </a:xfrm>
        </p:grpSpPr>
        <p:sp>
          <p:nvSpPr>
            <p:cNvPr id="4630" name="TextBox 4629">
              <a:extLst>
                <a:ext uri="{FF2B5EF4-FFF2-40B4-BE49-F238E27FC236}">
                  <a16:creationId xmlns:a16="http://schemas.microsoft.com/office/drawing/2014/main" id="{4F6CDC77-D68C-4C31-B263-9C19E21134C8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31" name="TextBox 4630">
              <a:extLst>
                <a:ext uri="{FF2B5EF4-FFF2-40B4-BE49-F238E27FC236}">
                  <a16:creationId xmlns:a16="http://schemas.microsoft.com/office/drawing/2014/main" id="{67AE3B40-5988-49EC-BA37-B8D72590D52E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accent1"/>
                  </a:solidFill>
                </a:rPr>
                <a:t>01 CONTENTS</a:t>
              </a:r>
            </a:p>
          </p:txBody>
        </p:sp>
      </p:grpSp>
      <p:grpSp>
        <p:nvGrpSpPr>
          <p:cNvPr id="4632" name="그룹 38">
            <a:extLst>
              <a:ext uri="{FF2B5EF4-FFF2-40B4-BE49-F238E27FC236}">
                <a16:creationId xmlns:a16="http://schemas.microsoft.com/office/drawing/2014/main" id="{B319FA6C-ED65-4594-A91B-BAB9EC1F254E}"/>
              </a:ext>
            </a:extLst>
          </p:cNvPr>
          <p:cNvGrpSpPr/>
          <p:nvPr/>
        </p:nvGrpSpPr>
        <p:grpSpPr>
          <a:xfrm>
            <a:off x="7078119" y="5415824"/>
            <a:ext cx="2551355" cy="945365"/>
            <a:chOff x="1464245" y="3861050"/>
            <a:chExt cx="1955627" cy="945365"/>
          </a:xfrm>
        </p:grpSpPr>
        <p:sp>
          <p:nvSpPr>
            <p:cNvPr id="4633" name="TextBox 4632">
              <a:extLst>
                <a:ext uri="{FF2B5EF4-FFF2-40B4-BE49-F238E27FC236}">
                  <a16:creationId xmlns:a16="http://schemas.microsoft.com/office/drawing/2014/main" id="{1CF8EAA4-21E1-4AB0-9CAB-6E8766CA7344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34" name="TextBox 4633">
              <a:extLst>
                <a:ext uri="{FF2B5EF4-FFF2-40B4-BE49-F238E27FC236}">
                  <a16:creationId xmlns:a16="http://schemas.microsoft.com/office/drawing/2014/main" id="{14E06AC4-9DE5-4465-89DF-8C3760668674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2"/>
                  </a:solidFill>
                </a:rPr>
                <a:t>02 CONTENTS</a:t>
              </a:r>
            </a:p>
          </p:txBody>
        </p:sp>
      </p:grpSp>
      <p:grpSp>
        <p:nvGrpSpPr>
          <p:cNvPr id="4635" name="그룹 38">
            <a:extLst>
              <a:ext uri="{FF2B5EF4-FFF2-40B4-BE49-F238E27FC236}">
                <a16:creationId xmlns:a16="http://schemas.microsoft.com/office/drawing/2014/main" id="{AB1D4639-734D-4105-9BFB-2C60164E1D59}"/>
              </a:ext>
            </a:extLst>
          </p:cNvPr>
          <p:cNvGrpSpPr/>
          <p:nvPr/>
        </p:nvGrpSpPr>
        <p:grpSpPr>
          <a:xfrm>
            <a:off x="6496970" y="1834627"/>
            <a:ext cx="2551355" cy="945365"/>
            <a:chOff x="1464245" y="3861050"/>
            <a:chExt cx="1955627" cy="945365"/>
          </a:xfrm>
        </p:grpSpPr>
        <p:sp>
          <p:nvSpPr>
            <p:cNvPr id="4636" name="TextBox 4635">
              <a:extLst>
                <a:ext uri="{FF2B5EF4-FFF2-40B4-BE49-F238E27FC236}">
                  <a16:creationId xmlns:a16="http://schemas.microsoft.com/office/drawing/2014/main" id="{CAF4039D-8642-41BB-B4FE-3792B1A03390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37" name="TextBox 4636">
              <a:extLst>
                <a:ext uri="{FF2B5EF4-FFF2-40B4-BE49-F238E27FC236}">
                  <a16:creationId xmlns:a16="http://schemas.microsoft.com/office/drawing/2014/main" id="{E60D4D02-A83F-4D16-92EB-399B2D1B7556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accent3"/>
                  </a:solidFill>
                </a:rPr>
                <a:t>03 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80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141</cp:revision>
  <dcterms:created xsi:type="dcterms:W3CDTF">2018-02-18T19:39:47Z</dcterms:created>
  <dcterms:modified xsi:type="dcterms:W3CDTF">2020-08-31T08:11:41Z</dcterms:modified>
</cp:coreProperties>
</file>