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23B57142-EC5A-4308-ACDB-618D5FFE3E81}"/>
              </a:ext>
            </a:extLst>
          </p:cNvPr>
          <p:cNvGrpSpPr/>
          <p:nvPr/>
        </p:nvGrpSpPr>
        <p:grpSpPr>
          <a:xfrm>
            <a:off x="4757276" y="2491507"/>
            <a:ext cx="2953352" cy="2997916"/>
            <a:chOff x="4829227" y="2142428"/>
            <a:chExt cx="2532945" cy="2571166"/>
          </a:xfrm>
        </p:grpSpPr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9C0213F-4B45-45F2-90FC-784E4CD67B9D}"/>
                </a:ext>
              </a:extLst>
            </p:cNvPr>
            <p:cNvSpPr/>
            <p:nvPr/>
          </p:nvSpPr>
          <p:spPr>
            <a:xfrm>
              <a:off x="5692573" y="3463753"/>
              <a:ext cx="889201" cy="1249841"/>
            </a:xfrm>
            <a:custGeom>
              <a:avLst/>
              <a:gdLst>
                <a:gd name="connsiteX0" fmla="*/ 889201 w 889201"/>
                <a:gd name="connsiteY0" fmla="*/ 611994 h 1249841"/>
                <a:gd name="connsiteX1" fmla="*/ 788236 w 889201"/>
                <a:gd name="connsiteY1" fmla="*/ 1081577 h 1249841"/>
                <a:gd name="connsiteX2" fmla="*/ 375804 w 889201"/>
                <a:gd name="connsiteY2" fmla="*/ 1166349 h 1249841"/>
                <a:gd name="connsiteX3" fmla="*/ 11949 w 889201"/>
                <a:gd name="connsiteY3" fmla="*/ 499599 h 1249841"/>
                <a:gd name="connsiteX4" fmla="*/ 30999 w 889201"/>
                <a:gd name="connsiteY4" fmla="*/ 199562 h 1249841"/>
                <a:gd name="connsiteX5" fmla="*/ 188161 w 889201"/>
                <a:gd name="connsiteY5" fmla="*/ 9062 h 1249841"/>
                <a:gd name="connsiteX6" fmla="*/ 245311 w 889201"/>
                <a:gd name="connsiteY6" fmla="*/ 10967 h 1249841"/>
                <a:gd name="connsiteX7" fmla="*/ 320559 w 889201"/>
                <a:gd name="connsiteY7" fmla="*/ 127171 h 1249841"/>
                <a:gd name="connsiteX8" fmla="*/ 697749 w 889201"/>
                <a:gd name="connsiteY8" fmla="*/ 445306 h 1249841"/>
                <a:gd name="connsiteX9" fmla="*/ 838719 w 889201"/>
                <a:gd name="connsiteY9" fmla="*/ 466262 h 1249841"/>
                <a:gd name="connsiteX10" fmla="*/ 884439 w 889201"/>
                <a:gd name="connsiteY10" fmla="*/ 511981 h 1249841"/>
                <a:gd name="connsiteX11" fmla="*/ 889201 w 889201"/>
                <a:gd name="connsiteY11" fmla="*/ 611994 h 1249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89201" h="1249841">
                  <a:moveTo>
                    <a:pt x="889201" y="611994"/>
                  </a:moveTo>
                  <a:cubicBezTo>
                    <a:pt x="884439" y="777729"/>
                    <a:pt x="864436" y="935844"/>
                    <a:pt x="788236" y="1081577"/>
                  </a:cubicBezTo>
                  <a:cubicBezTo>
                    <a:pt x="690129" y="1269219"/>
                    <a:pt x="537729" y="1303509"/>
                    <a:pt x="375804" y="1166349"/>
                  </a:cubicBezTo>
                  <a:cubicBezTo>
                    <a:pt x="170064" y="992042"/>
                    <a:pt x="61479" y="761537"/>
                    <a:pt x="11949" y="499599"/>
                  </a:cubicBezTo>
                  <a:cubicBezTo>
                    <a:pt x="-7101" y="398634"/>
                    <a:pt x="-5196" y="297669"/>
                    <a:pt x="30999" y="199562"/>
                  </a:cubicBezTo>
                  <a:cubicBezTo>
                    <a:pt x="61479" y="117646"/>
                    <a:pt x="114819" y="54781"/>
                    <a:pt x="188161" y="9062"/>
                  </a:cubicBezTo>
                  <a:cubicBezTo>
                    <a:pt x="208164" y="-3321"/>
                    <a:pt x="221499" y="-3321"/>
                    <a:pt x="245311" y="10967"/>
                  </a:cubicBezTo>
                  <a:cubicBezTo>
                    <a:pt x="292936" y="38589"/>
                    <a:pt x="305319" y="79546"/>
                    <a:pt x="320559" y="127171"/>
                  </a:cubicBezTo>
                  <a:cubicBezTo>
                    <a:pt x="377709" y="311956"/>
                    <a:pt x="519631" y="400539"/>
                    <a:pt x="697749" y="445306"/>
                  </a:cubicBezTo>
                  <a:cubicBezTo>
                    <a:pt x="743469" y="456737"/>
                    <a:pt x="791094" y="467214"/>
                    <a:pt x="838719" y="466262"/>
                  </a:cubicBezTo>
                  <a:cubicBezTo>
                    <a:pt x="872056" y="466262"/>
                    <a:pt x="883486" y="482454"/>
                    <a:pt x="884439" y="511981"/>
                  </a:cubicBezTo>
                  <a:cubicBezTo>
                    <a:pt x="885391" y="547224"/>
                    <a:pt x="887296" y="581514"/>
                    <a:pt x="889201" y="611994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04044B2-1BE4-416B-B5FF-0CAA52FABD1C}"/>
                </a:ext>
              </a:extLst>
            </p:cNvPr>
            <p:cNvSpPr/>
            <p:nvPr/>
          </p:nvSpPr>
          <p:spPr>
            <a:xfrm>
              <a:off x="4829227" y="3190221"/>
              <a:ext cx="1090187" cy="1005540"/>
            </a:xfrm>
            <a:custGeom>
              <a:avLst/>
              <a:gdLst>
                <a:gd name="connsiteX0" fmla="*/ 375233 w 1090187"/>
                <a:gd name="connsiteY0" fmla="*/ 1005541 h 1005540"/>
                <a:gd name="connsiteX1" fmla="*/ 139013 w 1090187"/>
                <a:gd name="connsiteY1" fmla="*/ 966488 h 1005540"/>
                <a:gd name="connsiteX2" fmla="*/ 3758 w 1090187"/>
                <a:gd name="connsiteY2" fmla="*/ 722648 h 1005540"/>
                <a:gd name="connsiteX3" fmla="*/ 173303 w 1090187"/>
                <a:gd name="connsiteY3" fmla="*/ 387368 h 1005540"/>
                <a:gd name="connsiteX4" fmla="*/ 725753 w 1090187"/>
                <a:gd name="connsiteY4" fmla="*/ 12083 h 1005540"/>
                <a:gd name="connsiteX5" fmla="*/ 1069605 w 1090187"/>
                <a:gd name="connsiteY5" fmla="*/ 92093 h 1005540"/>
                <a:gd name="connsiteX6" fmla="*/ 1086750 w 1090187"/>
                <a:gd name="connsiteY6" fmla="*/ 151148 h 1005540"/>
                <a:gd name="connsiteX7" fmla="*/ 1001025 w 1090187"/>
                <a:gd name="connsiteY7" fmla="*/ 254018 h 1005540"/>
                <a:gd name="connsiteX8" fmla="*/ 812430 w 1090187"/>
                <a:gd name="connsiteY8" fmla="*/ 705503 h 1005540"/>
                <a:gd name="connsiteX9" fmla="*/ 837195 w 1090187"/>
                <a:gd name="connsiteY9" fmla="*/ 859808 h 1005540"/>
                <a:gd name="connsiteX10" fmla="*/ 810525 w 1090187"/>
                <a:gd name="connsiteY10" fmla="*/ 909338 h 1005540"/>
                <a:gd name="connsiteX11" fmla="*/ 375233 w 1090187"/>
                <a:gd name="connsiteY11" fmla="*/ 1005541 h 1005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90187" h="1005540">
                  <a:moveTo>
                    <a:pt x="375233" y="1005541"/>
                  </a:moveTo>
                  <a:cubicBezTo>
                    <a:pt x="282840" y="1005541"/>
                    <a:pt x="208545" y="996016"/>
                    <a:pt x="139013" y="966488"/>
                  </a:cubicBezTo>
                  <a:cubicBezTo>
                    <a:pt x="33285" y="921721"/>
                    <a:pt x="-14340" y="835043"/>
                    <a:pt x="3758" y="722648"/>
                  </a:cubicBezTo>
                  <a:cubicBezTo>
                    <a:pt x="24713" y="593108"/>
                    <a:pt x="91388" y="485476"/>
                    <a:pt x="173303" y="387368"/>
                  </a:cubicBezTo>
                  <a:cubicBezTo>
                    <a:pt x="321893" y="210203"/>
                    <a:pt x="494295" y="66376"/>
                    <a:pt x="725753" y="12083"/>
                  </a:cubicBezTo>
                  <a:cubicBezTo>
                    <a:pt x="851483" y="-17444"/>
                    <a:pt x="968640" y="6368"/>
                    <a:pt x="1069605" y="92093"/>
                  </a:cubicBezTo>
                  <a:cubicBezTo>
                    <a:pt x="1089608" y="108286"/>
                    <a:pt x="1094370" y="121621"/>
                    <a:pt x="1086750" y="151148"/>
                  </a:cubicBezTo>
                  <a:cubicBezTo>
                    <a:pt x="1074368" y="203536"/>
                    <a:pt x="1040078" y="226396"/>
                    <a:pt x="1001025" y="254018"/>
                  </a:cubicBezTo>
                  <a:cubicBezTo>
                    <a:pt x="843863" y="364508"/>
                    <a:pt x="801000" y="524528"/>
                    <a:pt x="812430" y="705503"/>
                  </a:cubicBezTo>
                  <a:cubicBezTo>
                    <a:pt x="815288" y="757891"/>
                    <a:pt x="821955" y="810278"/>
                    <a:pt x="837195" y="859808"/>
                  </a:cubicBezTo>
                  <a:cubicBezTo>
                    <a:pt x="845768" y="887431"/>
                    <a:pt x="835290" y="899813"/>
                    <a:pt x="810525" y="909338"/>
                  </a:cubicBezTo>
                  <a:cubicBezTo>
                    <a:pt x="665745" y="966488"/>
                    <a:pt x="515250" y="1002683"/>
                    <a:pt x="375233" y="100554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7ABB6F71-893F-44A2-88AF-90C692E550B9}"/>
                </a:ext>
              </a:extLst>
            </p:cNvPr>
            <p:cNvSpPr/>
            <p:nvPr/>
          </p:nvSpPr>
          <p:spPr>
            <a:xfrm>
              <a:off x="5902721" y="2142428"/>
              <a:ext cx="837168" cy="1263550"/>
            </a:xfrm>
            <a:custGeom>
              <a:avLst/>
              <a:gdLst>
                <a:gd name="connsiteX0" fmla="*/ 837169 w 837168"/>
                <a:gd name="connsiteY0" fmla="*/ 446467 h 1263550"/>
                <a:gd name="connsiteX1" fmla="*/ 652384 w 837168"/>
                <a:gd name="connsiteY1" fmla="*/ 1069402 h 1263550"/>
                <a:gd name="connsiteX2" fmla="*/ 287576 w 837168"/>
                <a:gd name="connsiteY2" fmla="*/ 1262759 h 1263550"/>
                <a:gd name="connsiteX3" fmla="*/ 234236 w 837168"/>
                <a:gd name="connsiteY3" fmla="*/ 1224659 h 1263550"/>
                <a:gd name="connsiteX4" fmla="*/ 240904 w 837168"/>
                <a:gd name="connsiteY4" fmla="*/ 1096072 h 1263550"/>
                <a:gd name="connsiteX5" fmla="*/ 126604 w 837168"/>
                <a:gd name="connsiteY5" fmla="*/ 612202 h 1263550"/>
                <a:gd name="connsiteX6" fmla="*/ 15161 w 837168"/>
                <a:gd name="connsiteY6" fmla="*/ 501712 h 1263550"/>
                <a:gd name="connsiteX7" fmla="*/ 6589 w 837168"/>
                <a:gd name="connsiteY7" fmla="*/ 457897 h 1263550"/>
                <a:gd name="connsiteX8" fmla="*/ 414259 w 837168"/>
                <a:gd name="connsiteY8" fmla="*/ 47369 h 1263550"/>
                <a:gd name="connsiteX9" fmla="*/ 534274 w 837168"/>
                <a:gd name="connsiteY9" fmla="*/ 4507 h 1263550"/>
                <a:gd name="connsiteX10" fmla="*/ 768589 w 837168"/>
                <a:gd name="connsiteY10" fmla="*/ 116902 h 1263550"/>
                <a:gd name="connsiteX11" fmla="*/ 837169 w 837168"/>
                <a:gd name="connsiteY11" fmla="*/ 446467 h 1263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37168" h="1263550">
                  <a:moveTo>
                    <a:pt x="837169" y="446467"/>
                  </a:moveTo>
                  <a:cubicBezTo>
                    <a:pt x="827644" y="668399"/>
                    <a:pt x="781924" y="882712"/>
                    <a:pt x="652384" y="1069402"/>
                  </a:cubicBezTo>
                  <a:cubicBezTo>
                    <a:pt x="564754" y="1195132"/>
                    <a:pt x="448549" y="1272284"/>
                    <a:pt x="287576" y="1262759"/>
                  </a:cubicBezTo>
                  <a:cubicBezTo>
                    <a:pt x="259954" y="1260854"/>
                    <a:pt x="247571" y="1254187"/>
                    <a:pt x="234236" y="1224659"/>
                  </a:cubicBezTo>
                  <a:cubicBezTo>
                    <a:pt x="213281" y="1177034"/>
                    <a:pt x="224711" y="1140839"/>
                    <a:pt x="240904" y="1096072"/>
                  </a:cubicBezTo>
                  <a:cubicBezTo>
                    <a:pt x="307579" y="911287"/>
                    <a:pt x="244714" y="754124"/>
                    <a:pt x="126604" y="612202"/>
                  </a:cubicBezTo>
                  <a:cubicBezTo>
                    <a:pt x="93266" y="572197"/>
                    <a:pt x="56119" y="535049"/>
                    <a:pt x="15161" y="501712"/>
                  </a:cubicBezTo>
                  <a:cubicBezTo>
                    <a:pt x="-1031" y="488377"/>
                    <a:pt x="-4841" y="476947"/>
                    <a:pt x="6589" y="457897"/>
                  </a:cubicBezTo>
                  <a:cubicBezTo>
                    <a:pt x="111364" y="289304"/>
                    <a:pt x="238046" y="143572"/>
                    <a:pt x="414259" y="47369"/>
                  </a:cubicBezTo>
                  <a:cubicBezTo>
                    <a:pt x="452359" y="26414"/>
                    <a:pt x="492364" y="11174"/>
                    <a:pt x="534274" y="4507"/>
                  </a:cubicBezTo>
                  <a:cubicBezTo>
                    <a:pt x="640001" y="-13591"/>
                    <a:pt x="717154" y="22604"/>
                    <a:pt x="768589" y="116902"/>
                  </a:cubicBezTo>
                  <a:cubicBezTo>
                    <a:pt x="825739" y="218819"/>
                    <a:pt x="834311" y="331214"/>
                    <a:pt x="837169" y="44646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AB61C449-87D5-45BB-9D27-6810152A6DD6}"/>
                </a:ext>
              </a:extLst>
            </p:cNvPr>
            <p:cNvSpPr/>
            <p:nvPr/>
          </p:nvSpPr>
          <p:spPr>
            <a:xfrm>
              <a:off x="6054069" y="3038791"/>
              <a:ext cx="1308103" cy="842646"/>
            </a:xfrm>
            <a:custGeom>
              <a:avLst/>
              <a:gdLst>
                <a:gd name="connsiteX0" fmla="*/ 580093 w 1308103"/>
                <a:gd name="connsiteY0" fmla="*/ 842646 h 842646"/>
                <a:gd name="connsiteX1" fmla="*/ 201950 w 1308103"/>
                <a:gd name="connsiteY1" fmla="*/ 763589 h 842646"/>
                <a:gd name="connsiteX2" fmla="*/ 3830 w 1308103"/>
                <a:gd name="connsiteY2" fmla="*/ 519749 h 842646"/>
                <a:gd name="connsiteX3" fmla="*/ 26690 w 1308103"/>
                <a:gd name="connsiteY3" fmla="*/ 454026 h 842646"/>
                <a:gd name="connsiteX4" fmla="*/ 141943 w 1308103"/>
                <a:gd name="connsiteY4" fmla="*/ 422593 h 842646"/>
                <a:gd name="connsiteX5" fmla="*/ 532468 w 1308103"/>
                <a:gd name="connsiteY5" fmla="*/ 224474 h 842646"/>
                <a:gd name="connsiteX6" fmla="*/ 641053 w 1308103"/>
                <a:gd name="connsiteY6" fmla="*/ 30163 h 842646"/>
                <a:gd name="connsiteX7" fmla="*/ 684868 w 1308103"/>
                <a:gd name="connsiteY7" fmla="*/ 1588 h 842646"/>
                <a:gd name="connsiteX8" fmla="*/ 1186835 w 1308103"/>
                <a:gd name="connsiteY8" fmla="*/ 250191 h 842646"/>
                <a:gd name="connsiteX9" fmla="*/ 1288753 w 1308103"/>
                <a:gd name="connsiteY9" fmla="*/ 386399 h 842646"/>
                <a:gd name="connsiteX10" fmla="*/ 1244937 w 1308103"/>
                <a:gd name="connsiteY10" fmla="*/ 618809 h 842646"/>
                <a:gd name="connsiteX11" fmla="*/ 932518 w 1308103"/>
                <a:gd name="connsiteY11" fmla="*/ 792164 h 842646"/>
                <a:gd name="connsiteX12" fmla="*/ 580093 w 1308103"/>
                <a:gd name="connsiteY12" fmla="*/ 842646 h 842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08103" h="842646">
                  <a:moveTo>
                    <a:pt x="580093" y="842646"/>
                  </a:moveTo>
                  <a:cubicBezTo>
                    <a:pt x="448648" y="841693"/>
                    <a:pt x="320060" y="825501"/>
                    <a:pt x="201950" y="763589"/>
                  </a:cubicBezTo>
                  <a:cubicBezTo>
                    <a:pt x="101938" y="710249"/>
                    <a:pt x="34310" y="630239"/>
                    <a:pt x="3830" y="519749"/>
                  </a:cubicBezTo>
                  <a:cubicBezTo>
                    <a:pt x="-3790" y="493079"/>
                    <a:pt x="-1885" y="475934"/>
                    <a:pt x="26690" y="454026"/>
                  </a:cubicBezTo>
                  <a:cubicBezTo>
                    <a:pt x="63838" y="424499"/>
                    <a:pt x="98127" y="420688"/>
                    <a:pt x="141943" y="422593"/>
                  </a:cubicBezTo>
                  <a:cubicBezTo>
                    <a:pt x="308630" y="430213"/>
                    <a:pt x="433408" y="352109"/>
                    <a:pt x="532468" y="224474"/>
                  </a:cubicBezTo>
                  <a:cubicBezTo>
                    <a:pt x="578188" y="165419"/>
                    <a:pt x="613430" y="99696"/>
                    <a:pt x="641053" y="30163"/>
                  </a:cubicBezTo>
                  <a:cubicBezTo>
                    <a:pt x="648673" y="10161"/>
                    <a:pt x="655340" y="-5079"/>
                    <a:pt x="684868" y="1588"/>
                  </a:cubicBezTo>
                  <a:cubicBezTo>
                    <a:pt x="870605" y="47309"/>
                    <a:pt x="1042055" y="120651"/>
                    <a:pt x="1186835" y="250191"/>
                  </a:cubicBezTo>
                  <a:cubicBezTo>
                    <a:pt x="1229698" y="288291"/>
                    <a:pt x="1265893" y="333059"/>
                    <a:pt x="1288753" y="386399"/>
                  </a:cubicBezTo>
                  <a:cubicBezTo>
                    <a:pt x="1326853" y="474029"/>
                    <a:pt x="1306850" y="551181"/>
                    <a:pt x="1244937" y="618809"/>
                  </a:cubicBezTo>
                  <a:cubicBezTo>
                    <a:pt x="1160165" y="711201"/>
                    <a:pt x="1048723" y="756921"/>
                    <a:pt x="932518" y="792164"/>
                  </a:cubicBezTo>
                  <a:cubicBezTo>
                    <a:pt x="817265" y="826454"/>
                    <a:pt x="700108" y="842646"/>
                    <a:pt x="580093" y="842646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E749A214-C3E0-455C-B9D9-91085772348F}"/>
                </a:ext>
              </a:extLst>
            </p:cNvPr>
            <p:cNvSpPr/>
            <p:nvPr/>
          </p:nvSpPr>
          <p:spPr>
            <a:xfrm>
              <a:off x="4966309" y="2414164"/>
              <a:ext cx="1148889" cy="864223"/>
            </a:xfrm>
            <a:custGeom>
              <a:avLst/>
              <a:gdLst>
                <a:gd name="connsiteX0" fmla="*/ 273393 w 1148889"/>
                <a:gd name="connsiteY0" fmla="*/ 423 h 864223"/>
                <a:gd name="connsiteX1" fmla="*/ 884898 w 1148889"/>
                <a:gd name="connsiteY1" fmla="*/ 247121 h 864223"/>
                <a:gd name="connsiteX2" fmla="*/ 1105878 w 1148889"/>
                <a:gd name="connsiteY2" fmla="*/ 504296 h 864223"/>
                <a:gd name="connsiteX3" fmla="*/ 1122070 w 1148889"/>
                <a:gd name="connsiteY3" fmla="*/ 817668 h 864223"/>
                <a:gd name="connsiteX4" fmla="*/ 994435 w 1148889"/>
                <a:gd name="connsiteY4" fmla="*/ 851006 h 864223"/>
                <a:gd name="connsiteX5" fmla="*/ 386740 w 1148889"/>
                <a:gd name="connsiteY5" fmla="*/ 803381 h 864223"/>
                <a:gd name="connsiteX6" fmla="*/ 348640 w 1148889"/>
                <a:gd name="connsiteY6" fmla="*/ 823383 h 864223"/>
                <a:gd name="connsiteX7" fmla="*/ 241960 w 1148889"/>
                <a:gd name="connsiteY7" fmla="*/ 804333 h 864223"/>
                <a:gd name="connsiteX8" fmla="*/ 10503 w 1148889"/>
                <a:gd name="connsiteY8" fmla="*/ 346181 h 864223"/>
                <a:gd name="connsiteX9" fmla="*/ 3835 w 1148889"/>
                <a:gd name="connsiteY9" fmla="*/ 189971 h 864223"/>
                <a:gd name="connsiteX10" fmla="*/ 225768 w 1148889"/>
                <a:gd name="connsiteY10" fmla="*/ 423 h 864223"/>
                <a:gd name="connsiteX11" fmla="*/ 273393 w 1148889"/>
                <a:gd name="connsiteY11" fmla="*/ 423 h 864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48889" h="864223">
                  <a:moveTo>
                    <a:pt x="273393" y="423"/>
                  </a:moveTo>
                  <a:cubicBezTo>
                    <a:pt x="504850" y="13758"/>
                    <a:pt x="704875" y="107103"/>
                    <a:pt x="884898" y="247121"/>
                  </a:cubicBezTo>
                  <a:cubicBezTo>
                    <a:pt x="975385" y="317606"/>
                    <a:pt x="1055395" y="399521"/>
                    <a:pt x="1105878" y="504296"/>
                  </a:cubicBezTo>
                  <a:cubicBezTo>
                    <a:pt x="1155408" y="606213"/>
                    <a:pt x="1163980" y="710988"/>
                    <a:pt x="1122070" y="817668"/>
                  </a:cubicBezTo>
                  <a:cubicBezTo>
                    <a:pt x="1106830" y="856721"/>
                    <a:pt x="1025868" y="880533"/>
                    <a:pt x="994435" y="851006"/>
                  </a:cubicBezTo>
                  <a:cubicBezTo>
                    <a:pt x="803935" y="673841"/>
                    <a:pt x="598195" y="699558"/>
                    <a:pt x="386740" y="803381"/>
                  </a:cubicBezTo>
                  <a:cubicBezTo>
                    <a:pt x="374358" y="810048"/>
                    <a:pt x="361023" y="816716"/>
                    <a:pt x="348640" y="823383"/>
                  </a:cubicBezTo>
                  <a:cubicBezTo>
                    <a:pt x="285775" y="858626"/>
                    <a:pt x="285775" y="859578"/>
                    <a:pt x="241960" y="804333"/>
                  </a:cubicBezTo>
                  <a:cubicBezTo>
                    <a:pt x="132423" y="668126"/>
                    <a:pt x="47650" y="518583"/>
                    <a:pt x="10503" y="346181"/>
                  </a:cubicBezTo>
                  <a:cubicBezTo>
                    <a:pt x="-927" y="294746"/>
                    <a:pt x="-2832" y="242358"/>
                    <a:pt x="3835" y="189971"/>
                  </a:cubicBezTo>
                  <a:cubicBezTo>
                    <a:pt x="18123" y="79481"/>
                    <a:pt x="100990" y="8996"/>
                    <a:pt x="225768" y="423"/>
                  </a:cubicBezTo>
                  <a:cubicBezTo>
                    <a:pt x="241960" y="-529"/>
                    <a:pt x="257200" y="423"/>
                    <a:pt x="273393" y="423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D5186F54-2FE5-4820-8CBD-9995D695E180}"/>
              </a:ext>
            </a:extLst>
          </p:cNvPr>
          <p:cNvGrpSpPr/>
          <p:nvPr/>
        </p:nvGrpSpPr>
        <p:grpSpPr>
          <a:xfrm>
            <a:off x="7516016" y="2563671"/>
            <a:ext cx="3852000" cy="719450"/>
            <a:chOff x="395534" y="3737445"/>
            <a:chExt cx="3972999" cy="719450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38493C3D-9D0F-4DCA-B1DF-8ED2FF4E61D7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F5EF9EDE-BCEC-441A-BD83-212EB787B3D0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4843036D-FA0B-4A14-816C-B037CA1FDF36}"/>
              </a:ext>
            </a:extLst>
          </p:cNvPr>
          <p:cNvGrpSpPr/>
          <p:nvPr/>
        </p:nvGrpSpPr>
        <p:grpSpPr>
          <a:xfrm>
            <a:off x="7012286" y="5100644"/>
            <a:ext cx="3852000" cy="719450"/>
            <a:chOff x="395534" y="3737445"/>
            <a:chExt cx="3972999" cy="71945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D3871F52-7341-4105-B6B4-48C33A70B587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EA58E040-38DB-432F-8B45-EC0352B5D221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252AFA8-D2D7-445F-98E1-9D3B6AD33564}"/>
              </a:ext>
            </a:extLst>
          </p:cNvPr>
          <p:cNvGrpSpPr/>
          <p:nvPr/>
        </p:nvGrpSpPr>
        <p:grpSpPr>
          <a:xfrm>
            <a:off x="2306484" y="1816337"/>
            <a:ext cx="3852000" cy="719450"/>
            <a:chOff x="395534" y="3737445"/>
            <a:chExt cx="3972999" cy="719450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2670A0F-E083-4566-9943-3196F71E775F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3585BE2-CC2B-4BB4-A8D9-134C9460ED05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73CF0F86-9241-4E02-95D9-B907597DE815}"/>
              </a:ext>
            </a:extLst>
          </p:cNvPr>
          <p:cNvGrpSpPr/>
          <p:nvPr/>
        </p:nvGrpSpPr>
        <p:grpSpPr>
          <a:xfrm>
            <a:off x="823984" y="3100245"/>
            <a:ext cx="3852000" cy="719450"/>
            <a:chOff x="395534" y="3737445"/>
            <a:chExt cx="3972999" cy="719450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CC2AAAC0-C95B-49AF-8EA4-95C4E3DA71AD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E40706A9-E0C9-477B-985E-8476ED35D312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C6863B1F-AFE3-4441-ACA9-9A19BB4CD2A8}"/>
              </a:ext>
            </a:extLst>
          </p:cNvPr>
          <p:cNvGrpSpPr/>
          <p:nvPr/>
        </p:nvGrpSpPr>
        <p:grpSpPr>
          <a:xfrm>
            <a:off x="1788091" y="5274373"/>
            <a:ext cx="3852000" cy="719450"/>
            <a:chOff x="395534" y="3737445"/>
            <a:chExt cx="3972999" cy="719450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F2F8BA0-8AB6-4E6A-91F4-26DECF509D43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D5C5DBA3-D9E1-4A7F-84AF-4FA0B2EBF83B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1" name="Rounded Rectangle 5">
            <a:extLst>
              <a:ext uri="{FF2B5EF4-FFF2-40B4-BE49-F238E27FC236}">
                <a16:creationId xmlns:a16="http://schemas.microsoft.com/office/drawing/2014/main" id="{6D6DE5E9-29B3-4822-86E7-A5DA6F7A4D6E}"/>
              </a:ext>
            </a:extLst>
          </p:cNvPr>
          <p:cNvSpPr/>
          <p:nvPr/>
        </p:nvSpPr>
        <p:spPr>
          <a:xfrm flipH="1">
            <a:off x="6416548" y="2971408"/>
            <a:ext cx="335781" cy="27699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2" name="Teardrop 1">
            <a:extLst>
              <a:ext uri="{FF2B5EF4-FFF2-40B4-BE49-F238E27FC236}">
                <a16:creationId xmlns:a16="http://schemas.microsoft.com/office/drawing/2014/main" id="{81155A58-31E1-4C52-BBD4-8A1DC6A220E4}"/>
              </a:ext>
            </a:extLst>
          </p:cNvPr>
          <p:cNvSpPr/>
          <p:nvPr/>
        </p:nvSpPr>
        <p:spPr>
          <a:xfrm rot="18805991">
            <a:off x="5313966" y="3100880"/>
            <a:ext cx="343335" cy="33975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3" name="Rectangle 130">
            <a:extLst>
              <a:ext uri="{FF2B5EF4-FFF2-40B4-BE49-F238E27FC236}">
                <a16:creationId xmlns:a16="http://schemas.microsoft.com/office/drawing/2014/main" id="{9BD2E2FE-FD45-421C-A081-EFAF58CB2686}"/>
              </a:ext>
            </a:extLst>
          </p:cNvPr>
          <p:cNvSpPr/>
          <p:nvPr/>
        </p:nvSpPr>
        <p:spPr>
          <a:xfrm>
            <a:off x="6185412" y="4718494"/>
            <a:ext cx="290101" cy="29141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4" name="Rectangle 9">
            <a:extLst>
              <a:ext uri="{FF2B5EF4-FFF2-40B4-BE49-F238E27FC236}">
                <a16:creationId xmlns:a16="http://schemas.microsoft.com/office/drawing/2014/main" id="{600D12B8-E570-46B6-919F-1EBA2575143E}"/>
              </a:ext>
            </a:extLst>
          </p:cNvPr>
          <p:cNvSpPr/>
          <p:nvPr/>
        </p:nvSpPr>
        <p:spPr>
          <a:xfrm>
            <a:off x="6965157" y="3921990"/>
            <a:ext cx="285381" cy="284917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5" name="Block Arc 25">
            <a:extLst>
              <a:ext uri="{FF2B5EF4-FFF2-40B4-BE49-F238E27FC236}">
                <a16:creationId xmlns:a16="http://schemas.microsoft.com/office/drawing/2014/main" id="{5AA9305E-528F-47F5-8007-474BFC602B50}"/>
              </a:ext>
            </a:extLst>
          </p:cNvPr>
          <p:cNvSpPr>
            <a:spLocks noChangeAspect="1"/>
          </p:cNvSpPr>
          <p:nvPr/>
        </p:nvSpPr>
        <p:spPr>
          <a:xfrm>
            <a:off x="5242356" y="4175093"/>
            <a:ext cx="243278" cy="351464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11191</TotalTime>
  <Words>125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41</cp:revision>
  <dcterms:created xsi:type="dcterms:W3CDTF">2018-02-18T19:39:47Z</dcterms:created>
  <dcterms:modified xsi:type="dcterms:W3CDTF">2020-09-03T05:40:29Z</dcterms:modified>
</cp:coreProperties>
</file>