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2286-4C47-A0F4-BED9E543D271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2286-4C47-A0F4-BED9E543D27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86-4C47-A0F4-BED9E543D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3E71-40A3-B703-370B9AA524E7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3E71-40A3-B703-370B9AA524E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71-40A3-B703-370B9AA524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D1D3-4C86-8D5C-146DEF9BB649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D1D3-4C86-8D5C-146DEF9BB64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D3-4C86-8D5C-146DEF9BB6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CC15-4421-B62F-80BBA1B07FB4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CC15-4421-B62F-80BBA1B07FB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15-4421-B62F-80BBA1B07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226D-43D9-A561-63637B2CC498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226D-43D9-A561-63637B2CC49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6D-43D9-A561-63637B2CC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18" name="TextBox 1817">
            <a:extLst>
              <a:ext uri="{FF2B5EF4-FFF2-40B4-BE49-F238E27FC236}">
                <a16:creationId xmlns:a16="http://schemas.microsoft.com/office/drawing/2014/main" id="{DB69CCB2-40BC-46DF-9062-7111CB29F307}"/>
              </a:ext>
            </a:extLst>
          </p:cNvPr>
          <p:cNvSpPr txBox="1"/>
          <p:nvPr/>
        </p:nvSpPr>
        <p:spPr>
          <a:xfrm>
            <a:off x="3453646" y="1693695"/>
            <a:ext cx="8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</a:t>
            </a:r>
          </a:p>
        </p:txBody>
      </p:sp>
      <p:sp>
        <p:nvSpPr>
          <p:cNvPr id="1819" name="TextBox 1818">
            <a:extLst>
              <a:ext uri="{FF2B5EF4-FFF2-40B4-BE49-F238E27FC236}">
                <a16:creationId xmlns:a16="http://schemas.microsoft.com/office/drawing/2014/main" id="{77E8F9D3-E215-4E95-8971-EB837A76E833}"/>
              </a:ext>
            </a:extLst>
          </p:cNvPr>
          <p:cNvSpPr txBox="1"/>
          <p:nvPr/>
        </p:nvSpPr>
        <p:spPr>
          <a:xfrm>
            <a:off x="3453647" y="2340026"/>
            <a:ext cx="814340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ALLPPT Layout Clean Text Slide for your Presentation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820" name="TextBox 1819">
            <a:extLst>
              <a:ext uri="{FF2B5EF4-FFF2-40B4-BE49-F238E27FC236}">
                <a16:creationId xmlns:a16="http://schemas.microsoft.com/office/drawing/2014/main" id="{EF99DFDF-A23C-4A4B-809D-1C9C4308FBDD}"/>
              </a:ext>
            </a:extLst>
          </p:cNvPr>
          <p:cNvSpPr txBox="1"/>
          <p:nvPr/>
        </p:nvSpPr>
        <p:spPr>
          <a:xfrm>
            <a:off x="3453646" y="2818986"/>
            <a:ext cx="8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</a:p>
        </p:txBody>
      </p:sp>
      <p:grpSp>
        <p:nvGrpSpPr>
          <p:cNvPr id="1821" name="Group 1820">
            <a:extLst>
              <a:ext uri="{FF2B5EF4-FFF2-40B4-BE49-F238E27FC236}">
                <a16:creationId xmlns:a16="http://schemas.microsoft.com/office/drawing/2014/main" id="{F8E8575E-A1F3-4658-B40C-8582E437CBD7}"/>
              </a:ext>
            </a:extLst>
          </p:cNvPr>
          <p:cNvGrpSpPr/>
          <p:nvPr/>
        </p:nvGrpSpPr>
        <p:grpSpPr>
          <a:xfrm>
            <a:off x="3840209" y="3210049"/>
            <a:ext cx="7370279" cy="1410261"/>
            <a:chOff x="3233244" y="3482612"/>
            <a:chExt cx="10251725" cy="1961610"/>
          </a:xfrm>
        </p:grpSpPr>
        <p:graphicFrame>
          <p:nvGraphicFramePr>
            <p:cNvPr id="1822" name="Chart 1821">
              <a:extLst>
                <a:ext uri="{FF2B5EF4-FFF2-40B4-BE49-F238E27FC236}">
                  <a16:creationId xmlns:a16="http://schemas.microsoft.com/office/drawing/2014/main" id="{213341CD-0619-459E-BAE5-5EE8A19D9D2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69409863"/>
                </p:ext>
              </p:extLst>
            </p:nvPr>
          </p:nvGraphicFramePr>
          <p:xfrm>
            <a:off x="534892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823" name="Chart 1822">
              <a:extLst>
                <a:ext uri="{FF2B5EF4-FFF2-40B4-BE49-F238E27FC236}">
                  <a16:creationId xmlns:a16="http://schemas.microsoft.com/office/drawing/2014/main" id="{43106660-930E-41CC-B0E3-75488C13A79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14205756"/>
                </p:ext>
              </p:extLst>
            </p:nvPr>
          </p:nvGraphicFramePr>
          <p:xfrm>
            <a:off x="746460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824" name="Chart 1823">
              <a:extLst>
                <a:ext uri="{FF2B5EF4-FFF2-40B4-BE49-F238E27FC236}">
                  <a16:creationId xmlns:a16="http://schemas.microsoft.com/office/drawing/2014/main" id="{419B6E0A-4911-4FF1-BC9C-EFD2EA609B5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13377660"/>
                </p:ext>
              </p:extLst>
            </p:nvPr>
          </p:nvGraphicFramePr>
          <p:xfrm>
            <a:off x="9580285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825" name="Chart 1824">
              <a:extLst>
                <a:ext uri="{FF2B5EF4-FFF2-40B4-BE49-F238E27FC236}">
                  <a16:creationId xmlns:a16="http://schemas.microsoft.com/office/drawing/2014/main" id="{4A6F7E44-D089-482A-BA24-76F535F676A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91573658"/>
                </p:ext>
              </p:extLst>
            </p:nvPr>
          </p:nvGraphicFramePr>
          <p:xfrm>
            <a:off x="11695966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826" name="Chart 1825">
              <a:extLst>
                <a:ext uri="{FF2B5EF4-FFF2-40B4-BE49-F238E27FC236}">
                  <a16:creationId xmlns:a16="http://schemas.microsoft.com/office/drawing/2014/main" id="{61240084-5ACD-490B-B319-B2EFDA219B5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46848739"/>
                </p:ext>
              </p:extLst>
            </p:nvPr>
          </p:nvGraphicFramePr>
          <p:xfrm>
            <a:off x="3233244" y="3482612"/>
            <a:ext cx="1789003" cy="1961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827" name="TextBox 1826">
              <a:extLst>
                <a:ext uri="{FF2B5EF4-FFF2-40B4-BE49-F238E27FC236}">
                  <a16:creationId xmlns:a16="http://schemas.microsoft.com/office/drawing/2014/main" id="{E91811DE-17FC-4F9D-B30D-B2BB85A3C84C}"/>
                </a:ext>
              </a:extLst>
            </p:cNvPr>
            <p:cNvSpPr txBox="1"/>
            <p:nvPr/>
          </p:nvSpPr>
          <p:spPr>
            <a:xfrm>
              <a:off x="360066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67%</a:t>
              </a:r>
              <a:endParaRPr lang="ko-KR" altLang="en-US" sz="20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828" name="TextBox 1827">
              <a:extLst>
                <a:ext uri="{FF2B5EF4-FFF2-40B4-BE49-F238E27FC236}">
                  <a16:creationId xmlns:a16="http://schemas.microsoft.com/office/drawing/2014/main" id="{EF6786C5-0446-4ABE-BBAC-5E919A301EE6}"/>
                </a:ext>
              </a:extLst>
            </p:cNvPr>
            <p:cNvSpPr txBox="1"/>
            <p:nvPr/>
          </p:nvSpPr>
          <p:spPr>
            <a:xfrm>
              <a:off x="12063390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90%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29" name="TextBox 1828">
              <a:extLst>
                <a:ext uri="{FF2B5EF4-FFF2-40B4-BE49-F238E27FC236}">
                  <a16:creationId xmlns:a16="http://schemas.microsoft.com/office/drawing/2014/main" id="{C1C2D4B3-3068-43BB-AEA4-A11D92585728}"/>
                </a:ext>
              </a:extLst>
            </p:cNvPr>
            <p:cNvSpPr txBox="1"/>
            <p:nvPr/>
          </p:nvSpPr>
          <p:spPr>
            <a:xfrm>
              <a:off x="571634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43%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830" name="TextBox 1829">
              <a:extLst>
                <a:ext uri="{FF2B5EF4-FFF2-40B4-BE49-F238E27FC236}">
                  <a16:creationId xmlns:a16="http://schemas.microsoft.com/office/drawing/2014/main" id="{EA2617D0-87AB-42BB-83B5-7FE2E72B6768}"/>
                </a:ext>
              </a:extLst>
            </p:cNvPr>
            <p:cNvSpPr txBox="1"/>
            <p:nvPr/>
          </p:nvSpPr>
          <p:spPr>
            <a:xfrm>
              <a:off x="7832027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78%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831" name="TextBox 1830">
              <a:extLst>
                <a:ext uri="{FF2B5EF4-FFF2-40B4-BE49-F238E27FC236}">
                  <a16:creationId xmlns:a16="http://schemas.microsoft.com/office/drawing/2014/main" id="{3876A25D-1034-4D3C-82F7-AD6B8E0B1D2C}"/>
                </a:ext>
              </a:extLst>
            </p:cNvPr>
            <p:cNvSpPr txBox="1"/>
            <p:nvPr/>
          </p:nvSpPr>
          <p:spPr>
            <a:xfrm>
              <a:off x="9947708" y="4249365"/>
              <a:ext cx="1054155" cy="42810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55%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832" name="TextBox 1831">
            <a:extLst>
              <a:ext uri="{FF2B5EF4-FFF2-40B4-BE49-F238E27FC236}">
                <a16:creationId xmlns:a16="http://schemas.microsoft.com/office/drawing/2014/main" id="{EC7C8C92-28D7-44D4-94FC-05597790AED6}"/>
              </a:ext>
            </a:extLst>
          </p:cNvPr>
          <p:cNvSpPr txBox="1"/>
          <p:nvPr/>
        </p:nvSpPr>
        <p:spPr>
          <a:xfrm>
            <a:off x="3633583" y="4572737"/>
            <a:ext cx="128617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78%</a:t>
            </a:r>
            <a:endParaRPr lang="ko-KR" altLang="en-US" sz="4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833" name="TextBox 1832">
            <a:extLst>
              <a:ext uri="{FF2B5EF4-FFF2-40B4-BE49-F238E27FC236}">
                <a16:creationId xmlns:a16="http://schemas.microsoft.com/office/drawing/2014/main" id="{5CD6F800-A004-45B3-B315-F204D4F80C3F}"/>
              </a:ext>
            </a:extLst>
          </p:cNvPr>
          <p:cNvSpPr txBox="1"/>
          <p:nvPr/>
        </p:nvSpPr>
        <p:spPr>
          <a:xfrm>
            <a:off x="5085788" y="4572737"/>
            <a:ext cx="225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65453696-C4BA-422B-97C3-5820DAA15A94}"/>
              </a:ext>
            </a:extLst>
          </p:cNvPr>
          <p:cNvSpPr txBox="1"/>
          <p:nvPr/>
        </p:nvSpPr>
        <p:spPr>
          <a:xfrm>
            <a:off x="7505053" y="4572737"/>
            <a:ext cx="128617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90%</a:t>
            </a:r>
            <a:endParaRPr lang="ko-KR" altLang="en-US" sz="4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35" name="TextBox 1834">
            <a:extLst>
              <a:ext uri="{FF2B5EF4-FFF2-40B4-BE49-F238E27FC236}">
                <a16:creationId xmlns:a16="http://schemas.microsoft.com/office/drawing/2014/main" id="{D51C1A42-0F2A-4FE9-B9D3-1812F9523453}"/>
              </a:ext>
            </a:extLst>
          </p:cNvPr>
          <p:cNvSpPr txBox="1"/>
          <p:nvPr/>
        </p:nvSpPr>
        <p:spPr>
          <a:xfrm>
            <a:off x="8957258" y="4572737"/>
            <a:ext cx="2253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36" name="Rectangle 1835">
            <a:extLst>
              <a:ext uri="{FF2B5EF4-FFF2-40B4-BE49-F238E27FC236}">
                <a16:creationId xmlns:a16="http://schemas.microsoft.com/office/drawing/2014/main" id="{377D8176-1381-444E-B68F-457D7A7BF858}"/>
              </a:ext>
            </a:extLst>
          </p:cNvPr>
          <p:cNvSpPr/>
          <p:nvPr/>
        </p:nvSpPr>
        <p:spPr>
          <a:xfrm>
            <a:off x="3745520" y="5380892"/>
            <a:ext cx="7754815" cy="8792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7" name="Rectangle 1836">
            <a:extLst>
              <a:ext uri="{FF2B5EF4-FFF2-40B4-BE49-F238E27FC236}">
                <a16:creationId xmlns:a16="http://schemas.microsoft.com/office/drawing/2014/main" id="{722AF9F6-C79E-4A8A-91CD-B36E75B453EA}"/>
              </a:ext>
            </a:extLst>
          </p:cNvPr>
          <p:cNvSpPr/>
          <p:nvPr/>
        </p:nvSpPr>
        <p:spPr>
          <a:xfrm>
            <a:off x="3745520" y="6254936"/>
            <a:ext cx="7754815" cy="8792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8" name="TextBox 1837">
            <a:extLst>
              <a:ext uri="{FF2B5EF4-FFF2-40B4-BE49-F238E27FC236}">
                <a16:creationId xmlns:a16="http://schemas.microsoft.com/office/drawing/2014/main" id="{DA2358F2-0AED-4963-8CFD-5DC6D30E7245}"/>
              </a:ext>
            </a:extLst>
          </p:cNvPr>
          <p:cNvSpPr txBox="1"/>
          <p:nvPr/>
        </p:nvSpPr>
        <p:spPr>
          <a:xfrm>
            <a:off x="3745520" y="5538710"/>
            <a:ext cx="7754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28" name="Graphic 1">
            <a:extLst>
              <a:ext uri="{FF2B5EF4-FFF2-40B4-BE49-F238E27FC236}">
                <a16:creationId xmlns:a16="http://schemas.microsoft.com/office/drawing/2014/main" id="{46A88981-23DF-4561-9ABD-90D214283DA9}"/>
              </a:ext>
            </a:extLst>
          </p:cNvPr>
          <p:cNvGrpSpPr/>
          <p:nvPr/>
        </p:nvGrpSpPr>
        <p:grpSpPr>
          <a:xfrm>
            <a:off x="520015" y="1811882"/>
            <a:ext cx="2961352" cy="4400755"/>
            <a:chOff x="3788560" y="0"/>
            <a:chExt cx="4614879" cy="685800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04CB6C0-86D7-4210-A013-AD19F39FFB5A}"/>
                </a:ext>
              </a:extLst>
            </p:cNvPr>
            <p:cNvSpPr/>
            <p:nvPr/>
          </p:nvSpPr>
          <p:spPr>
            <a:xfrm>
              <a:off x="3788442" y="2321107"/>
              <a:ext cx="2973962" cy="4145773"/>
            </a:xfrm>
            <a:custGeom>
              <a:avLst/>
              <a:gdLst>
                <a:gd name="connsiteX0" fmla="*/ 2903311 w 2973962"/>
                <a:gd name="connsiteY0" fmla="*/ 1666663 h 4145773"/>
                <a:gd name="connsiteX1" fmla="*/ 2048674 w 2973962"/>
                <a:gd name="connsiteY1" fmla="*/ 1447979 h 4145773"/>
                <a:gd name="connsiteX2" fmla="*/ 1724668 w 2973962"/>
                <a:gd name="connsiteY2" fmla="*/ 1091813 h 4145773"/>
                <a:gd name="connsiteX3" fmla="*/ 1724668 w 2973962"/>
                <a:gd name="connsiteY3" fmla="*/ 0 h 4145773"/>
                <a:gd name="connsiteX4" fmla="*/ 32277 w 2973962"/>
                <a:gd name="connsiteY4" fmla="*/ 28943 h 4145773"/>
                <a:gd name="connsiteX5" fmla="*/ 17806 w 2973962"/>
                <a:gd name="connsiteY5" fmla="*/ 49043 h 4145773"/>
                <a:gd name="connsiteX6" fmla="*/ 32277 w 2973962"/>
                <a:gd name="connsiteY6" fmla="*/ 169641 h 4145773"/>
                <a:gd name="connsiteX7" fmla="*/ 19414 w 2973962"/>
                <a:gd name="connsiteY7" fmla="*/ 591733 h 4145773"/>
                <a:gd name="connsiteX8" fmla="*/ 118 w 2973962"/>
                <a:gd name="connsiteY8" fmla="*/ 1150504 h 4145773"/>
                <a:gd name="connsiteX9" fmla="*/ 45141 w 2973962"/>
                <a:gd name="connsiteY9" fmla="*/ 1610384 h 4145773"/>
                <a:gd name="connsiteX10" fmla="*/ 376383 w 2973962"/>
                <a:gd name="connsiteY10" fmla="*/ 1985845 h 4145773"/>
                <a:gd name="connsiteX11" fmla="*/ 603107 w 2973962"/>
                <a:gd name="connsiteY11" fmla="*/ 2028456 h 4145773"/>
                <a:gd name="connsiteX12" fmla="*/ 644915 w 2973962"/>
                <a:gd name="connsiteY12" fmla="*/ 2071068 h 4145773"/>
                <a:gd name="connsiteX13" fmla="*/ 781592 w 2973962"/>
                <a:gd name="connsiteY13" fmla="*/ 4093897 h 4145773"/>
                <a:gd name="connsiteX14" fmla="*/ 800888 w 2973962"/>
                <a:gd name="connsiteY14" fmla="*/ 4118016 h 4145773"/>
                <a:gd name="connsiteX15" fmla="*/ 1984355 w 2973962"/>
                <a:gd name="connsiteY15" fmla="*/ 4138116 h 4145773"/>
                <a:gd name="connsiteX16" fmla="*/ 1979531 w 2973962"/>
                <a:gd name="connsiteY16" fmla="*/ 2129759 h 4145773"/>
                <a:gd name="connsiteX17" fmla="*/ 2646036 w 2973962"/>
                <a:gd name="connsiteY17" fmla="*/ 2051772 h 4145773"/>
                <a:gd name="connsiteX18" fmla="*/ 2879996 w 2973962"/>
                <a:gd name="connsiteY18" fmla="*/ 1962530 h 4145773"/>
                <a:gd name="connsiteX19" fmla="*/ 2903311 w 2973962"/>
                <a:gd name="connsiteY19" fmla="*/ 1666663 h 4145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73962" h="4145773">
                  <a:moveTo>
                    <a:pt x="2903311" y="1666663"/>
                  </a:moveTo>
                  <a:cubicBezTo>
                    <a:pt x="2645232" y="1601540"/>
                    <a:pt x="2264142" y="1468078"/>
                    <a:pt x="2048674" y="1447979"/>
                  </a:cubicBezTo>
                  <a:cubicBezTo>
                    <a:pt x="1865365" y="1431095"/>
                    <a:pt x="1724668" y="1276730"/>
                    <a:pt x="1724668" y="1091813"/>
                  </a:cubicBezTo>
                  <a:lnTo>
                    <a:pt x="1724668" y="0"/>
                  </a:lnTo>
                  <a:cubicBezTo>
                    <a:pt x="1724668" y="0"/>
                    <a:pt x="214782" y="20100"/>
                    <a:pt x="32277" y="28943"/>
                  </a:cubicBezTo>
                  <a:cubicBezTo>
                    <a:pt x="16198" y="29747"/>
                    <a:pt x="15394" y="35375"/>
                    <a:pt x="17806" y="49043"/>
                  </a:cubicBezTo>
                  <a:cubicBezTo>
                    <a:pt x="25845" y="89242"/>
                    <a:pt x="31473" y="129442"/>
                    <a:pt x="32277" y="169641"/>
                  </a:cubicBezTo>
                  <a:cubicBezTo>
                    <a:pt x="36297" y="310338"/>
                    <a:pt x="23433" y="451036"/>
                    <a:pt x="19414" y="591733"/>
                  </a:cubicBezTo>
                  <a:cubicBezTo>
                    <a:pt x="13786" y="778258"/>
                    <a:pt x="-1490" y="963979"/>
                    <a:pt x="118" y="1150504"/>
                  </a:cubicBezTo>
                  <a:cubicBezTo>
                    <a:pt x="1726" y="1305673"/>
                    <a:pt x="8158" y="1459235"/>
                    <a:pt x="45141" y="1610384"/>
                  </a:cubicBezTo>
                  <a:cubicBezTo>
                    <a:pt x="90968" y="1792889"/>
                    <a:pt x="193075" y="1925546"/>
                    <a:pt x="376383" y="1985845"/>
                  </a:cubicBezTo>
                  <a:cubicBezTo>
                    <a:pt x="450350" y="2009965"/>
                    <a:pt x="525925" y="2022025"/>
                    <a:pt x="603107" y="2028456"/>
                  </a:cubicBezTo>
                  <a:cubicBezTo>
                    <a:pt x="644111" y="2031673"/>
                    <a:pt x="642503" y="2031673"/>
                    <a:pt x="644915" y="2071068"/>
                  </a:cubicBezTo>
                  <a:cubicBezTo>
                    <a:pt x="652150" y="2198902"/>
                    <a:pt x="773552" y="3966063"/>
                    <a:pt x="781592" y="4093897"/>
                  </a:cubicBezTo>
                  <a:cubicBezTo>
                    <a:pt x="782396" y="4107564"/>
                    <a:pt x="785612" y="4115604"/>
                    <a:pt x="800888" y="4118016"/>
                  </a:cubicBezTo>
                  <a:cubicBezTo>
                    <a:pt x="828223" y="4122036"/>
                    <a:pt x="1985159" y="4162235"/>
                    <a:pt x="1984355" y="4138116"/>
                  </a:cubicBezTo>
                  <a:cubicBezTo>
                    <a:pt x="1983551" y="4102740"/>
                    <a:pt x="1979531" y="2129759"/>
                    <a:pt x="1979531" y="2129759"/>
                  </a:cubicBezTo>
                  <a:cubicBezTo>
                    <a:pt x="2043850" y="2127347"/>
                    <a:pt x="2490062" y="2087147"/>
                    <a:pt x="2646036" y="2051772"/>
                  </a:cubicBezTo>
                  <a:cubicBezTo>
                    <a:pt x="2728042" y="2033280"/>
                    <a:pt x="2810049" y="2012377"/>
                    <a:pt x="2879996" y="1962530"/>
                  </a:cubicBezTo>
                  <a:cubicBezTo>
                    <a:pt x="2966826" y="1902231"/>
                    <a:pt x="3027929" y="1677115"/>
                    <a:pt x="2903311" y="1666663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8EF7BF1-5088-4752-A5BA-0EA77F1DC252}"/>
                </a:ext>
              </a:extLst>
            </p:cNvPr>
            <p:cNvSpPr/>
            <p:nvPr/>
          </p:nvSpPr>
          <p:spPr>
            <a:xfrm>
              <a:off x="4072852" y="3099365"/>
              <a:ext cx="4331037" cy="3760076"/>
            </a:xfrm>
            <a:custGeom>
              <a:avLst/>
              <a:gdLst>
                <a:gd name="connsiteX0" fmla="*/ 3717146 w 4331037"/>
                <a:gd name="connsiteY0" fmla="*/ 2647526 h 3760076"/>
                <a:gd name="connsiteX1" fmla="*/ 3695438 w 4331037"/>
                <a:gd name="connsiteY1" fmla="*/ 2805911 h 3760076"/>
                <a:gd name="connsiteX2" fmla="*/ 3698654 w 4331037"/>
                <a:gd name="connsiteY2" fmla="*/ 2816363 h 3760076"/>
                <a:gd name="connsiteX3" fmla="*/ 3943870 w 4331037"/>
                <a:gd name="connsiteY3" fmla="*/ 3043087 h 3760076"/>
                <a:gd name="connsiteX4" fmla="*/ 4159338 w 4331037"/>
                <a:gd name="connsiteY4" fmla="*/ 3089718 h 3760076"/>
                <a:gd name="connsiteX5" fmla="*/ 4329783 w 4331037"/>
                <a:gd name="connsiteY5" fmla="*/ 3232827 h 3760076"/>
                <a:gd name="connsiteX6" fmla="*/ 4296016 w 4331037"/>
                <a:gd name="connsiteY6" fmla="*/ 3310010 h 3760076"/>
                <a:gd name="connsiteX7" fmla="*/ 4145670 w 4331037"/>
                <a:gd name="connsiteY7" fmla="*/ 3361465 h 3760076"/>
                <a:gd name="connsiteX8" fmla="*/ 3908494 w 4331037"/>
                <a:gd name="connsiteY8" fmla="*/ 3379957 h 3760076"/>
                <a:gd name="connsiteX9" fmla="*/ 3665690 w 4331037"/>
                <a:gd name="connsiteY9" fmla="*/ 3329306 h 3760076"/>
                <a:gd name="connsiteX10" fmla="*/ 3466302 w 4331037"/>
                <a:gd name="connsiteY10" fmla="*/ 3287499 h 3760076"/>
                <a:gd name="connsiteX11" fmla="*/ 3166415 w 4331037"/>
                <a:gd name="connsiteY11" fmla="*/ 3281871 h 3760076"/>
                <a:gd name="connsiteX12" fmla="*/ 3063505 w 4331037"/>
                <a:gd name="connsiteY12" fmla="*/ 3281871 h 3760076"/>
                <a:gd name="connsiteX13" fmla="*/ 2994362 w 4331037"/>
                <a:gd name="connsiteY13" fmla="*/ 3227200 h 3760076"/>
                <a:gd name="connsiteX14" fmla="*/ 2974262 w 4331037"/>
                <a:gd name="connsiteY14" fmla="*/ 3122682 h 3760076"/>
                <a:gd name="connsiteX15" fmla="*/ 3023306 w 4331037"/>
                <a:gd name="connsiteY15" fmla="*/ 2777772 h 3760076"/>
                <a:gd name="connsiteX16" fmla="*/ 3020894 w 4331037"/>
                <a:gd name="connsiteY16" fmla="*/ 2668430 h 3760076"/>
                <a:gd name="connsiteX17" fmla="*/ 3015266 w 4331037"/>
                <a:gd name="connsiteY17" fmla="*/ 2653957 h 3760076"/>
                <a:gd name="connsiteX18" fmla="*/ 3006422 w 4331037"/>
                <a:gd name="connsiteY18" fmla="*/ 2616974 h 3760076"/>
                <a:gd name="connsiteX19" fmla="*/ 2987126 w 4331037"/>
                <a:gd name="connsiteY19" fmla="*/ 2225433 h 3760076"/>
                <a:gd name="connsiteX20" fmla="*/ 2956575 w 4331037"/>
                <a:gd name="connsiteY20" fmla="*/ 2007553 h 3760076"/>
                <a:gd name="connsiteX21" fmla="*/ 2907532 w 4331037"/>
                <a:gd name="connsiteY21" fmla="*/ 1606364 h 3760076"/>
                <a:gd name="connsiteX22" fmla="*/ 2908336 w 4331037"/>
                <a:gd name="connsiteY22" fmla="*/ 1276730 h 3760076"/>
                <a:gd name="connsiteX23" fmla="*/ 2922807 w 4331037"/>
                <a:gd name="connsiteY23" fmla="*/ 1045986 h 3760076"/>
                <a:gd name="connsiteX24" fmla="*/ 2889844 w 4331037"/>
                <a:gd name="connsiteY24" fmla="*/ 1015434 h 3760076"/>
                <a:gd name="connsiteX25" fmla="*/ 1449101 w 4331037"/>
                <a:gd name="connsiteY25" fmla="*/ 1088597 h 3760076"/>
                <a:gd name="connsiteX26" fmla="*/ 1420962 w 4331037"/>
                <a:gd name="connsiteY26" fmla="*/ 1117541 h 3760076"/>
                <a:gd name="connsiteX27" fmla="*/ 1430610 w 4331037"/>
                <a:gd name="connsiteY27" fmla="*/ 1408584 h 3760076"/>
                <a:gd name="connsiteX28" fmla="*/ 1445081 w 4331037"/>
                <a:gd name="connsiteY28" fmla="*/ 1642543 h 3760076"/>
                <a:gd name="connsiteX29" fmla="*/ 1466789 w 4331037"/>
                <a:gd name="connsiteY29" fmla="*/ 1944842 h 3760076"/>
                <a:gd name="connsiteX30" fmla="*/ 1498144 w 4331037"/>
                <a:gd name="connsiteY30" fmla="*/ 2293772 h 3760076"/>
                <a:gd name="connsiteX31" fmla="*/ 1547187 w 4331037"/>
                <a:gd name="connsiteY31" fmla="*/ 2772948 h 3760076"/>
                <a:gd name="connsiteX32" fmla="*/ 1534324 w 4331037"/>
                <a:gd name="connsiteY32" fmla="*/ 3133937 h 3760076"/>
                <a:gd name="connsiteX33" fmla="*/ 1498144 w 4331037"/>
                <a:gd name="connsiteY33" fmla="*/ 3170921 h 3760076"/>
                <a:gd name="connsiteX34" fmla="*/ 1479653 w 4331037"/>
                <a:gd name="connsiteY34" fmla="*/ 3205492 h 3760076"/>
                <a:gd name="connsiteX35" fmla="*/ 1547991 w 4331037"/>
                <a:gd name="connsiteY35" fmla="*/ 3346993 h 3760076"/>
                <a:gd name="connsiteX36" fmla="*/ 1564875 w 4331037"/>
                <a:gd name="connsiteY36" fmla="*/ 3387997 h 3760076"/>
                <a:gd name="connsiteX37" fmla="*/ 1568895 w 4331037"/>
                <a:gd name="connsiteY37" fmla="*/ 3400057 h 3760076"/>
                <a:gd name="connsiteX38" fmla="*/ 1649294 w 4331037"/>
                <a:gd name="connsiteY38" fmla="*/ 3515027 h 3760076"/>
                <a:gd name="connsiteX39" fmla="*/ 1682257 w 4331037"/>
                <a:gd name="connsiteY39" fmla="*/ 3570501 h 3760076"/>
                <a:gd name="connsiteX40" fmla="*/ 1650098 w 4331037"/>
                <a:gd name="connsiteY40" fmla="*/ 3704767 h 3760076"/>
                <a:gd name="connsiteX41" fmla="*/ 1490908 w 4331037"/>
                <a:gd name="connsiteY41" fmla="*/ 3748986 h 3760076"/>
                <a:gd name="connsiteX42" fmla="*/ 1144391 w 4331037"/>
                <a:gd name="connsiteY42" fmla="*/ 3750594 h 3760076"/>
                <a:gd name="connsiteX43" fmla="*/ 907215 w 4331037"/>
                <a:gd name="connsiteY43" fmla="*/ 3539950 h 3760076"/>
                <a:gd name="connsiteX44" fmla="*/ 879879 w 4331037"/>
                <a:gd name="connsiteY44" fmla="*/ 3416137 h 3760076"/>
                <a:gd name="connsiteX45" fmla="*/ 878271 w 4331037"/>
                <a:gd name="connsiteY45" fmla="*/ 3409704 h 3760076"/>
                <a:gd name="connsiteX46" fmla="*/ 864603 w 4331037"/>
                <a:gd name="connsiteY46" fmla="*/ 3216748 h 3760076"/>
                <a:gd name="connsiteX47" fmla="*/ 842896 w 4331037"/>
                <a:gd name="connsiteY47" fmla="*/ 3135545 h 3760076"/>
                <a:gd name="connsiteX48" fmla="*/ 792245 w 4331037"/>
                <a:gd name="connsiteY48" fmla="*/ 3041479 h 3760076"/>
                <a:gd name="connsiteX49" fmla="*/ 785009 w 4331037"/>
                <a:gd name="connsiteY49" fmla="*/ 2998064 h 3760076"/>
                <a:gd name="connsiteX50" fmla="*/ 813952 w 4331037"/>
                <a:gd name="connsiteY50" fmla="*/ 2714256 h 3760076"/>
                <a:gd name="connsiteX51" fmla="*/ 816364 w 4331037"/>
                <a:gd name="connsiteY51" fmla="*/ 2598483 h 3760076"/>
                <a:gd name="connsiteX52" fmla="*/ 772145 w 4331037"/>
                <a:gd name="connsiteY52" fmla="*/ 2033281 h 3760076"/>
                <a:gd name="connsiteX53" fmla="*/ 689334 w 4331037"/>
                <a:gd name="connsiteY53" fmla="*/ 1513905 h 3760076"/>
                <a:gd name="connsiteX54" fmla="*/ 672451 w 4331037"/>
                <a:gd name="connsiteY54" fmla="*/ 1075733 h 3760076"/>
                <a:gd name="connsiteX55" fmla="*/ 673255 w 4331037"/>
                <a:gd name="connsiteY55" fmla="*/ 1058045 h 3760076"/>
                <a:gd name="connsiteX56" fmla="*/ 638683 w 4331037"/>
                <a:gd name="connsiteY56" fmla="*/ 1009002 h 3760076"/>
                <a:gd name="connsiteX57" fmla="*/ 489946 w 4331037"/>
                <a:gd name="connsiteY57" fmla="*/ 967195 h 3760076"/>
                <a:gd name="connsiteX58" fmla="*/ 226239 w 4331037"/>
                <a:gd name="connsiteY58" fmla="*/ 909308 h 3760076"/>
                <a:gd name="connsiteX59" fmla="*/ 50166 w 4331037"/>
                <a:gd name="connsiteY59" fmla="*/ 779866 h 3760076"/>
                <a:gd name="connsiteX60" fmla="*/ 319 w 4331037"/>
                <a:gd name="connsiteY60" fmla="*/ 637561 h 3760076"/>
                <a:gd name="connsiteX61" fmla="*/ 108053 w 4331037"/>
                <a:gd name="connsiteY61" fmla="*/ 0 h 3760076"/>
                <a:gd name="connsiteX62" fmla="*/ 1875214 w 4331037"/>
                <a:gd name="connsiteY62" fmla="*/ 43415 h 3760076"/>
                <a:gd name="connsiteX63" fmla="*/ 1879234 w 4331037"/>
                <a:gd name="connsiteY63" fmla="*/ 43415 h 3760076"/>
                <a:gd name="connsiteX64" fmla="*/ 3498461 w 4331037"/>
                <a:gd name="connsiteY64" fmla="*/ 231548 h 3760076"/>
                <a:gd name="connsiteX65" fmla="*/ 3504893 w 4331037"/>
                <a:gd name="connsiteY65" fmla="*/ 234764 h 3760076"/>
                <a:gd name="connsiteX66" fmla="*/ 3660867 w 4331037"/>
                <a:gd name="connsiteY66" fmla="*/ 479980 h 3760076"/>
                <a:gd name="connsiteX67" fmla="*/ 3705086 w 4331037"/>
                <a:gd name="connsiteY67" fmla="*/ 840165 h 3760076"/>
                <a:gd name="connsiteX68" fmla="*/ 3684986 w 4331037"/>
                <a:gd name="connsiteY68" fmla="*/ 1291201 h 3760076"/>
                <a:gd name="connsiteX69" fmla="*/ 3697046 w 4331037"/>
                <a:gd name="connsiteY69" fmla="*/ 1776005 h 3760076"/>
                <a:gd name="connsiteX70" fmla="*/ 3725989 w 4331037"/>
                <a:gd name="connsiteY70" fmla="*/ 2487533 h 3760076"/>
                <a:gd name="connsiteX71" fmla="*/ 3717146 w 4331037"/>
                <a:gd name="connsiteY71" fmla="*/ 2647526 h 376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331037" h="3760076">
                  <a:moveTo>
                    <a:pt x="3717146" y="2647526"/>
                  </a:moveTo>
                  <a:cubicBezTo>
                    <a:pt x="3714733" y="2700589"/>
                    <a:pt x="3725185" y="2756064"/>
                    <a:pt x="3695438" y="2805911"/>
                  </a:cubicBezTo>
                  <a:cubicBezTo>
                    <a:pt x="3693830" y="2808323"/>
                    <a:pt x="3696242" y="2813951"/>
                    <a:pt x="3698654" y="2816363"/>
                  </a:cubicBezTo>
                  <a:cubicBezTo>
                    <a:pt x="3774228" y="2898369"/>
                    <a:pt x="3844175" y="2986808"/>
                    <a:pt x="3943870" y="3043087"/>
                  </a:cubicBezTo>
                  <a:cubicBezTo>
                    <a:pt x="4011404" y="3081678"/>
                    <a:pt x="4084567" y="3086502"/>
                    <a:pt x="4159338" y="3089718"/>
                  </a:cubicBezTo>
                  <a:cubicBezTo>
                    <a:pt x="4241345" y="3092934"/>
                    <a:pt x="4315311" y="3153233"/>
                    <a:pt x="4329783" y="3232827"/>
                  </a:cubicBezTo>
                  <a:cubicBezTo>
                    <a:pt x="4335411" y="3265791"/>
                    <a:pt x="4321743" y="3290714"/>
                    <a:pt x="4296016" y="3310010"/>
                  </a:cubicBezTo>
                  <a:cubicBezTo>
                    <a:pt x="4251796" y="3343778"/>
                    <a:pt x="4198733" y="3352621"/>
                    <a:pt x="4145670" y="3361465"/>
                  </a:cubicBezTo>
                  <a:cubicBezTo>
                    <a:pt x="4066879" y="3374329"/>
                    <a:pt x="3988089" y="3380761"/>
                    <a:pt x="3908494" y="3379957"/>
                  </a:cubicBezTo>
                  <a:cubicBezTo>
                    <a:pt x="3824880" y="3379153"/>
                    <a:pt x="3742069" y="3369505"/>
                    <a:pt x="3665690" y="3329306"/>
                  </a:cubicBezTo>
                  <a:cubicBezTo>
                    <a:pt x="3603783" y="3296342"/>
                    <a:pt x="3534641" y="3293931"/>
                    <a:pt x="3466302" y="3287499"/>
                  </a:cubicBezTo>
                  <a:cubicBezTo>
                    <a:pt x="3366608" y="3277851"/>
                    <a:pt x="3266109" y="3281067"/>
                    <a:pt x="3166415" y="3281871"/>
                  </a:cubicBezTo>
                  <a:cubicBezTo>
                    <a:pt x="3131844" y="3281871"/>
                    <a:pt x="3098076" y="3290714"/>
                    <a:pt x="3063505" y="3281871"/>
                  </a:cubicBezTo>
                  <a:cubicBezTo>
                    <a:pt x="3031345" y="3273831"/>
                    <a:pt x="3008030" y="3258555"/>
                    <a:pt x="2994362" y="3227200"/>
                  </a:cubicBezTo>
                  <a:cubicBezTo>
                    <a:pt x="2979890" y="3194236"/>
                    <a:pt x="2975066" y="3158861"/>
                    <a:pt x="2974262" y="3122682"/>
                  </a:cubicBezTo>
                  <a:cubicBezTo>
                    <a:pt x="2970242" y="3005299"/>
                    <a:pt x="2988734" y="2890330"/>
                    <a:pt x="3023306" y="2777772"/>
                  </a:cubicBezTo>
                  <a:cubicBezTo>
                    <a:pt x="3034561" y="2742396"/>
                    <a:pt x="3020894" y="2705413"/>
                    <a:pt x="3020894" y="2668430"/>
                  </a:cubicBezTo>
                  <a:cubicBezTo>
                    <a:pt x="3020894" y="2662802"/>
                    <a:pt x="3018482" y="2657977"/>
                    <a:pt x="3015266" y="2653957"/>
                  </a:cubicBezTo>
                  <a:cubicBezTo>
                    <a:pt x="3007226" y="2643506"/>
                    <a:pt x="3006422" y="2629838"/>
                    <a:pt x="3006422" y="2616974"/>
                  </a:cubicBezTo>
                  <a:cubicBezTo>
                    <a:pt x="3002402" y="2486729"/>
                    <a:pt x="2995970" y="2355679"/>
                    <a:pt x="2987126" y="2225433"/>
                  </a:cubicBezTo>
                  <a:cubicBezTo>
                    <a:pt x="2981498" y="2152271"/>
                    <a:pt x="2967831" y="2079912"/>
                    <a:pt x="2956575" y="2007553"/>
                  </a:cubicBezTo>
                  <a:cubicBezTo>
                    <a:pt x="2936475" y="1874091"/>
                    <a:pt x="2915572" y="1740630"/>
                    <a:pt x="2907532" y="1606364"/>
                  </a:cubicBezTo>
                  <a:cubicBezTo>
                    <a:pt x="2901100" y="1497022"/>
                    <a:pt x="2902708" y="1386876"/>
                    <a:pt x="2908336" y="1276730"/>
                  </a:cubicBezTo>
                  <a:cubicBezTo>
                    <a:pt x="2912356" y="1199547"/>
                    <a:pt x="2922807" y="1123169"/>
                    <a:pt x="2922807" y="1045986"/>
                  </a:cubicBezTo>
                  <a:cubicBezTo>
                    <a:pt x="2922807" y="1013826"/>
                    <a:pt x="2922807" y="1015434"/>
                    <a:pt x="2889844" y="1015434"/>
                  </a:cubicBezTo>
                  <a:cubicBezTo>
                    <a:pt x="2811857" y="1016238"/>
                    <a:pt x="1534324" y="1082969"/>
                    <a:pt x="1449101" y="1088597"/>
                  </a:cubicBezTo>
                  <a:cubicBezTo>
                    <a:pt x="1429002" y="1089401"/>
                    <a:pt x="1420962" y="1097441"/>
                    <a:pt x="1420962" y="1117541"/>
                  </a:cubicBezTo>
                  <a:cubicBezTo>
                    <a:pt x="1421766" y="1214823"/>
                    <a:pt x="1426590" y="1311301"/>
                    <a:pt x="1430610" y="1408584"/>
                  </a:cubicBezTo>
                  <a:cubicBezTo>
                    <a:pt x="1433825" y="1486570"/>
                    <a:pt x="1441061" y="1564556"/>
                    <a:pt x="1445081" y="1642543"/>
                  </a:cubicBezTo>
                  <a:cubicBezTo>
                    <a:pt x="1449905" y="1743846"/>
                    <a:pt x="1457141" y="1844344"/>
                    <a:pt x="1466789" y="1944842"/>
                  </a:cubicBezTo>
                  <a:cubicBezTo>
                    <a:pt x="1478045" y="2061420"/>
                    <a:pt x="1486085" y="2177194"/>
                    <a:pt x="1498144" y="2293772"/>
                  </a:cubicBezTo>
                  <a:cubicBezTo>
                    <a:pt x="1514224" y="2453765"/>
                    <a:pt x="1531108" y="2612954"/>
                    <a:pt x="1547187" y="2772948"/>
                  </a:cubicBezTo>
                  <a:cubicBezTo>
                    <a:pt x="1559247" y="2893546"/>
                    <a:pt x="1556031" y="3014144"/>
                    <a:pt x="1534324" y="3133937"/>
                  </a:cubicBezTo>
                  <a:cubicBezTo>
                    <a:pt x="1530304" y="3154841"/>
                    <a:pt x="1519852" y="3169313"/>
                    <a:pt x="1498144" y="3170921"/>
                  </a:cubicBezTo>
                  <a:cubicBezTo>
                    <a:pt x="1472417" y="3172528"/>
                    <a:pt x="1472417" y="3186196"/>
                    <a:pt x="1479653" y="3205492"/>
                  </a:cubicBezTo>
                  <a:cubicBezTo>
                    <a:pt x="1498948" y="3254535"/>
                    <a:pt x="1520656" y="3301970"/>
                    <a:pt x="1547991" y="3346993"/>
                  </a:cubicBezTo>
                  <a:cubicBezTo>
                    <a:pt x="1556031" y="3359858"/>
                    <a:pt x="1564071" y="3372721"/>
                    <a:pt x="1564875" y="3387997"/>
                  </a:cubicBezTo>
                  <a:cubicBezTo>
                    <a:pt x="1564875" y="3392017"/>
                    <a:pt x="1566483" y="3396037"/>
                    <a:pt x="1568895" y="3400057"/>
                  </a:cubicBezTo>
                  <a:cubicBezTo>
                    <a:pt x="1595427" y="3438648"/>
                    <a:pt x="1622762" y="3476435"/>
                    <a:pt x="1649294" y="3515027"/>
                  </a:cubicBezTo>
                  <a:cubicBezTo>
                    <a:pt x="1661353" y="3532715"/>
                    <a:pt x="1672609" y="3551206"/>
                    <a:pt x="1682257" y="3570501"/>
                  </a:cubicBezTo>
                  <a:cubicBezTo>
                    <a:pt x="1713613" y="3637233"/>
                    <a:pt x="1706377" y="3675020"/>
                    <a:pt x="1650098" y="3704767"/>
                  </a:cubicBezTo>
                  <a:cubicBezTo>
                    <a:pt x="1600250" y="3731299"/>
                    <a:pt x="1545580" y="3742555"/>
                    <a:pt x="1490908" y="3748986"/>
                  </a:cubicBezTo>
                  <a:cubicBezTo>
                    <a:pt x="1375938" y="3762654"/>
                    <a:pt x="1259361" y="3764262"/>
                    <a:pt x="1144391" y="3750594"/>
                  </a:cubicBezTo>
                  <a:cubicBezTo>
                    <a:pt x="1017361" y="3735319"/>
                    <a:pt x="943394" y="3658136"/>
                    <a:pt x="907215" y="3539950"/>
                  </a:cubicBezTo>
                  <a:cubicBezTo>
                    <a:pt x="895155" y="3499751"/>
                    <a:pt x="884703" y="3457943"/>
                    <a:pt x="879879" y="3416137"/>
                  </a:cubicBezTo>
                  <a:cubicBezTo>
                    <a:pt x="879879" y="3413724"/>
                    <a:pt x="879075" y="3412117"/>
                    <a:pt x="878271" y="3409704"/>
                  </a:cubicBezTo>
                  <a:cubicBezTo>
                    <a:pt x="852544" y="3346993"/>
                    <a:pt x="867015" y="3281067"/>
                    <a:pt x="864603" y="3216748"/>
                  </a:cubicBezTo>
                  <a:cubicBezTo>
                    <a:pt x="863799" y="3187001"/>
                    <a:pt x="858975" y="3160469"/>
                    <a:pt x="842896" y="3135545"/>
                  </a:cubicBezTo>
                  <a:cubicBezTo>
                    <a:pt x="823600" y="3105798"/>
                    <a:pt x="810736" y="3072030"/>
                    <a:pt x="792245" y="3041479"/>
                  </a:cubicBezTo>
                  <a:cubicBezTo>
                    <a:pt x="784205" y="3027811"/>
                    <a:pt x="783401" y="3013339"/>
                    <a:pt x="785009" y="2998064"/>
                  </a:cubicBezTo>
                  <a:cubicBezTo>
                    <a:pt x="796265" y="2903997"/>
                    <a:pt x="804304" y="2809127"/>
                    <a:pt x="813952" y="2714256"/>
                  </a:cubicBezTo>
                  <a:cubicBezTo>
                    <a:pt x="817972" y="2675665"/>
                    <a:pt x="813952" y="2637074"/>
                    <a:pt x="816364" y="2598483"/>
                  </a:cubicBezTo>
                  <a:cubicBezTo>
                    <a:pt x="826012" y="2407938"/>
                    <a:pt x="801893" y="2220609"/>
                    <a:pt x="772145" y="2033281"/>
                  </a:cubicBezTo>
                  <a:cubicBezTo>
                    <a:pt x="744810" y="1860424"/>
                    <a:pt x="715062" y="1687567"/>
                    <a:pt x="689334" y="1513905"/>
                  </a:cubicBezTo>
                  <a:cubicBezTo>
                    <a:pt x="668431" y="1368384"/>
                    <a:pt x="659587" y="1222059"/>
                    <a:pt x="672451" y="1075733"/>
                  </a:cubicBezTo>
                  <a:cubicBezTo>
                    <a:pt x="673255" y="1070105"/>
                    <a:pt x="672451" y="1063673"/>
                    <a:pt x="673255" y="1058045"/>
                  </a:cubicBezTo>
                  <a:cubicBezTo>
                    <a:pt x="676471" y="1031514"/>
                    <a:pt x="666019" y="1016238"/>
                    <a:pt x="638683" y="1009002"/>
                  </a:cubicBezTo>
                  <a:cubicBezTo>
                    <a:pt x="588836" y="995335"/>
                    <a:pt x="539793" y="980059"/>
                    <a:pt x="489946" y="967195"/>
                  </a:cubicBezTo>
                  <a:cubicBezTo>
                    <a:pt x="403115" y="944684"/>
                    <a:pt x="314677" y="923780"/>
                    <a:pt x="226239" y="909308"/>
                  </a:cubicBezTo>
                  <a:cubicBezTo>
                    <a:pt x="145840" y="896444"/>
                    <a:pt x="91973" y="844989"/>
                    <a:pt x="50166" y="779866"/>
                  </a:cubicBezTo>
                  <a:cubicBezTo>
                    <a:pt x="22830" y="736451"/>
                    <a:pt x="9966" y="687408"/>
                    <a:pt x="319" y="637561"/>
                  </a:cubicBezTo>
                  <a:cubicBezTo>
                    <a:pt x="-2897" y="621481"/>
                    <a:pt x="17202" y="300691"/>
                    <a:pt x="108053" y="0"/>
                  </a:cubicBezTo>
                  <a:cubicBezTo>
                    <a:pt x="108053" y="0"/>
                    <a:pt x="1815719" y="47435"/>
                    <a:pt x="1875214" y="43415"/>
                  </a:cubicBezTo>
                  <a:cubicBezTo>
                    <a:pt x="1876822" y="43415"/>
                    <a:pt x="1877626" y="43415"/>
                    <a:pt x="1879234" y="43415"/>
                  </a:cubicBezTo>
                  <a:cubicBezTo>
                    <a:pt x="1982948" y="54671"/>
                    <a:pt x="3227518" y="131854"/>
                    <a:pt x="3498461" y="231548"/>
                  </a:cubicBezTo>
                  <a:cubicBezTo>
                    <a:pt x="3500873" y="232352"/>
                    <a:pt x="3503285" y="233960"/>
                    <a:pt x="3504893" y="234764"/>
                  </a:cubicBezTo>
                  <a:cubicBezTo>
                    <a:pt x="3586900" y="297475"/>
                    <a:pt x="3631923" y="383501"/>
                    <a:pt x="3660867" y="479980"/>
                  </a:cubicBezTo>
                  <a:cubicBezTo>
                    <a:pt x="3695438" y="597361"/>
                    <a:pt x="3704282" y="718763"/>
                    <a:pt x="3705086" y="840165"/>
                  </a:cubicBezTo>
                  <a:cubicBezTo>
                    <a:pt x="3706694" y="990511"/>
                    <a:pt x="3694634" y="1140856"/>
                    <a:pt x="3684986" y="1291201"/>
                  </a:cubicBezTo>
                  <a:cubicBezTo>
                    <a:pt x="3679358" y="1380444"/>
                    <a:pt x="3689006" y="1702842"/>
                    <a:pt x="3697046" y="1776005"/>
                  </a:cubicBezTo>
                  <a:cubicBezTo>
                    <a:pt x="3722773" y="2012377"/>
                    <a:pt x="3728401" y="2249553"/>
                    <a:pt x="3725989" y="2487533"/>
                  </a:cubicBezTo>
                  <a:cubicBezTo>
                    <a:pt x="3722773" y="2514868"/>
                    <a:pt x="3717949" y="2623406"/>
                    <a:pt x="3717146" y="2647526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1E69017-B9E7-4CA7-8626-D2B3A75606C3}"/>
                </a:ext>
              </a:extLst>
            </p:cNvPr>
            <p:cNvSpPr/>
            <p:nvPr/>
          </p:nvSpPr>
          <p:spPr>
            <a:xfrm>
              <a:off x="4040779" y="844989"/>
              <a:ext cx="2945118" cy="2826723"/>
            </a:xfrm>
            <a:custGeom>
              <a:avLst/>
              <a:gdLst>
                <a:gd name="connsiteX0" fmla="*/ 573474 w 2945118"/>
                <a:gd name="connsiteY0" fmla="*/ 2284124 h 2826723"/>
                <a:gd name="connsiteX1" fmla="*/ 441620 w 2945118"/>
                <a:gd name="connsiteY1" fmla="*/ 2329147 h 2826723"/>
                <a:gd name="connsiteX2" fmla="*/ 284843 w 2945118"/>
                <a:gd name="connsiteY2" fmla="*/ 2428842 h 2826723"/>
                <a:gd name="connsiteX3" fmla="*/ 87867 w 2945118"/>
                <a:gd name="connsiteY3" fmla="*/ 2634662 h 2826723"/>
                <a:gd name="connsiteX4" fmla="*/ 67767 w 2945118"/>
                <a:gd name="connsiteY4" fmla="*/ 2717473 h 2826723"/>
                <a:gd name="connsiteX5" fmla="*/ 25960 w 2945118"/>
                <a:gd name="connsiteY5" fmla="*/ 2826011 h 2826723"/>
                <a:gd name="connsiteX6" fmla="*/ 4252 w 2945118"/>
                <a:gd name="connsiteY6" fmla="*/ 2682901 h 2826723"/>
                <a:gd name="connsiteX7" fmla="*/ 17920 w 2945118"/>
                <a:gd name="connsiteY7" fmla="*/ 2449745 h 2826723"/>
                <a:gd name="connsiteX8" fmla="*/ 75003 w 2945118"/>
                <a:gd name="connsiteY8" fmla="*/ 2255985 h 2826723"/>
                <a:gd name="connsiteX9" fmla="*/ 244644 w 2945118"/>
                <a:gd name="connsiteY9" fmla="*/ 1780829 h 2826723"/>
                <a:gd name="connsiteX10" fmla="*/ 369262 w 2945118"/>
                <a:gd name="connsiteY10" fmla="*/ 1349088 h 2826723"/>
                <a:gd name="connsiteX11" fmla="*/ 521215 w 2945118"/>
                <a:gd name="connsiteY11" fmla="*/ 793534 h 2826723"/>
                <a:gd name="connsiteX12" fmla="*/ 976271 w 2945118"/>
                <a:gd name="connsiteY12" fmla="*/ 332046 h 2826723"/>
                <a:gd name="connsiteX13" fmla="*/ 1372636 w 2945118"/>
                <a:gd name="connsiteY13" fmla="*/ 221096 h 2826723"/>
                <a:gd name="connsiteX14" fmla="*/ 1474742 w 2945118"/>
                <a:gd name="connsiteY14" fmla="*/ 159993 h 2826723"/>
                <a:gd name="connsiteX15" fmla="*/ 1625892 w 2945118"/>
                <a:gd name="connsiteY15" fmla="*/ 18492 h 2826723"/>
                <a:gd name="connsiteX16" fmla="*/ 1706290 w 2945118"/>
                <a:gd name="connsiteY16" fmla="*/ 0 h 2826723"/>
                <a:gd name="connsiteX17" fmla="*/ 1719154 w 2945118"/>
                <a:gd name="connsiteY17" fmla="*/ 18492 h 2826723"/>
                <a:gd name="connsiteX18" fmla="*/ 1645991 w 2945118"/>
                <a:gd name="connsiteY18" fmla="*/ 205016 h 2826723"/>
                <a:gd name="connsiteX19" fmla="*/ 1639559 w 2945118"/>
                <a:gd name="connsiteY19" fmla="*/ 273355 h 2826723"/>
                <a:gd name="connsiteX20" fmla="*/ 1778649 w 2945118"/>
                <a:gd name="connsiteY20" fmla="*/ 525003 h 2826723"/>
                <a:gd name="connsiteX21" fmla="*/ 1859048 w 2945118"/>
                <a:gd name="connsiteY21" fmla="*/ 608617 h 2826723"/>
                <a:gd name="connsiteX22" fmla="*/ 1884775 w 2945118"/>
                <a:gd name="connsiteY22" fmla="*/ 669720 h 2826723"/>
                <a:gd name="connsiteX23" fmla="*/ 1889599 w 2945118"/>
                <a:gd name="connsiteY23" fmla="*/ 1043574 h 2826723"/>
                <a:gd name="connsiteX24" fmla="*/ 2068084 w 2945118"/>
                <a:gd name="connsiteY24" fmla="*/ 697860 h 2826723"/>
                <a:gd name="connsiteX25" fmla="*/ 2088988 w 2945118"/>
                <a:gd name="connsiteY25" fmla="*/ 672936 h 2826723"/>
                <a:gd name="connsiteX26" fmla="*/ 2482137 w 2945118"/>
                <a:gd name="connsiteY26" fmla="*/ 487215 h 2826723"/>
                <a:gd name="connsiteX27" fmla="*/ 2716901 w 2945118"/>
                <a:gd name="connsiteY27" fmla="*/ 651229 h 2826723"/>
                <a:gd name="connsiteX28" fmla="*/ 2859206 w 2945118"/>
                <a:gd name="connsiteY28" fmla="*/ 991315 h 2826723"/>
                <a:gd name="connsiteX29" fmla="*/ 2868854 w 2945118"/>
                <a:gd name="connsiteY29" fmla="*/ 1192311 h 2826723"/>
                <a:gd name="connsiteX30" fmla="*/ 2910661 w 2945118"/>
                <a:gd name="connsiteY30" fmla="*/ 1455215 h 2826723"/>
                <a:gd name="connsiteX31" fmla="*/ 2943625 w 2945118"/>
                <a:gd name="connsiteY31" fmla="*/ 1578224 h 2826723"/>
                <a:gd name="connsiteX32" fmla="*/ 2928349 w 2945118"/>
                <a:gd name="connsiteY32" fmla="*/ 1599128 h 2826723"/>
                <a:gd name="connsiteX33" fmla="*/ 2371187 w 2945118"/>
                <a:gd name="connsiteY33" fmla="*/ 1691586 h 2826723"/>
                <a:gd name="connsiteX34" fmla="*/ 2337419 w 2945118"/>
                <a:gd name="connsiteY34" fmla="*/ 1620836 h 2826723"/>
                <a:gd name="connsiteX35" fmla="*/ 2318124 w 2945118"/>
                <a:gd name="connsiteY35" fmla="*/ 1570185 h 2826723"/>
                <a:gd name="connsiteX36" fmla="*/ 1909699 w 2945118"/>
                <a:gd name="connsiteY36" fmla="*/ 2293772 h 2826723"/>
                <a:gd name="connsiteX37" fmla="*/ 573474 w 2945118"/>
                <a:gd name="connsiteY37" fmla="*/ 2284124 h 282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945118" h="2826723">
                  <a:moveTo>
                    <a:pt x="573474" y="2284124"/>
                  </a:moveTo>
                  <a:cubicBezTo>
                    <a:pt x="522019" y="2282516"/>
                    <a:pt x="478604" y="2293772"/>
                    <a:pt x="441620" y="2329147"/>
                  </a:cubicBezTo>
                  <a:cubicBezTo>
                    <a:pt x="396597" y="2373367"/>
                    <a:pt x="338710" y="2398290"/>
                    <a:pt x="284843" y="2428842"/>
                  </a:cubicBezTo>
                  <a:cubicBezTo>
                    <a:pt x="198013" y="2477885"/>
                    <a:pt x="136910" y="2551047"/>
                    <a:pt x="87867" y="2634662"/>
                  </a:cubicBezTo>
                  <a:cubicBezTo>
                    <a:pt x="74199" y="2657978"/>
                    <a:pt x="72591" y="2689333"/>
                    <a:pt x="67767" y="2717473"/>
                  </a:cubicBezTo>
                  <a:cubicBezTo>
                    <a:pt x="60531" y="2759280"/>
                    <a:pt x="29176" y="2834855"/>
                    <a:pt x="25960" y="2826011"/>
                  </a:cubicBezTo>
                  <a:cubicBezTo>
                    <a:pt x="8272" y="2780183"/>
                    <a:pt x="9880" y="2730336"/>
                    <a:pt x="4252" y="2682901"/>
                  </a:cubicBezTo>
                  <a:cubicBezTo>
                    <a:pt x="-6200" y="2604915"/>
                    <a:pt x="4252" y="2526124"/>
                    <a:pt x="17920" y="2449745"/>
                  </a:cubicBezTo>
                  <a:cubicBezTo>
                    <a:pt x="29980" y="2383818"/>
                    <a:pt x="51687" y="2319500"/>
                    <a:pt x="75003" y="2255985"/>
                  </a:cubicBezTo>
                  <a:cubicBezTo>
                    <a:pt x="133694" y="2098403"/>
                    <a:pt x="191581" y="1940018"/>
                    <a:pt x="244644" y="1780829"/>
                  </a:cubicBezTo>
                  <a:cubicBezTo>
                    <a:pt x="274391" y="1690782"/>
                    <a:pt x="358810" y="1392504"/>
                    <a:pt x="369262" y="1349088"/>
                  </a:cubicBezTo>
                  <a:cubicBezTo>
                    <a:pt x="414285" y="1162564"/>
                    <a:pt x="448856" y="972823"/>
                    <a:pt x="521215" y="793534"/>
                  </a:cubicBezTo>
                  <a:cubicBezTo>
                    <a:pt x="609653" y="576458"/>
                    <a:pt x="764823" y="426917"/>
                    <a:pt x="976271" y="332046"/>
                  </a:cubicBezTo>
                  <a:cubicBezTo>
                    <a:pt x="1103301" y="274963"/>
                    <a:pt x="1233547" y="229136"/>
                    <a:pt x="1372636" y="221096"/>
                  </a:cubicBezTo>
                  <a:cubicBezTo>
                    <a:pt x="1422483" y="218684"/>
                    <a:pt x="1449819" y="199388"/>
                    <a:pt x="1474742" y="159993"/>
                  </a:cubicBezTo>
                  <a:cubicBezTo>
                    <a:pt x="1512530" y="100498"/>
                    <a:pt x="1560769" y="49847"/>
                    <a:pt x="1625892" y="18492"/>
                  </a:cubicBezTo>
                  <a:cubicBezTo>
                    <a:pt x="1651619" y="5628"/>
                    <a:pt x="1678151" y="1608"/>
                    <a:pt x="1706290" y="0"/>
                  </a:cubicBezTo>
                  <a:cubicBezTo>
                    <a:pt x="1713526" y="4824"/>
                    <a:pt x="1717546" y="10452"/>
                    <a:pt x="1719154" y="18492"/>
                  </a:cubicBezTo>
                  <a:cubicBezTo>
                    <a:pt x="1708702" y="86027"/>
                    <a:pt x="1682975" y="147933"/>
                    <a:pt x="1645991" y="205016"/>
                  </a:cubicBezTo>
                  <a:cubicBezTo>
                    <a:pt x="1630716" y="228332"/>
                    <a:pt x="1627500" y="248432"/>
                    <a:pt x="1639559" y="273355"/>
                  </a:cubicBezTo>
                  <a:cubicBezTo>
                    <a:pt x="1678955" y="360990"/>
                    <a:pt x="1718350" y="448624"/>
                    <a:pt x="1778649" y="525003"/>
                  </a:cubicBezTo>
                  <a:cubicBezTo>
                    <a:pt x="1802769" y="555554"/>
                    <a:pt x="1831712" y="581282"/>
                    <a:pt x="1859048" y="608617"/>
                  </a:cubicBezTo>
                  <a:cubicBezTo>
                    <a:pt x="1875931" y="625501"/>
                    <a:pt x="1882363" y="645601"/>
                    <a:pt x="1884775" y="669720"/>
                  </a:cubicBezTo>
                  <a:cubicBezTo>
                    <a:pt x="1893619" y="758963"/>
                    <a:pt x="1889599" y="1005786"/>
                    <a:pt x="1889599" y="1043574"/>
                  </a:cubicBezTo>
                  <a:cubicBezTo>
                    <a:pt x="1933818" y="958351"/>
                    <a:pt x="2051200" y="730019"/>
                    <a:pt x="2068084" y="697860"/>
                  </a:cubicBezTo>
                  <a:cubicBezTo>
                    <a:pt x="2072908" y="688212"/>
                    <a:pt x="2077732" y="678564"/>
                    <a:pt x="2088988" y="672936"/>
                  </a:cubicBezTo>
                  <a:cubicBezTo>
                    <a:pt x="2102655" y="668916"/>
                    <a:pt x="2447565" y="500079"/>
                    <a:pt x="2482137" y="487215"/>
                  </a:cubicBezTo>
                  <a:cubicBezTo>
                    <a:pt x="2569771" y="528219"/>
                    <a:pt x="2656602" y="571634"/>
                    <a:pt x="2716901" y="651229"/>
                  </a:cubicBezTo>
                  <a:cubicBezTo>
                    <a:pt x="2794083" y="751727"/>
                    <a:pt x="2838302" y="865893"/>
                    <a:pt x="2859206" y="991315"/>
                  </a:cubicBezTo>
                  <a:cubicBezTo>
                    <a:pt x="2870462" y="1058046"/>
                    <a:pt x="2868854" y="1125580"/>
                    <a:pt x="2868854" y="1192311"/>
                  </a:cubicBezTo>
                  <a:cubicBezTo>
                    <a:pt x="2868854" y="1282358"/>
                    <a:pt x="2890562" y="1368384"/>
                    <a:pt x="2910661" y="1455215"/>
                  </a:cubicBezTo>
                  <a:cubicBezTo>
                    <a:pt x="2920309" y="1496218"/>
                    <a:pt x="2930761" y="1538025"/>
                    <a:pt x="2943625" y="1578224"/>
                  </a:cubicBezTo>
                  <a:cubicBezTo>
                    <a:pt x="2950056" y="1597520"/>
                    <a:pt x="2933977" y="1592696"/>
                    <a:pt x="2928349" y="1599128"/>
                  </a:cubicBezTo>
                  <a:cubicBezTo>
                    <a:pt x="2908249" y="1618424"/>
                    <a:pt x="2393698" y="1706862"/>
                    <a:pt x="2371187" y="1691586"/>
                  </a:cubicBezTo>
                  <a:cubicBezTo>
                    <a:pt x="2354303" y="1682743"/>
                    <a:pt x="2342243" y="1636916"/>
                    <a:pt x="2337419" y="1620836"/>
                  </a:cubicBezTo>
                  <a:cubicBezTo>
                    <a:pt x="2331791" y="1603148"/>
                    <a:pt x="2325360" y="1585460"/>
                    <a:pt x="2318124" y="1570185"/>
                  </a:cubicBezTo>
                  <a:cubicBezTo>
                    <a:pt x="2294808" y="1616816"/>
                    <a:pt x="1923367" y="2289752"/>
                    <a:pt x="1909699" y="2293772"/>
                  </a:cubicBezTo>
                  <a:cubicBezTo>
                    <a:pt x="1719154" y="2295380"/>
                    <a:pt x="643421" y="2286536"/>
                    <a:pt x="573474" y="2284124"/>
                  </a:cubicBezTo>
                  <a:close/>
                </a:path>
              </a:pathLst>
            </a:custGeom>
            <a:solidFill>
              <a:schemeClr val="accent5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F778448-1CD7-421A-8F29-719A658F56FE}"/>
                </a:ext>
              </a:extLst>
            </p:cNvPr>
            <p:cNvSpPr/>
            <p:nvPr/>
          </p:nvSpPr>
          <p:spPr>
            <a:xfrm>
              <a:off x="4620888" y="2362110"/>
              <a:ext cx="2605377" cy="947646"/>
            </a:xfrm>
            <a:custGeom>
              <a:avLst/>
              <a:gdLst>
                <a:gd name="connsiteX0" fmla="*/ 204009 w 2605377"/>
                <a:gd name="connsiteY0" fmla="*/ 770219 h 947646"/>
                <a:gd name="connsiteX1" fmla="*/ 104315 w 2605377"/>
                <a:gd name="connsiteY1" fmla="*/ 526611 h 947646"/>
                <a:gd name="connsiteX2" fmla="*/ 6229 w 2605377"/>
                <a:gd name="connsiteY2" fmla="*/ 260492 h 947646"/>
                <a:gd name="connsiteX3" fmla="*/ 16681 w 2605377"/>
                <a:gd name="connsiteY3" fmla="*/ 0 h 947646"/>
                <a:gd name="connsiteX4" fmla="*/ 651830 w 2605377"/>
                <a:gd name="connsiteY4" fmla="*/ 71555 h 947646"/>
                <a:gd name="connsiteX5" fmla="*/ 713737 w 2605377"/>
                <a:gd name="connsiteY5" fmla="*/ 142306 h 947646"/>
                <a:gd name="connsiteX6" fmla="*/ 714541 w 2605377"/>
                <a:gd name="connsiteY6" fmla="*/ 351342 h 947646"/>
                <a:gd name="connsiteX7" fmla="*/ 727404 w 2605377"/>
                <a:gd name="connsiteY7" fmla="*/ 373853 h 947646"/>
                <a:gd name="connsiteX8" fmla="*/ 1032919 w 2605377"/>
                <a:gd name="connsiteY8" fmla="*/ 368226 h 947646"/>
                <a:gd name="connsiteX9" fmla="*/ 1444560 w 2605377"/>
                <a:gd name="connsiteY9" fmla="*/ 258884 h 947646"/>
                <a:gd name="connsiteX10" fmla="*/ 1743643 w 2605377"/>
                <a:gd name="connsiteY10" fmla="*/ 161601 h 947646"/>
                <a:gd name="connsiteX11" fmla="*/ 2061217 w 2605377"/>
                <a:gd name="connsiteY11" fmla="*/ 82007 h 947646"/>
                <a:gd name="connsiteX12" fmla="*/ 2243722 w 2605377"/>
                <a:gd name="connsiteY12" fmla="*/ 77987 h 947646"/>
                <a:gd name="connsiteX13" fmla="*/ 2348240 w 2605377"/>
                <a:gd name="connsiteY13" fmla="*/ 82811 h 947646"/>
                <a:gd name="connsiteX14" fmla="*/ 2385223 w 2605377"/>
                <a:gd name="connsiteY14" fmla="*/ 117382 h 947646"/>
                <a:gd name="connsiteX15" fmla="*/ 2603103 w 2605377"/>
                <a:gd name="connsiteY15" fmla="*/ 250040 h 947646"/>
                <a:gd name="connsiteX16" fmla="*/ 2604712 w 2605377"/>
                <a:gd name="connsiteY16" fmla="*/ 258080 h 947646"/>
                <a:gd name="connsiteX17" fmla="*/ 2527529 w 2605377"/>
                <a:gd name="connsiteY17" fmla="*/ 336870 h 947646"/>
                <a:gd name="connsiteX18" fmla="*/ 2436679 w 2605377"/>
                <a:gd name="connsiteY18" fmla="*/ 303907 h 947646"/>
                <a:gd name="connsiteX19" fmla="*/ 2471250 w 2605377"/>
                <a:gd name="connsiteY19" fmla="*/ 390737 h 947646"/>
                <a:gd name="connsiteX20" fmla="*/ 2449542 w 2605377"/>
                <a:gd name="connsiteY20" fmla="*/ 430937 h 947646"/>
                <a:gd name="connsiteX21" fmla="*/ 2156891 w 2605377"/>
                <a:gd name="connsiteY21" fmla="*/ 742883 h 947646"/>
                <a:gd name="connsiteX22" fmla="*/ 2092572 w 2605377"/>
                <a:gd name="connsiteY22" fmla="*/ 812830 h 947646"/>
                <a:gd name="connsiteX23" fmla="*/ 2060413 w 2605377"/>
                <a:gd name="connsiteY23" fmla="*/ 832125 h 947646"/>
                <a:gd name="connsiteX24" fmla="*/ 2033881 w 2605377"/>
                <a:gd name="connsiteY24" fmla="*/ 803182 h 947646"/>
                <a:gd name="connsiteX25" fmla="*/ 1929363 w 2605377"/>
                <a:gd name="connsiteY25" fmla="*/ 583694 h 947646"/>
                <a:gd name="connsiteX26" fmla="*/ 1878712 w 2605377"/>
                <a:gd name="connsiteY26" fmla="*/ 545103 h 947646"/>
                <a:gd name="connsiteX27" fmla="*/ 1668068 w 2605377"/>
                <a:gd name="connsiteY27" fmla="*/ 512139 h 947646"/>
                <a:gd name="connsiteX28" fmla="*/ 1609377 w 2605377"/>
                <a:gd name="connsiteY28" fmla="*/ 525807 h 947646"/>
                <a:gd name="connsiteX29" fmla="*/ 1137437 w 2605377"/>
                <a:gd name="connsiteY29" fmla="*/ 832930 h 947646"/>
                <a:gd name="connsiteX30" fmla="*/ 683185 w 2605377"/>
                <a:gd name="connsiteY30" fmla="*/ 945488 h 947646"/>
                <a:gd name="connsiteX31" fmla="*/ 411438 w 2605377"/>
                <a:gd name="connsiteY31" fmla="*/ 928604 h 947646"/>
                <a:gd name="connsiteX32" fmla="*/ 309332 w 2605377"/>
                <a:gd name="connsiteY32" fmla="*/ 899660 h 947646"/>
                <a:gd name="connsiteX33" fmla="*/ 216873 w 2605377"/>
                <a:gd name="connsiteY33" fmla="*/ 798358 h 947646"/>
                <a:gd name="connsiteX34" fmla="*/ 204009 w 2605377"/>
                <a:gd name="connsiteY34" fmla="*/ 770219 h 947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605377" h="947646">
                  <a:moveTo>
                    <a:pt x="204009" y="770219"/>
                  </a:moveTo>
                  <a:cubicBezTo>
                    <a:pt x="179086" y="685800"/>
                    <a:pt x="140495" y="606206"/>
                    <a:pt x="104315" y="526611"/>
                  </a:cubicBezTo>
                  <a:cubicBezTo>
                    <a:pt x="65724" y="440584"/>
                    <a:pt x="22309" y="356166"/>
                    <a:pt x="6229" y="260492"/>
                  </a:cubicBezTo>
                  <a:cubicBezTo>
                    <a:pt x="-7439" y="181701"/>
                    <a:pt x="3817" y="0"/>
                    <a:pt x="16681" y="0"/>
                  </a:cubicBezTo>
                  <a:cubicBezTo>
                    <a:pt x="55272" y="0"/>
                    <a:pt x="572235" y="47435"/>
                    <a:pt x="651830" y="71555"/>
                  </a:cubicBezTo>
                  <a:cubicBezTo>
                    <a:pt x="684793" y="82007"/>
                    <a:pt x="704893" y="102910"/>
                    <a:pt x="713737" y="142306"/>
                  </a:cubicBezTo>
                  <a:cubicBezTo>
                    <a:pt x="729816" y="213056"/>
                    <a:pt x="726600" y="281395"/>
                    <a:pt x="714541" y="351342"/>
                  </a:cubicBezTo>
                  <a:cubicBezTo>
                    <a:pt x="712129" y="364206"/>
                    <a:pt x="711325" y="372246"/>
                    <a:pt x="727404" y="373853"/>
                  </a:cubicBezTo>
                  <a:cubicBezTo>
                    <a:pt x="829511" y="381893"/>
                    <a:pt x="931617" y="384305"/>
                    <a:pt x="1032919" y="368226"/>
                  </a:cubicBezTo>
                  <a:cubicBezTo>
                    <a:pt x="1173617" y="345714"/>
                    <a:pt x="1309490" y="303103"/>
                    <a:pt x="1444560" y="258884"/>
                  </a:cubicBezTo>
                  <a:cubicBezTo>
                    <a:pt x="1503251" y="239588"/>
                    <a:pt x="1713895" y="165621"/>
                    <a:pt x="1743643" y="161601"/>
                  </a:cubicBezTo>
                  <a:cubicBezTo>
                    <a:pt x="1760526" y="159189"/>
                    <a:pt x="2003330" y="101302"/>
                    <a:pt x="2061217" y="82007"/>
                  </a:cubicBezTo>
                  <a:cubicBezTo>
                    <a:pt x="2122320" y="61907"/>
                    <a:pt x="2182619" y="53063"/>
                    <a:pt x="2243722" y="77987"/>
                  </a:cubicBezTo>
                  <a:cubicBezTo>
                    <a:pt x="2278293" y="91655"/>
                    <a:pt x="2312865" y="90047"/>
                    <a:pt x="2348240" y="82811"/>
                  </a:cubicBezTo>
                  <a:cubicBezTo>
                    <a:pt x="2354672" y="100498"/>
                    <a:pt x="2367536" y="109342"/>
                    <a:pt x="2385223" y="117382"/>
                  </a:cubicBezTo>
                  <a:cubicBezTo>
                    <a:pt x="2464818" y="150345"/>
                    <a:pt x="2533157" y="201801"/>
                    <a:pt x="2603103" y="250040"/>
                  </a:cubicBezTo>
                  <a:cubicBezTo>
                    <a:pt x="2604712" y="252452"/>
                    <a:pt x="2606320" y="255668"/>
                    <a:pt x="2604712" y="258080"/>
                  </a:cubicBezTo>
                  <a:cubicBezTo>
                    <a:pt x="2582200" y="287023"/>
                    <a:pt x="2560492" y="317574"/>
                    <a:pt x="2527529" y="336870"/>
                  </a:cubicBezTo>
                  <a:cubicBezTo>
                    <a:pt x="2495369" y="333654"/>
                    <a:pt x="2470446" y="311143"/>
                    <a:pt x="2436679" y="303907"/>
                  </a:cubicBezTo>
                  <a:cubicBezTo>
                    <a:pt x="2439894" y="337674"/>
                    <a:pt x="2452758" y="365010"/>
                    <a:pt x="2471250" y="390737"/>
                  </a:cubicBezTo>
                  <a:cubicBezTo>
                    <a:pt x="2472858" y="409229"/>
                    <a:pt x="2460798" y="419681"/>
                    <a:pt x="2449542" y="430937"/>
                  </a:cubicBezTo>
                  <a:cubicBezTo>
                    <a:pt x="2349848" y="533043"/>
                    <a:pt x="2257390" y="641581"/>
                    <a:pt x="2156891" y="742883"/>
                  </a:cubicBezTo>
                  <a:cubicBezTo>
                    <a:pt x="2134380" y="765395"/>
                    <a:pt x="2115888" y="791122"/>
                    <a:pt x="2092572" y="812830"/>
                  </a:cubicBezTo>
                  <a:cubicBezTo>
                    <a:pt x="2082925" y="821674"/>
                    <a:pt x="2074885" y="832125"/>
                    <a:pt x="2060413" y="832125"/>
                  </a:cubicBezTo>
                  <a:cubicBezTo>
                    <a:pt x="2043529" y="829714"/>
                    <a:pt x="2040313" y="814438"/>
                    <a:pt x="2033881" y="803182"/>
                  </a:cubicBezTo>
                  <a:cubicBezTo>
                    <a:pt x="1994486" y="732431"/>
                    <a:pt x="1961523" y="658465"/>
                    <a:pt x="1929363" y="583694"/>
                  </a:cubicBezTo>
                  <a:cubicBezTo>
                    <a:pt x="1918912" y="560378"/>
                    <a:pt x="1904440" y="547515"/>
                    <a:pt x="1878712" y="545103"/>
                  </a:cubicBezTo>
                  <a:cubicBezTo>
                    <a:pt x="1807961" y="537867"/>
                    <a:pt x="1738015" y="525807"/>
                    <a:pt x="1668068" y="512139"/>
                  </a:cubicBezTo>
                  <a:cubicBezTo>
                    <a:pt x="1646360" y="508119"/>
                    <a:pt x="1627065" y="512943"/>
                    <a:pt x="1609377" y="525807"/>
                  </a:cubicBezTo>
                  <a:cubicBezTo>
                    <a:pt x="1538626" y="579674"/>
                    <a:pt x="1163969" y="816046"/>
                    <a:pt x="1137437" y="832930"/>
                  </a:cubicBezTo>
                  <a:cubicBezTo>
                    <a:pt x="997544" y="918956"/>
                    <a:pt x="847198" y="957547"/>
                    <a:pt x="683185" y="945488"/>
                  </a:cubicBezTo>
                  <a:cubicBezTo>
                    <a:pt x="592335" y="939056"/>
                    <a:pt x="501484" y="943880"/>
                    <a:pt x="411438" y="928604"/>
                  </a:cubicBezTo>
                  <a:cubicBezTo>
                    <a:pt x="376063" y="922976"/>
                    <a:pt x="342295" y="914936"/>
                    <a:pt x="309332" y="899660"/>
                  </a:cubicBezTo>
                  <a:cubicBezTo>
                    <a:pt x="264308" y="878757"/>
                    <a:pt x="229737" y="849009"/>
                    <a:pt x="216873" y="798358"/>
                  </a:cubicBezTo>
                  <a:cubicBezTo>
                    <a:pt x="213657" y="787906"/>
                    <a:pt x="208029" y="779866"/>
                    <a:pt x="204009" y="770219"/>
                  </a:cubicBezTo>
                  <a:close/>
                </a:path>
              </a:pathLst>
            </a:custGeom>
            <a:solidFill>
              <a:srgbClr val="FEBF89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FABF4A2-410E-451C-A14A-269CA176A7F8}"/>
                </a:ext>
              </a:extLst>
            </p:cNvPr>
            <p:cNvSpPr/>
            <p:nvPr/>
          </p:nvSpPr>
          <p:spPr>
            <a:xfrm>
              <a:off x="6600902" y="2394989"/>
              <a:ext cx="1510689" cy="892653"/>
            </a:xfrm>
            <a:custGeom>
              <a:avLst/>
              <a:gdLst>
                <a:gd name="connsiteX0" fmla="*/ 807202 w 1510689"/>
                <a:gd name="connsiteY0" fmla="*/ 19380 h 892653"/>
                <a:gd name="connsiteX1" fmla="*/ 855441 w 1510689"/>
                <a:gd name="connsiteY1" fmla="*/ 84 h 892653"/>
                <a:gd name="connsiteX2" fmla="*/ 1507474 w 1510689"/>
                <a:gd name="connsiteY2" fmla="*/ 37872 h 892653"/>
                <a:gd name="connsiteX3" fmla="*/ 1510690 w 1510689"/>
                <a:gd name="connsiteY3" fmla="*/ 40284 h 892653"/>
                <a:gd name="connsiteX4" fmla="*/ 732431 w 1510689"/>
                <a:gd name="connsiteY4" fmla="*/ 836230 h 892653"/>
                <a:gd name="connsiteX5" fmla="*/ 0 w 1510689"/>
                <a:gd name="connsiteY5" fmla="*/ 892509 h 892653"/>
                <a:gd name="connsiteX6" fmla="*/ 807202 w 1510689"/>
                <a:gd name="connsiteY6" fmla="*/ 19380 h 892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0689" h="892653">
                  <a:moveTo>
                    <a:pt x="807202" y="19380"/>
                  </a:moveTo>
                  <a:cubicBezTo>
                    <a:pt x="821674" y="4104"/>
                    <a:pt x="834538" y="-720"/>
                    <a:pt x="855441" y="84"/>
                  </a:cubicBezTo>
                  <a:cubicBezTo>
                    <a:pt x="1072517" y="13752"/>
                    <a:pt x="1289594" y="25812"/>
                    <a:pt x="1507474" y="37872"/>
                  </a:cubicBezTo>
                  <a:cubicBezTo>
                    <a:pt x="1509082" y="37872"/>
                    <a:pt x="1510690" y="39480"/>
                    <a:pt x="1510690" y="40284"/>
                  </a:cubicBezTo>
                  <a:cubicBezTo>
                    <a:pt x="1461646" y="90935"/>
                    <a:pt x="789514" y="783971"/>
                    <a:pt x="732431" y="836230"/>
                  </a:cubicBezTo>
                  <a:cubicBezTo>
                    <a:pt x="694644" y="844270"/>
                    <a:pt x="16080" y="895725"/>
                    <a:pt x="0" y="892509"/>
                  </a:cubicBezTo>
                  <a:cubicBezTo>
                    <a:pt x="19296" y="861153"/>
                    <a:pt x="746903" y="86111"/>
                    <a:pt x="807202" y="1938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CBD9570-3852-4334-AB4A-6703DA8C06FD}"/>
                </a:ext>
              </a:extLst>
            </p:cNvPr>
            <p:cNvSpPr/>
            <p:nvPr/>
          </p:nvSpPr>
          <p:spPr>
            <a:xfrm>
              <a:off x="6755267" y="2806714"/>
              <a:ext cx="1000041" cy="547731"/>
            </a:xfrm>
            <a:custGeom>
              <a:avLst/>
              <a:gdLst>
                <a:gd name="connsiteX0" fmla="*/ 0 w 1000041"/>
                <a:gd name="connsiteY0" fmla="*/ 477568 h 547731"/>
                <a:gd name="connsiteX1" fmla="*/ 45827 w 1000041"/>
                <a:gd name="connsiteY1" fmla="*/ 466312 h 547731"/>
                <a:gd name="connsiteX2" fmla="*/ 406817 w 1000041"/>
                <a:gd name="connsiteY2" fmla="*/ 434956 h 547731"/>
                <a:gd name="connsiteX3" fmla="*/ 551534 w 1000041"/>
                <a:gd name="connsiteY3" fmla="*/ 421289 h 547731"/>
                <a:gd name="connsiteX4" fmla="*/ 496863 w 1000041"/>
                <a:gd name="connsiteY4" fmla="*/ 373853 h 547731"/>
                <a:gd name="connsiteX5" fmla="*/ 440584 w 1000041"/>
                <a:gd name="connsiteY5" fmla="*/ 308731 h 547731"/>
                <a:gd name="connsiteX6" fmla="*/ 432544 w 1000041"/>
                <a:gd name="connsiteY6" fmla="*/ 239588 h 547731"/>
                <a:gd name="connsiteX7" fmla="*/ 503295 w 1000041"/>
                <a:gd name="connsiteY7" fmla="*/ 210644 h 547731"/>
                <a:gd name="connsiteX8" fmla="*/ 520179 w 1000041"/>
                <a:gd name="connsiteY8" fmla="*/ 212252 h 547731"/>
                <a:gd name="connsiteX9" fmla="*/ 611833 w 1000041"/>
                <a:gd name="connsiteY9" fmla="*/ 134266 h 547731"/>
                <a:gd name="connsiteX10" fmla="*/ 792730 w 1000041"/>
                <a:gd name="connsiteY10" fmla="*/ 164817 h 547731"/>
                <a:gd name="connsiteX11" fmla="*/ 826497 w 1000041"/>
                <a:gd name="connsiteY11" fmla="*/ 151953 h 547731"/>
                <a:gd name="connsiteX12" fmla="*/ 758963 w 1000041"/>
                <a:gd name="connsiteY12" fmla="*/ 131854 h 547731"/>
                <a:gd name="connsiteX13" fmla="*/ 724391 w 1000041"/>
                <a:gd name="connsiteY13" fmla="*/ 92458 h 547731"/>
                <a:gd name="connsiteX14" fmla="*/ 757355 w 1000041"/>
                <a:gd name="connsiteY14" fmla="*/ 44219 h 547731"/>
                <a:gd name="connsiteX15" fmla="*/ 877149 w 1000041"/>
                <a:gd name="connsiteY15" fmla="*/ 31355 h 547731"/>
                <a:gd name="connsiteX16" fmla="*/ 888404 w 1000041"/>
                <a:gd name="connsiteY16" fmla="*/ 34571 h 547731"/>
                <a:gd name="connsiteX17" fmla="*/ 988099 w 1000041"/>
                <a:gd name="connsiteY17" fmla="*/ 0 h 547731"/>
                <a:gd name="connsiteX18" fmla="*/ 986491 w 1000041"/>
                <a:gd name="connsiteY18" fmla="*/ 30551 h 547731"/>
                <a:gd name="connsiteX19" fmla="*/ 980863 w 1000041"/>
                <a:gd name="connsiteY19" fmla="*/ 77986 h 547731"/>
                <a:gd name="connsiteX20" fmla="*/ 995334 w 1000041"/>
                <a:gd name="connsiteY20" fmla="*/ 171249 h 547731"/>
                <a:gd name="connsiteX21" fmla="*/ 965587 w 1000041"/>
                <a:gd name="connsiteY21" fmla="*/ 309535 h 547731"/>
                <a:gd name="connsiteX22" fmla="*/ 909308 w 1000041"/>
                <a:gd name="connsiteY22" fmla="*/ 404405 h 547731"/>
                <a:gd name="connsiteX23" fmla="*/ 818458 w 1000041"/>
                <a:gd name="connsiteY23" fmla="*/ 488823 h 547731"/>
                <a:gd name="connsiteX24" fmla="*/ 786298 w 1000041"/>
                <a:gd name="connsiteY24" fmla="*/ 508119 h 547731"/>
                <a:gd name="connsiteX25" fmla="*/ 559574 w 1000041"/>
                <a:gd name="connsiteY25" fmla="*/ 508923 h 547731"/>
                <a:gd name="connsiteX26" fmla="*/ 516963 w 1000041"/>
                <a:gd name="connsiteY26" fmla="*/ 483999 h 547731"/>
                <a:gd name="connsiteX27" fmla="*/ 479176 w 1000041"/>
                <a:gd name="connsiteY27" fmla="*/ 479979 h 547731"/>
                <a:gd name="connsiteX28" fmla="*/ 49043 w 1000041"/>
                <a:gd name="connsiteY28" fmla="*/ 506511 h 547731"/>
                <a:gd name="connsiteX29" fmla="*/ 0 w 1000041"/>
                <a:gd name="connsiteY29" fmla="*/ 477568 h 547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000041" h="547731">
                  <a:moveTo>
                    <a:pt x="0" y="477568"/>
                  </a:moveTo>
                  <a:cubicBezTo>
                    <a:pt x="12060" y="460684"/>
                    <a:pt x="31355" y="467920"/>
                    <a:pt x="45827" y="466312"/>
                  </a:cubicBezTo>
                  <a:cubicBezTo>
                    <a:pt x="165621" y="454252"/>
                    <a:pt x="286219" y="445408"/>
                    <a:pt x="406817" y="434956"/>
                  </a:cubicBezTo>
                  <a:cubicBezTo>
                    <a:pt x="452644" y="430937"/>
                    <a:pt x="498471" y="426113"/>
                    <a:pt x="551534" y="421289"/>
                  </a:cubicBezTo>
                  <a:cubicBezTo>
                    <a:pt x="530631" y="402797"/>
                    <a:pt x="513747" y="388325"/>
                    <a:pt x="496863" y="373853"/>
                  </a:cubicBezTo>
                  <a:cubicBezTo>
                    <a:pt x="475156" y="354558"/>
                    <a:pt x="455860" y="333654"/>
                    <a:pt x="440584" y="308731"/>
                  </a:cubicBezTo>
                  <a:cubicBezTo>
                    <a:pt x="426917" y="287023"/>
                    <a:pt x="415661" y="263707"/>
                    <a:pt x="432544" y="239588"/>
                  </a:cubicBezTo>
                  <a:cubicBezTo>
                    <a:pt x="449428" y="215468"/>
                    <a:pt x="474352" y="208232"/>
                    <a:pt x="503295" y="210644"/>
                  </a:cubicBezTo>
                  <a:cubicBezTo>
                    <a:pt x="508923" y="211448"/>
                    <a:pt x="513747" y="216272"/>
                    <a:pt x="520179" y="212252"/>
                  </a:cubicBezTo>
                  <a:cubicBezTo>
                    <a:pt x="516963" y="154365"/>
                    <a:pt x="550730" y="124618"/>
                    <a:pt x="611833" y="134266"/>
                  </a:cubicBezTo>
                  <a:cubicBezTo>
                    <a:pt x="672132" y="143913"/>
                    <a:pt x="732431" y="154365"/>
                    <a:pt x="792730" y="164817"/>
                  </a:cubicBezTo>
                  <a:cubicBezTo>
                    <a:pt x="805594" y="167229"/>
                    <a:pt x="818458" y="169641"/>
                    <a:pt x="826497" y="151953"/>
                  </a:cubicBezTo>
                  <a:cubicBezTo>
                    <a:pt x="803182" y="145522"/>
                    <a:pt x="780670" y="139089"/>
                    <a:pt x="758963" y="131854"/>
                  </a:cubicBezTo>
                  <a:cubicBezTo>
                    <a:pt x="740471" y="125422"/>
                    <a:pt x="724391" y="115774"/>
                    <a:pt x="724391" y="92458"/>
                  </a:cubicBezTo>
                  <a:cubicBezTo>
                    <a:pt x="723587" y="68339"/>
                    <a:pt x="737255" y="53867"/>
                    <a:pt x="757355" y="44219"/>
                  </a:cubicBezTo>
                  <a:cubicBezTo>
                    <a:pt x="795946" y="25727"/>
                    <a:pt x="836145" y="28140"/>
                    <a:pt x="877149" y="31355"/>
                  </a:cubicBezTo>
                  <a:cubicBezTo>
                    <a:pt x="881169" y="31355"/>
                    <a:pt x="885189" y="32963"/>
                    <a:pt x="888404" y="34571"/>
                  </a:cubicBezTo>
                  <a:cubicBezTo>
                    <a:pt x="931820" y="53063"/>
                    <a:pt x="960763" y="28140"/>
                    <a:pt x="988099" y="0"/>
                  </a:cubicBezTo>
                  <a:cubicBezTo>
                    <a:pt x="1010610" y="11256"/>
                    <a:pt x="996138" y="23316"/>
                    <a:pt x="986491" y="30551"/>
                  </a:cubicBezTo>
                  <a:cubicBezTo>
                    <a:pt x="968803" y="45023"/>
                    <a:pt x="963979" y="57083"/>
                    <a:pt x="980863" y="77986"/>
                  </a:cubicBezTo>
                  <a:cubicBezTo>
                    <a:pt x="1002571" y="104518"/>
                    <a:pt x="1003374" y="137482"/>
                    <a:pt x="995334" y="171249"/>
                  </a:cubicBezTo>
                  <a:cubicBezTo>
                    <a:pt x="984883" y="217076"/>
                    <a:pt x="976843" y="263707"/>
                    <a:pt x="965587" y="309535"/>
                  </a:cubicBezTo>
                  <a:cubicBezTo>
                    <a:pt x="955939" y="348126"/>
                    <a:pt x="935840" y="377873"/>
                    <a:pt x="909308" y="404405"/>
                  </a:cubicBezTo>
                  <a:cubicBezTo>
                    <a:pt x="879561" y="433348"/>
                    <a:pt x="847401" y="459880"/>
                    <a:pt x="818458" y="488823"/>
                  </a:cubicBezTo>
                  <a:cubicBezTo>
                    <a:pt x="808810" y="498471"/>
                    <a:pt x="793534" y="496059"/>
                    <a:pt x="786298" y="508119"/>
                  </a:cubicBezTo>
                  <a:cubicBezTo>
                    <a:pt x="710724" y="531435"/>
                    <a:pt x="635149" y="525003"/>
                    <a:pt x="559574" y="508923"/>
                  </a:cubicBezTo>
                  <a:cubicBezTo>
                    <a:pt x="543495" y="505707"/>
                    <a:pt x="527415" y="497667"/>
                    <a:pt x="516963" y="483999"/>
                  </a:cubicBezTo>
                  <a:cubicBezTo>
                    <a:pt x="504099" y="467920"/>
                    <a:pt x="495255" y="469528"/>
                    <a:pt x="479176" y="479979"/>
                  </a:cubicBezTo>
                  <a:cubicBezTo>
                    <a:pt x="340890" y="564398"/>
                    <a:pt x="196173" y="566006"/>
                    <a:pt x="49043" y="506511"/>
                  </a:cubicBezTo>
                  <a:cubicBezTo>
                    <a:pt x="30551" y="500079"/>
                    <a:pt x="15276" y="488019"/>
                    <a:pt x="0" y="477568"/>
                  </a:cubicBezTo>
                  <a:close/>
                </a:path>
              </a:pathLst>
            </a:custGeom>
            <a:solidFill>
              <a:srgbClr val="FEC28C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561808C-17C8-4000-9525-30AEA7750BD9}"/>
                </a:ext>
              </a:extLst>
            </p:cNvPr>
            <p:cNvSpPr/>
            <p:nvPr/>
          </p:nvSpPr>
          <p:spPr>
            <a:xfrm>
              <a:off x="5837919" y="3039870"/>
              <a:ext cx="167229" cy="112662"/>
            </a:xfrm>
            <a:custGeom>
              <a:avLst/>
              <a:gdLst>
                <a:gd name="connsiteX0" fmla="*/ 167229 w 167229"/>
                <a:gd name="connsiteY0" fmla="*/ 0 h 112662"/>
                <a:gd name="connsiteX1" fmla="*/ 106930 w 167229"/>
                <a:gd name="connsiteY1" fmla="*/ 106930 h 112662"/>
                <a:gd name="connsiteX2" fmla="*/ 0 w 167229"/>
                <a:gd name="connsiteY2" fmla="*/ 106930 h 112662"/>
                <a:gd name="connsiteX3" fmla="*/ 167229 w 167229"/>
                <a:gd name="connsiteY3" fmla="*/ 0 h 112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229" h="112662">
                  <a:moveTo>
                    <a:pt x="167229" y="0"/>
                  </a:moveTo>
                  <a:cubicBezTo>
                    <a:pt x="147130" y="35375"/>
                    <a:pt x="127030" y="71555"/>
                    <a:pt x="106930" y="106930"/>
                  </a:cubicBezTo>
                  <a:cubicBezTo>
                    <a:pt x="71555" y="114970"/>
                    <a:pt x="35375" y="114166"/>
                    <a:pt x="0" y="106930"/>
                  </a:cubicBezTo>
                  <a:cubicBezTo>
                    <a:pt x="55475" y="69947"/>
                    <a:pt x="107734" y="29747"/>
                    <a:pt x="167229" y="0"/>
                  </a:cubicBezTo>
                  <a:close/>
                </a:path>
              </a:pathLst>
            </a:custGeom>
            <a:solidFill>
              <a:srgbClr val="ED0808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4ABDA5D-A2E5-4CC1-A691-8AB4C550AD82}"/>
                </a:ext>
              </a:extLst>
            </p:cNvPr>
            <p:cNvSpPr/>
            <p:nvPr/>
          </p:nvSpPr>
          <p:spPr>
            <a:xfrm>
              <a:off x="5657412" y="72197"/>
              <a:ext cx="1182996" cy="1839681"/>
            </a:xfrm>
            <a:custGeom>
              <a:avLst/>
              <a:gdLst>
                <a:gd name="connsiteX0" fmla="*/ 156388 w 1182996"/>
                <a:gd name="connsiteY0" fmla="*/ 364367 h 1839681"/>
                <a:gd name="connsiteX1" fmla="*/ 97697 w 1182996"/>
                <a:gd name="connsiteY1" fmla="*/ 776812 h 1839681"/>
                <a:gd name="connsiteX2" fmla="*/ 96089 w 1182996"/>
                <a:gd name="connsiteY2" fmla="*/ 782440 h 1839681"/>
                <a:gd name="connsiteX3" fmla="*/ 10063 w 1182996"/>
                <a:gd name="connsiteY3" fmla="*/ 992280 h 1839681"/>
                <a:gd name="connsiteX4" fmla="*/ 2023 w 1182996"/>
                <a:gd name="connsiteY4" fmla="*/ 1023635 h 1839681"/>
                <a:gd name="connsiteX5" fmla="*/ 234375 w 1182996"/>
                <a:gd name="connsiteY5" fmla="*/ 1387841 h 1839681"/>
                <a:gd name="connsiteX6" fmla="*/ 260102 w 1182996"/>
                <a:gd name="connsiteY6" fmla="*/ 1446532 h 1839681"/>
                <a:gd name="connsiteX7" fmla="*/ 264122 w 1182996"/>
                <a:gd name="connsiteY7" fmla="*/ 1711043 h 1839681"/>
                <a:gd name="connsiteX8" fmla="*/ 264122 w 1182996"/>
                <a:gd name="connsiteY8" fmla="*/ 1838877 h 1839681"/>
                <a:gd name="connsiteX9" fmla="*/ 270554 w 1182996"/>
                <a:gd name="connsiteY9" fmla="*/ 1839681 h 1839681"/>
                <a:gd name="connsiteX10" fmla="*/ 472355 w 1182996"/>
                <a:gd name="connsiteY10" fmla="*/ 1450552 h 1839681"/>
                <a:gd name="connsiteX11" fmla="*/ 634760 w 1182996"/>
                <a:gd name="connsiteY11" fmla="*/ 1512459 h 1839681"/>
                <a:gd name="connsiteX12" fmla="*/ 752946 w 1182996"/>
                <a:gd name="connsiteY12" fmla="*/ 1446532 h 1839681"/>
                <a:gd name="connsiteX13" fmla="*/ 795557 w 1182996"/>
                <a:gd name="connsiteY13" fmla="*/ 1350054 h 1839681"/>
                <a:gd name="connsiteX14" fmla="*/ 863896 w 1182996"/>
                <a:gd name="connsiteY14" fmla="*/ 1277695 h 1839681"/>
                <a:gd name="connsiteX15" fmla="*/ 916959 w 1182996"/>
                <a:gd name="connsiteY15" fmla="*/ 1223024 h 1839681"/>
                <a:gd name="connsiteX16" fmla="*/ 1007005 w 1182996"/>
                <a:gd name="connsiteY16" fmla="*/ 1221416 h 1839681"/>
                <a:gd name="connsiteX17" fmla="*/ 1013437 w 1182996"/>
                <a:gd name="connsiteY17" fmla="*/ 1115290 h 1839681"/>
                <a:gd name="connsiteX18" fmla="*/ 1025497 w 1182996"/>
                <a:gd name="connsiteY18" fmla="*/ 977004 h 1839681"/>
                <a:gd name="connsiteX19" fmla="*/ 1047205 w 1182996"/>
                <a:gd name="connsiteY19" fmla="*/ 948061 h 1839681"/>
                <a:gd name="connsiteX20" fmla="*/ 1113935 w 1182996"/>
                <a:gd name="connsiteY20" fmla="*/ 871682 h 1839681"/>
                <a:gd name="connsiteX21" fmla="*/ 1179862 w 1182996"/>
                <a:gd name="connsiteY21" fmla="*/ 605563 h 1839681"/>
                <a:gd name="connsiteX22" fmla="*/ 156388 w 1182996"/>
                <a:gd name="connsiteY22" fmla="*/ 364367 h 1839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82996" h="1839681">
                  <a:moveTo>
                    <a:pt x="156388" y="364367"/>
                  </a:moveTo>
                  <a:cubicBezTo>
                    <a:pt x="141112" y="415018"/>
                    <a:pt x="93677" y="628878"/>
                    <a:pt x="97697" y="776812"/>
                  </a:cubicBezTo>
                  <a:cubicBezTo>
                    <a:pt x="97697" y="778420"/>
                    <a:pt x="96089" y="780028"/>
                    <a:pt x="96089" y="782440"/>
                  </a:cubicBezTo>
                  <a:cubicBezTo>
                    <a:pt x="81617" y="858014"/>
                    <a:pt x="52674" y="927961"/>
                    <a:pt x="10063" y="992280"/>
                  </a:cubicBezTo>
                  <a:cubicBezTo>
                    <a:pt x="3631" y="1001928"/>
                    <a:pt x="-3605" y="1009968"/>
                    <a:pt x="2023" y="1023635"/>
                  </a:cubicBezTo>
                  <a:cubicBezTo>
                    <a:pt x="59910" y="1157901"/>
                    <a:pt x="121013" y="1289755"/>
                    <a:pt x="234375" y="1387841"/>
                  </a:cubicBezTo>
                  <a:cubicBezTo>
                    <a:pt x="253670" y="1404725"/>
                    <a:pt x="259298" y="1422412"/>
                    <a:pt x="260102" y="1446532"/>
                  </a:cubicBezTo>
                  <a:cubicBezTo>
                    <a:pt x="260906" y="1534970"/>
                    <a:pt x="262514" y="1622605"/>
                    <a:pt x="264122" y="1711043"/>
                  </a:cubicBezTo>
                  <a:cubicBezTo>
                    <a:pt x="264122" y="1753655"/>
                    <a:pt x="264122" y="1796266"/>
                    <a:pt x="264122" y="1838877"/>
                  </a:cubicBezTo>
                  <a:cubicBezTo>
                    <a:pt x="266534" y="1838877"/>
                    <a:pt x="268142" y="1839681"/>
                    <a:pt x="270554" y="1839681"/>
                  </a:cubicBezTo>
                  <a:cubicBezTo>
                    <a:pt x="338089" y="1710239"/>
                    <a:pt x="404820" y="1579994"/>
                    <a:pt x="472355" y="1450552"/>
                  </a:cubicBezTo>
                  <a:cubicBezTo>
                    <a:pt x="526222" y="1471456"/>
                    <a:pt x="578481" y="1496379"/>
                    <a:pt x="634760" y="1512459"/>
                  </a:cubicBezTo>
                  <a:cubicBezTo>
                    <a:pt x="703098" y="1531754"/>
                    <a:pt x="736866" y="1516479"/>
                    <a:pt x="752946" y="1446532"/>
                  </a:cubicBezTo>
                  <a:cubicBezTo>
                    <a:pt x="773849" y="1357290"/>
                    <a:pt x="801185" y="1364525"/>
                    <a:pt x="795557" y="1350054"/>
                  </a:cubicBezTo>
                  <a:cubicBezTo>
                    <a:pt x="786713" y="1308246"/>
                    <a:pt x="801989" y="1297794"/>
                    <a:pt x="863896" y="1277695"/>
                  </a:cubicBezTo>
                  <a:cubicBezTo>
                    <a:pt x="867111" y="1240712"/>
                    <a:pt x="886407" y="1219004"/>
                    <a:pt x="916959" y="1223024"/>
                  </a:cubicBezTo>
                  <a:cubicBezTo>
                    <a:pt x="929823" y="1224632"/>
                    <a:pt x="1001377" y="1237496"/>
                    <a:pt x="1007005" y="1221416"/>
                  </a:cubicBezTo>
                  <a:cubicBezTo>
                    <a:pt x="1017457" y="1194080"/>
                    <a:pt x="1012633" y="1126546"/>
                    <a:pt x="1013437" y="1115290"/>
                  </a:cubicBezTo>
                  <a:cubicBezTo>
                    <a:pt x="1015045" y="1068659"/>
                    <a:pt x="1027909" y="1023635"/>
                    <a:pt x="1025497" y="977004"/>
                  </a:cubicBezTo>
                  <a:cubicBezTo>
                    <a:pt x="1024693" y="960924"/>
                    <a:pt x="1032733" y="955297"/>
                    <a:pt x="1047205" y="948061"/>
                  </a:cubicBezTo>
                  <a:cubicBezTo>
                    <a:pt x="1079364" y="932785"/>
                    <a:pt x="1108307" y="912685"/>
                    <a:pt x="1113935" y="871682"/>
                  </a:cubicBezTo>
                  <a:cubicBezTo>
                    <a:pt x="1123583" y="803343"/>
                    <a:pt x="1179058" y="612798"/>
                    <a:pt x="1179862" y="605563"/>
                  </a:cubicBezTo>
                  <a:cubicBezTo>
                    <a:pt x="1241769" y="109503"/>
                    <a:pt x="368640" y="-340729"/>
                    <a:pt x="156388" y="364367"/>
                  </a:cubicBezTo>
                  <a:close/>
                </a:path>
              </a:pathLst>
            </a:custGeom>
            <a:solidFill>
              <a:srgbClr val="FEC18A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CBC9672-0165-4576-9E90-05CC2E7474E8}"/>
                </a:ext>
              </a:extLst>
            </p:cNvPr>
            <p:cNvSpPr/>
            <p:nvPr/>
          </p:nvSpPr>
          <p:spPr>
            <a:xfrm>
              <a:off x="5922338" y="1436237"/>
              <a:ext cx="208232" cy="474837"/>
            </a:xfrm>
            <a:custGeom>
              <a:avLst/>
              <a:gdLst>
                <a:gd name="connsiteX0" fmla="*/ 29748 w 208232"/>
                <a:gd name="connsiteY0" fmla="*/ 31841 h 474837"/>
                <a:gd name="connsiteX1" fmla="*/ 70751 w 208232"/>
                <a:gd name="connsiteY1" fmla="*/ 10937 h 474837"/>
                <a:gd name="connsiteX2" fmla="*/ 208232 w 208232"/>
                <a:gd name="connsiteY2" fmla="*/ 85708 h 474837"/>
                <a:gd name="connsiteX3" fmla="*/ 6432 w 208232"/>
                <a:gd name="connsiteY3" fmla="*/ 474837 h 474837"/>
                <a:gd name="connsiteX4" fmla="*/ 0 w 208232"/>
                <a:gd name="connsiteY4" fmla="*/ 474033 h 474837"/>
                <a:gd name="connsiteX5" fmla="*/ 29748 w 208232"/>
                <a:gd name="connsiteY5" fmla="*/ 31841 h 47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8232" h="474837">
                  <a:moveTo>
                    <a:pt x="29748" y="31841"/>
                  </a:moveTo>
                  <a:cubicBezTo>
                    <a:pt x="32159" y="-5143"/>
                    <a:pt x="36983" y="-6750"/>
                    <a:pt x="70751" y="10937"/>
                  </a:cubicBezTo>
                  <a:cubicBezTo>
                    <a:pt x="116578" y="35861"/>
                    <a:pt x="162405" y="60784"/>
                    <a:pt x="208232" y="85708"/>
                  </a:cubicBezTo>
                  <a:cubicBezTo>
                    <a:pt x="140698" y="215150"/>
                    <a:pt x="73967" y="345395"/>
                    <a:pt x="6432" y="474837"/>
                  </a:cubicBezTo>
                  <a:cubicBezTo>
                    <a:pt x="4020" y="474837"/>
                    <a:pt x="2412" y="474033"/>
                    <a:pt x="0" y="474033"/>
                  </a:cubicBezTo>
                  <a:cubicBezTo>
                    <a:pt x="0" y="433030"/>
                    <a:pt x="22512" y="125907"/>
                    <a:pt x="29748" y="31841"/>
                  </a:cubicBezTo>
                  <a:close/>
                </a:path>
              </a:pathLst>
            </a:custGeom>
            <a:solidFill>
              <a:srgbClr val="FDB179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B8DD52A-1DD8-43FF-8695-725B51482265}"/>
                </a:ext>
              </a:extLst>
            </p:cNvPr>
            <p:cNvSpPr/>
            <p:nvPr/>
          </p:nvSpPr>
          <p:spPr>
            <a:xfrm>
              <a:off x="5747227" y="437"/>
              <a:ext cx="1229136" cy="873094"/>
            </a:xfrm>
            <a:custGeom>
              <a:avLst/>
              <a:gdLst>
                <a:gd name="connsiteX0" fmla="*/ 1077987 w 1229136"/>
                <a:gd name="connsiteY0" fmla="*/ 719130 h 873094"/>
                <a:gd name="connsiteX1" fmla="*/ 1078791 w 1229136"/>
                <a:gd name="connsiteY1" fmla="*/ 679734 h 873094"/>
                <a:gd name="connsiteX2" fmla="*/ 622931 w 1229136"/>
                <a:gd name="connsiteY2" fmla="*/ 600140 h 873094"/>
                <a:gd name="connsiteX3" fmla="*/ 548964 w 1229136"/>
                <a:gd name="connsiteY3" fmla="*/ 634711 h 873094"/>
                <a:gd name="connsiteX4" fmla="*/ 500725 w 1229136"/>
                <a:gd name="connsiteY4" fmla="*/ 743249 h 873094"/>
                <a:gd name="connsiteX5" fmla="*/ 467762 w 1229136"/>
                <a:gd name="connsiteY5" fmla="*/ 765761 h 873094"/>
                <a:gd name="connsiteX6" fmla="*/ 316612 w 1229136"/>
                <a:gd name="connsiteY6" fmla="*/ 847767 h 873094"/>
                <a:gd name="connsiteX7" fmla="*/ 291689 w 1229136"/>
                <a:gd name="connsiteY7" fmla="*/ 871887 h 873094"/>
                <a:gd name="connsiteX8" fmla="*/ 246665 w 1229136"/>
                <a:gd name="connsiteY8" fmla="*/ 826060 h 873094"/>
                <a:gd name="connsiteX9" fmla="*/ 223350 w 1229136"/>
                <a:gd name="connsiteY9" fmla="*/ 692598 h 873094"/>
                <a:gd name="connsiteX10" fmla="*/ 114008 w 1229136"/>
                <a:gd name="connsiteY10" fmla="*/ 635515 h 873094"/>
                <a:gd name="connsiteX11" fmla="*/ 68985 w 1229136"/>
                <a:gd name="connsiteY11" fmla="*/ 686970 h 873094"/>
                <a:gd name="connsiteX12" fmla="*/ 52905 w 1229136"/>
                <a:gd name="connsiteY12" fmla="*/ 809980 h 873094"/>
                <a:gd name="connsiteX13" fmla="*/ 16726 w 1229136"/>
                <a:gd name="connsiteY13" fmla="*/ 850179 h 873094"/>
                <a:gd name="connsiteX14" fmla="*/ 646 w 1229136"/>
                <a:gd name="connsiteY14" fmla="*/ 845355 h 873094"/>
                <a:gd name="connsiteX15" fmla="*/ 117224 w 1229136"/>
                <a:gd name="connsiteY15" fmla="*/ 268898 h 873094"/>
                <a:gd name="connsiteX16" fmla="*/ 320632 w 1229136"/>
                <a:gd name="connsiteY16" fmla="*/ 37350 h 873094"/>
                <a:gd name="connsiteX17" fmla="*/ 561024 w 1229136"/>
                <a:gd name="connsiteY17" fmla="*/ 1974 h 873094"/>
                <a:gd name="connsiteX18" fmla="*/ 905130 w 1229136"/>
                <a:gd name="connsiteY18" fmla="*/ 123376 h 873094"/>
                <a:gd name="connsiteX19" fmla="*/ 1074771 w 1229136"/>
                <a:gd name="connsiteY19" fmla="*/ 366180 h 873094"/>
                <a:gd name="connsiteX20" fmla="*/ 1112558 w 1229136"/>
                <a:gd name="connsiteY20" fmla="*/ 462658 h 873094"/>
                <a:gd name="connsiteX21" fmla="*/ 1229136 w 1229136"/>
                <a:gd name="connsiteY21" fmla="*/ 677322 h 873094"/>
                <a:gd name="connsiteX22" fmla="*/ 1077987 w 1229136"/>
                <a:gd name="connsiteY22" fmla="*/ 719130 h 87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29136" h="873094">
                  <a:moveTo>
                    <a:pt x="1077987" y="719130"/>
                  </a:moveTo>
                  <a:cubicBezTo>
                    <a:pt x="1066731" y="705462"/>
                    <a:pt x="1086027" y="693402"/>
                    <a:pt x="1078791" y="679734"/>
                  </a:cubicBezTo>
                  <a:cubicBezTo>
                    <a:pt x="921210" y="692598"/>
                    <a:pt x="773276" y="637123"/>
                    <a:pt x="622931" y="600140"/>
                  </a:cubicBezTo>
                  <a:cubicBezTo>
                    <a:pt x="571476" y="587276"/>
                    <a:pt x="571476" y="585668"/>
                    <a:pt x="548964" y="634711"/>
                  </a:cubicBezTo>
                  <a:cubicBezTo>
                    <a:pt x="532080" y="670891"/>
                    <a:pt x="516001" y="707070"/>
                    <a:pt x="500725" y="743249"/>
                  </a:cubicBezTo>
                  <a:cubicBezTo>
                    <a:pt x="494293" y="758525"/>
                    <a:pt x="486253" y="767369"/>
                    <a:pt x="467762" y="765761"/>
                  </a:cubicBezTo>
                  <a:cubicBezTo>
                    <a:pt x="398619" y="758525"/>
                    <a:pt x="348772" y="785057"/>
                    <a:pt x="316612" y="847767"/>
                  </a:cubicBezTo>
                  <a:cubicBezTo>
                    <a:pt x="311788" y="857415"/>
                    <a:pt x="303749" y="878319"/>
                    <a:pt x="291689" y="871887"/>
                  </a:cubicBezTo>
                  <a:cubicBezTo>
                    <a:pt x="274001" y="861435"/>
                    <a:pt x="248274" y="853395"/>
                    <a:pt x="246665" y="826060"/>
                  </a:cubicBezTo>
                  <a:cubicBezTo>
                    <a:pt x="243450" y="781037"/>
                    <a:pt x="241038" y="735209"/>
                    <a:pt x="223350" y="692598"/>
                  </a:cubicBezTo>
                  <a:cubicBezTo>
                    <a:pt x="204054" y="645967"/>
                    <a:pt x="155815" y="621043"/>
                    <a:pt x="114008" y="635515"/>
                  </a:cubicBezTo>
                  <a:cubicBezTo>
                    <a:pt x="88280" y="644359"/>
                    <a:pt x="77025" y="663655"/>
                    <a:pt x="68985" y="686970"/>
                  </a:cubicBezTo>
                  <a:cubicBezTo>
                    <a:pt x="56121" y="727170"/>
                    <a:pt x="52905" y="768977"/>
                    <a:pt x="52905" y="809980"/>
                  </a:cubicBezTo>
                  <a:cubicBezTo>
                    <a:pt x="52905" y="836512"/>
                    <a:pt x="44865" y="850983"/>
                    <a:pt x="16726" y="850179"/>
                  </a:cubicBezTo>
                  <a:cubicBezTo>
                    <a:pt x="13510" y="850179"/>
                    <a:pt x="-962" y="850983"/>
                    <a:pt x="646" y="845355"/>
                  </a:cubicBezTo>
                  <a:cubicBezTo>
                    <a:pt x="-5786" y="644359"/>
                    <a:pt x="36021" y="452206"/>
                    <a:pt x="117224" y="268898"/>
                  </a:cubicBezTo>
                  <a:cubicBezTo>
                    <a:pt x="159835" y="170811"/>
                    <a:pt x="219330" y="85589"/>
                    <a:pt x="320632" y="37350"/>
                  </a:cubicBezTo>
                  <a:cubicBezTo>
                    <a:pt x="397815" y="1170"/>
                    <a:pt x="479018" y="-3654"/>
                    <a:pt x="561024" y="1974"/>
                  </a:cubicBezTo>
                  <a:cubicBezTo>
                    <a:pt x="686446" y="11622"/>
                    <a:pt x="804632" y="43782"/>
                    <a:pt x="905130" y="123376"/>
                  </a:cubicBezTo>
                  <a:cubicBezTo>
                    <a:pt x="985529" y="187695"/>
                    <a:pt x="1036180" y="272918"/>
                    <a:pt x="1074771" y="366180"/>
                  </a:cubicBezTo>
                  <a:cubicBezTo>
                    <a:pt x="1087635" y="398339"/>
                    <a:pt x="1100499" y="430499"/>
                    <a:pt x="1112558" y="462658"/>
                  </a:cubicBezTo>
                  <a:cubicBezTo>
                    <a:pt x="1140698" y="539037"/>
                    <a:pt x="1168837" y="614612"/>
                    <a:pt x="1229136" y="677322"/>
                  </a:cubicBezTo>
                  <a:cubicBezTo>
                    <a:pt x="1175269" y="692598"/>
                    <a:pt x="1127030" y="705462"/>
                    <a:pt x="1077987" y="719130"/>
                  </a:cubicBezTo>
                  <a:close/>
                </a:path>
              </a:pathLst>
            </a:custGeom>
            <a:solidFill>
              <a:srgbClr val="623B24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12699</TotalTime>
  <Words>190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49</cp:revision>
  <dcterms:created xsi:type="dcterms:W3CDTF">2018-02-18T19:39:47Z</dcterms:created>
  <dcterms:modified xsi:type="dcterms:W3CDTF">2020-09-15T01:06:01Z</dcterms:modified>
</cp:coreProperties>
</file>