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 13">
            <a:extLst>
              <a:ext uri="{FF2B5EF4-FFF2-40B4-BE49-F238E27FC236}">
                <a16:creationId xmlns:a16="http://schemas.microsoft.com/office/drawing/2014/main" id="{DC518841-AEEA-4AF4-A6E3-EE2E76BC2494}"/>
              </a:ext>
            </a:extLst>
          </p:cNvPr>
          <p:cNvSpPr>
            <a:spLocks/>
          </p:cNvSpPr>
          <p:nvPr/>
        </p:nvSpPr>
        <p:spPr bwMode="auto">
          <a:xfrm rot="8950285" flipV="1">
            <a:off x="1596864" y="3619394"/>
            <a:ext cx="2914995" cy="4369901"/>
          </a:xfrm>
          <a:custGeom>
            <a:avLst/>
            <a:gdLst>
              <a:gd name="T0" fmla="*/ 388 w 2127"/>
              <a:gd name="T1" fmla="*/ 1550 h 3157"/>
              <a:gd name="T2" fmla="*/ 312 w 2127"/>
              <a:gd name="T3" fmla="*/ 1481 h 3157"/>
              <a:gd name="T4" fmla="*/ 259 w 2127"/>
              <a:gd name="T5" fmla="*/ 1260 h 3157"/>
              <a:gd name="T6" fmla="*/ 380 w 2127"/>
              <a:gd name="T7" fmla="*/ 1152 h 3157"/>
              <a:gd name="T8" fmla="*/ 318 w 2127"/>
              <a:gd name="T9" fmla="*/ 915 h 3157"/>
              <a:gd name="T10" fmla="*/ 345 w 2127"/>
              <a:gd name="T11" fmla="*/ 802 h 3157"/>
              <a:gd name="T12" fmla="*/ 349 w 2127"/>
              <a:gd name="T13" fmla="*/ 635 h 3157"/>
              <a:gd name="T14" fmla="*/ 421 w 2127"/>
              <a:gd name="T15" fmla="*/ 485 h 3157"/>
              <a:gd name="T16" fmla="*/ 561 w 2127"/>
              <a:gd name="T17" fmla="*/ 367 h 3157"/>
              <a:gd name="T18" fmla="*/ 569 w 2127"/>
              <a:gd name="T19" fmla="*/ 271 h 3157"/>
              <a:gd name="T20" fmla="*/ 561 w 2127"/>
              <a:gd name="T21" fmla="*/ 181 h 3157"/>
              <a:gd name="T22" fmla="*/ 625 w 2127"/>
              <a:gd name="T23" fmla="*/ 148 h 3157"/>
              <a:gd name="T24" fmla="*/ 769 w 2127"/>
              <a:gd name="T25" fmla="*/ 90 h 3157"/>
              <a:gd name="T26" fmla="*/ 909 w 2127"/>
              <a:gd name="T27" fmla="*/ 57 h 3157"/>
              <a:gd name="T28" fmla="*/ 1114 w 2127"/>
              <a:gd name="T29" fmla="*/ 148 h 3157"/>
              <a:gd name="T30" fmla="*/ 1236 w 2127"/>
              <a:gd name="T31" fmla="*/ 300 h 3157"/>
              <a:gd name="T32" fmla="*/ 1447 w 2127"/>
              <a:gd name="T33" fmla="*/ 373 h 3157"/>
              <a:gd name="T34" fmla="*/ 1554 w 2127"/>
              <a:gd name="T35" fmla="*/ 475 h 3157"/>
              <a:gd name="T36" fmla="*/ 1775 w 2127"/>
              <a:gd name="T37" fmla="*/ 691 h 3157"/>
              <a:gd name="T38" fmla="*/ 1677 w 2127"/>
              <a:gd name="T39" fmla="*/ 814 h 3157"/>
              <a:gd name="T40" fmla="*/ 1939 w 2127"/>
              <a:gd name="T41" fmla="*/ 1097 h 3157"/>
              <a:gd name="T42" fmla="*/ 1890 w 2127"/>
              <a:gd name="T43" fmla="*/ 1273 h 3157"/>
              <a:gd name="T44" fmla="*/ 2095 w 2127"/>
              <a:gd name="T45" fmla="*/ 1310 h 3157"/>
              <a:gd name="T46" fmla="*/ 1794 w 2127"/>
              <a:gd name="T47" fmla="*/ 1274 h 3157"/>
              <a:gd name="T48" fmla="*/ 1811 w 2127"/>
              <a:gd name="T49" fmla="*/ 1429 h 3157"/>
              <a:gd name="T50" fmla="*/ 1930 w 2127"/>
              <a:gd name="T51" fmla="*/ 1478 h 3157"/>
              <a:gd name="T52" fmla="*/ 1627 w 2127"/>
              <a:gd name="T53" fmla="*/ 1415 h 3157"/>
              <a:gd name="T54" fmla="*/ 1667 w 2127"/>
              <a:gd name="T55" fmla="*/ 1497 h 3157"/>
              <a:gd name="T56" fmla="*/ 1629 w 2127"/>
              <a:gd name="T57" fmla="*/ 1664 h 3157"/>
              <a:gd name="T58" fmla="*/ 1496 w 2127"/>
              <a:gd name="T59" fmla="*/ 1500 h 3157"/>
              <a:gd name="T60" fmla="*/ 1532 w 2127"/>
              <a:gd name="T61" fmla="*/ 1589 h 3157"/>
              <a:gd name="T62" fmla="*/ 1509 w 2127"/>
              <a:gd name="T63" fmla="*/ 1647 h 3157"/>
              <a:gd name="T64" fmla="*/ 1579 w 2127"/>
              <a:gd name="T65" fmla="*/ 1799 h 3157"/>
              <a:gd name="T66" fmla="*/ 1631 w 2127"/>
              <a:gd name="T67" fmla="*/ 2080 h 3157"/>
              <a:gd name="T68" fmla="*/ 1652 w 2127"/>
              <a:gd name="T69" fmla="*/ 2242 h 3157"/>
              <a:gd name="T70" fmla="*/ 1572 w 2127"/>
              <a:gd name="T71" fmla="*/ 2303 h 3157"/>
              <a:gd name="T72" fmla="*/ 1567 w 2127"/>
              <a:gd name="T73" fmla="*/ 2433 h 3157"/>
              <a:gd name="T74" fmla="*/ 1498 w 2127"/>
              <a:gd name="T75" fmla="*/ 2455 h 3157"/>
              <a:gd name="T76" fmla="*/ 1384 w 2127"/>
              <a:gd name="T77" fmla="*/ 2483 h 3157"/>
              <a:gd name="T78" fmla="*/ 1251 w 2127"/>
              <a:gd name="T79" fmla="*/ 2679 h 3157"/>
              <a:gd name="T80" fmla="*/ 998 w 2127"/>
              <a:gd name="T81" fmla="*/ 2538 h 3157"/>
              <a:gd name="T82" fmla="*/ 790 w 2127"/>
              <a:gd name="T83" fmla="*/ 2468 h 3157"/>
              <a:gd name="T84" fmla="*/ 649 w 2127"/>
              <a:gd name="T85" fmla="*/ 2321 h 3157"/>
              <a:gd name="T86" fmla="*/ 513 w 2127"/>
              <a:gd name="T87" fmla="*/ 2337 h 3157"/>
              <a:gd name="T88" fmla="*/ 574 w 2127"/>
              <a:gd name="T89" fmla="*/ 2476 h 3157"/>
              <a:gd name="T90" fmla="*/ 545 w 2127"/>
              <a:gd name="T91" fmla="*/ 2580 h 3157"/>
              <a:gd name="T92" fmla="*/ 349 w 2127"/>
              <a:gd name="T93" fmla="*/ 2754 h 3157"/>
              <a:gd name="T94" fmla="*/ 407 w 2127"/>
              <a:gd name="T95" fmla="*/ 2783 h 3157"/>
              <a:gd name="T96" fmla="*/ 456 w 2127"/>
              <a:gd name="T97" fmla="*/ 2817 h 3157"/>
              <a:gd name="T98" fmla="*/ 449 w 2127"/>
              <a:gd name="T99" fmla="*/ 2968 h 3157"/>
              <a:gd name="T100" fmla="*/ 392 w 2127"/>
              <a:gd name="T101" fmla="*/ 3084 h 3157"/>
              <a:gd name="T102" fmla="*/ 349 w 2127"/>
              <a:gd name="T103" fmla="*/ 3149 h 3157"/>
              <a:gd name="T104" fmla="*/ 164 w 2127"/>
              <a:gd name="T105" fmla="*/ 3145 h 3157"/>
              <a:gd name="T106" fmla="*/ 18 w 2127"/>
              <a:gd name="T107" fmla="*/ 2940 h 3157"/>
              <a:gd name="T108" fmla="*/ 139 w 2127"/>
              <a:gd name="T109" fmla="*/ 2743 h 3157"/>
              <a:gd name="T110" fmla="*/ 100 w 2127"/>
              <a:gd name="T111" fmla="*/ 2541 h 3157"/>
              <a:gd name="T112" fmla="*/ 211 w 2127"/>
              <a:gd name="T113" fmla="*/ 2293 h 3157"/>
              <a:gd name="T114" fmla="*/ 341 w 2127"/>
              <a:gd name="T115" fmla="*/ 2266 h 3157"/>
              <a:gd name="T116" fmla="*/ 417 w 2127"/>
              <a:gd name="T117" fmla="*/ 2296 h 3157"/>
              <a:gd name="T118" fmla="*/ 508 w 2127"/>
              <a:gd name="T119" fmla="*/ 2062 h 3157"/>
              <a:gd name="T120" fmla="*/ 488 w 2127"/>
              <a:gd name="T121" fmla="*/ 1904 h 3157"/>
              <a:gd name="T122" fmla="*/ 496 w 2127"/>
              <a:gd name="T123" fmla="*/ 1782 h 3157"/>
              <a:gd name="T124" fmla="*/ 514 w 2127"/>
              <a:gd name="T125" fmla="*/ 1618 h 3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127" h="3157">
                <a:moveTo>
                  <a:pt x="440" y="1547"/>
                </a:moveTo>
                <a:cubicBezTo>
                  <a:pt x="431" y="1553"/>
                  <a:pt x="430" y="1563"/>
                  <a:pt x="426" y="1570"/>
                </a:cubicBezTo>
                <a:cubicBezTo>
                  <a:pt x="422" y="1577"/>
                  <a:pt x="419" y="1587"/>
                  <a:pt x="408" y="1586"/>
                </a:cubicBezTo>
                <a:cubicBezTo>
                  <a:pt x="395" y="1585"/>
                  <a:pt x="382" y="1582"/>
                  <a:pt x="376" y="1569"/>
                </a:cubicBezTo>
                <a:cubicBezTo>
                  <a:pt x="370" y="1558"/>
                  <a:pt x="372" y="1549"/>
                  <a:pt x="388" y="1550"/>
                </a:cubicBezTo>
                <a:cubicBezTo>
                  <a:pt x="399" y="1551"/>
                  <a:pt x="401" y="1544"/>
                  <a:pt x="401" y="1535"/>
                </a:cubicBezTo>
                <a:cubicBezTo>
                  <a:pt x="403" y="1510"/>
                  <a:pt x="380" y="1494"/>
                  <a:pt x="357" y="1505"/>
                </a:cubicBezTo>
                <a:cubicBezTo>
                  <a:pt x="349" y="1508"/>
                  <a:pt x="342" y="1512"/>
                  <a:pt x="333" y="1515"/>
                </a:cubicBezTo>
                <a:cubicBezTo>
                  <a:pt x="323" y="1517"/>
                  <a:pt x="315" y="1514"/>
                  <a:pt x="309" y="1505"/>
                </a:cubicBezTo>
                <a:cubicBezTo>
                  <a:pt x="302" y="1496"/>
                  <a:pt x="307" y="1489"/>
                  <a:pt x="312" y="1481"/>
                </a:cubicBezTo>
                <a:cubicBezTo>
                  <a:pt x="321" y="1467"/>
                  <a:pt x="336" y="1464"/>
                  <a:pt x="351" y="1459"/>
                </a:cubicBezTo>
                <a:cubicBezTo>
                  <a:pt x="387" y="1447"/>
                  <a:pt x="387" y="1447"/>
                  <a:pt x="375" y="1411"/>
                </a:cubicBezTo>
                <a:cubicBezTo>
                  <a:pt x="364" y="1376"/>
                  <a:pt x="354" y="1342"/>
                  <a:pt x="353" y="1306"/>
                </a:cubicBezTo>
                <a:cubicBezTo>
                  <a:pt x="353" y="1294"/>
                  <a:pt x="346" y="1293"/>
                  <a:pt x="338" y="1291"/>
                </a:cubicBezTo>
                <a:cubicBezTo>
                  <a:pt x="312" y="1284"/>
                  <a:pt x="286" y="1275"/>
                  <a:pt x="259" y="1260"/>
                </a:cubicBezTo>
                <a:cubicBezTo>
                  <a:pt x="282" y="1252"/>
                  <a:pt x="302" y="1256"/>
                  <a:pt x="323" y="1257"/>
                </a:cubicBezTo>
                <a:cubicBezTo>
                  <a:pt x="367" y="1259"/>
                  <a:pt x="387" y="1243"/>
                  <a:pt x="392" y="1204"/>
                </a:cubicBezTo>
                <a:cubicBezTo>
                  <a:pt x="395" y="1186"/>
                  <a:pt x="389" y="1176"/>
                  <a:pt x="371" y="1172"/>
                </a:cubicBezTo>
                <a:cubicBezTo>
                  <a:pt x="363" y="1170"/>
                  <a:pt x="355" y="1170"/>
                  <a:pt x="348" y="1164"/>
                </a:cubicBezTo>
                <a:cubicBezTo>
                  <a:pt x="356" y="1152"/>
                  <a:pt x="369" y="1152"/>
                  <a:pt x="380" y="1152"/>
                </a:cubicBezTo>
                <a:cubicBezTo>
                  <a:pt x="392" y="1152"/>
                  <a:pt x="395" y="1147"/>
                  <a:pt x="396" y="1137"/>
                </a:cubicBezTo>
                <a:cubicBezTo>
                  <a:pt x="398" y="1109"/>
                  <a:pt x="388" y="1086"/>
                  <a:pt x="374" y="1063"/>
                </a:cubicBezTo>
                <a:cubicBezTo>
                  <a:pt x="366" y="1050"/>
                  <a:pt x="357" y="1036"/>
                  <a:pt x="349" y="1023"/>
                </a:cubicBezTo>
                <a:cubicBezTo>
                  <a:pt x="337" y="1002"/>
                  <a:pt x="333" y="980"/>
                  <a:pt x="340" y="957"/>
                </a:cubicBezTo>
                <a:cubicBezTo>
                  <a:pt x="346" y="934"/>
                  <a:pt x="340" y="923"/>
                  <a:pt x="318" y="915"/>
                </a:cubicBezTo>
                <a:cubicBezTo>
                  <a:pt x="315" y="914"/>
                  <a:pt x="312" y="914"/>
                  <a:pt x="307" y="913"/>
                </a:cubicBezTo>
                <a:cubicBezTo>
                  <a:pt x="316" y="897"/>
                  <a:pt x="331" y="894"/>
                  <a:pt x="344" y="889"/>
                </a:cubicBezTo>
                <a:cubicBezTo>
                  <a:pt x="360" y="883"/>
                  <a:pt x="372" y="874"/>
                  <a:pt x="377" y="857"/>
                </a:cubicBezTo>
                <a:cubicBezTo>
                  <a:pt x="382" y="845"/>
                  <a:pt x="380" y="836"/>
                  <a:pt x="367" y="831"/>
                </a:cubicBezTo>
                <a:cubicBezTo>
                  <a:pt x="353" y="826"/>
                  <a:pt x="344" y="819"/>
                  <a:pt x="345" y="802"/>
                </a:cubicBezTo>
                <a:cubicBezTo>
                  <a:pt x="345" y="786"/>
                  <a:pt x="357" y="784"/>
                  <a:pt x="369" y="781"/>
                </a:cubicBezTo>
                <a:cubicBezTo>
                  <a:pt x="373" y="780"/>
                  <a:pt x="380" y="780"/>
                  <a:pt x="379" y="773"/>
                </a:cubicBezTo>
                <a:cubicBezTo>
                  <a:pt x="379" y="765"/>
                  <a:pt x="375" y="756"/>
                  <a:pt x="367" y="754"/>
                </a:cubicBezTo>
                <a:cubicBezTo>
                  <a:pt x="345" y="748"/>
                  <a:pt x="347" y="734"/>
                  <a:pt x="352" y="716"/>
                </a:cubicBezTo>
                <a:cubicBezTo>
                  <a:pt x="358" y="689"/>
                  <a:pt x="357" y="662"/>
                  <a:pt x="349" y="635"/>
                </a:cubicBezTo>
                <a:cubicBezTo>
                  <a:pt x="347" y="627"/>
                  <a:pt x="346" y="620"/>
                  <a:pt x="351" y="613"/>
                </a:cubicBezTo>
                <a:cubicBezTo>
                  <a:pt x="364" y="593"/>
                  <a:pt x="371" y="574"/>
                  <a:pt x="356" y="551"/>
                </a:cubicBezTo>
                <a:cubicBezTo>
                  <a:pt x="351" y="542"/>
                  <a:pt x="361" y="537"/>
                  <a:pt x="367" y="538"/>
                </a:cubicBezTo>
                <a:cubicBezTo>
                  <a:pt x="400" y="545"/>
                  <a:pt x="411" y="528"/>
                  <a:pt x="413" y="499"/>
                </a:cubicBezTo>
                <a:cubicBezTo>
                  <a:pt x="414" y="494"/>
                  <a:pt x="418" y="490"/>
                  <a:pt x="421" y="485"/>
                </a:cubicBezTo>
                <a:cubicBezTo>
                  <a:pt x="437" y="458"/>
                  <a:pt x="439" y="456"/>
                  <a:pt x="470" y="463"/>
                </a:cubicBezTo>
                <a:cubicBezTo>
                  <a:pt x="487" y="467"/>
                  <a:pt x="498" y="465"/>
                  <a:pt x="506" y="447"/>
                </a:cubicBezTo>
                <a:cubicBezTo>
                  <a:pt x="512" y="434"/>
                  <a:pt x="523" y="422"/>
                  <a:pt x="539" y="420"/>
                </a:cubicBezTo>
                <a:cubicBezTo>
                  <a:pt x="554" y="418"/>
                  <a:pt x="555" y="408"/>
                  <a:pt x="555" y="397"/>
                </a:cubicBezTo>
                <a:cubicBezTo>
                  <a:pt x="555" y="386"/>
                  <a:pt x="554" y="376"/>
                  <a:pt x="561" y="367"/>
                </a:cubicBezTo>
                <a:cubicBezTo>
                  <a:pt x="566" y="360"/>
                  <a:pt x="561" y="355"/>
                  <a:pt x="556" y="352"/>
                </a:cubicBezTo>
                <a:cubicBezTo>
                  <a:pt x="548" y="349"/>
                  <a:pt x="541" y="347"/>
                  <a:pt x="533" y="346"/>
                </a:cubicBezTo>
                <a:cubicBezTo>
                  <a:pt x="507" y="339"/>
                  <a:pt x="506" y="337"/>
                  <a:pt x="517" y="314"/>
                </a:cubicBezTo>
                <a:cubicBezTo>
                  <a:pt x="522" y="302"/>
                  <a:pt x="530" y="292"/>
                  <a:pt x="536" y="281"/>
                </a:cubicBezTo>
                <a:cubicBezTo>
                  <a:pt x="544" y="268"/>
                  <a:pt x="552" y="255"/>
                  <a:pt x="569" y="271"/>
                </a:cubicBezTo>
                <a:cubicBezTo>
                  <a:pt x="575" y="276"/>
                  <a:pt x="583" y="273"/>
                  <a:pt x="585" y="264"/>
                </a:cubicBezTo>
                <a:cubicBezTo>
                  <a:pt x="588" y="253"/>
                  <a:pt x="592" y="241"/>
                  <a:pt x="578" y="232"/>
                </a:cubicBezTo>
                <a:cubicBezTo>
                  <a:pt x="577" y="232"/>
                  <a:pt x="576" y="232"/>
                  <a:pt x="574" y="231"/>
                </a:cubicBezTo>
                <a:cubicBezTo>
                  <a:pt x="566" y="228"/>
                  <a:pt x="552" y="235"/>
                  <a:pt x="550" y="220"/>
                </a:cubicBezTo>
                <a:cubicBezTo>
                  <a:pt x="548" y="206"/>
                  <a:pt x="552" y="193"/>
                  <a:pt x="561" y="181"/>
                </a:cubicBezTo>
                <a:cubicBezTo>
                  <a:pt x="569" y="172"/>
                  <a:pt x="580" y="166"/>
                  <a:pt x="591" y="162"/>
                </a:cubicBezTo>
                <a:cubicBezTo>
                  <a:pt x="600" y="159"/>
                  <a:pt x="607" y="159"/>
                  <a:pt x="608" y="171"/>
                </a:cubicBezTo>
                <a:cubicBezTo>
                  <a:pt x="609" y="175"/>
                  <a:pt x="611" y="179"/>
                  <a:pt x="615" y="179"/>
                </a:cubicBezTo>
                <a:cubicBezTo>
                  <a:pt x="622" y="179"/>
                  <a:pt x="623" y="174"/>
                  <a:pt x="623" y="170"/>
                </a:cubicBezTo>
                <a:cubicBezTo>
                  <a:pt x="624" y="162"/>
                  <a:pt x="624" y="155"/>
                  <a:pt x="625" y="148"/>
                </a:cubicBezTo>
                <a:cubicBezTo>
                  <a:pt x="628" y="124"/>
                  <a:pt x="644" y="115"/>
                  <a:pt x="666" y="124"/>
                </a:cubicBezTo>
                <a:cubicBezTo>
                  <a:pt x="669" y="125"/>
                  <a:pt x="671" y="126"/>
                  <a:pt x="673" y="127"/>
                </a:cubicBezTo>
                <a:cubicBezTo>
                  <a:pt x="705" y="144"/>
                  <a:pt x="710" y="143"/>
                  <a:pt x="725" y="109"/>
                </a:cubicBezTo>
                <a:cubicBezTo>
                  <a:pt x="731" y="96"/>
                  <a:pt x="738" y="89"/>
                  <a:pt x="753" y="91"/>
                </a:cubicBezTo>
                <a:cubicBezTo>
                  <a:pt x="759" y="92"/>
                  <a:pt x="764" y="91"/>
                  <a:pt x="769" y="90"/>
                </a:cubicBezTo>
                <a:cubicBezTo>
                  <a:pt x="799" y="89"/>
                  <a:pt x="822" y="78"/>
                  <a:pt x="829" y="45"/>
                </a:cubicBezTo>
                <a:cubicBezTo>
                  <a:pt x="832" y="33"/>
                  <a:pt x="837" y="21"/>
                  <a:pt x="845" y="11"/>
                </a:cubicBezTo>
                <a:cubicBezTo>
                  <a:pt x="850" y="4"/>
                  <a:pt x="858" y="0"/>
                  <a:pt x="866" y="3"/>
                </a:cubicBezTo>
                <a:cubicBezTo>
                  <a:pt x="876" y="6"/>
                  <a:pt x="872" y="15"/>
                  <a:pt x="871" y="22"/>
                </a:cubicBezTo>
                <a:cubicBezTo>
                  <a:pt x="867" y="66"/>
                  <a:pt x="867" y="66"/>
                  <a:pt x="909" y="57"/>
                </a:cubicBezTo>
                <a:cubicBezTo>
                  <a:pt x="924" y="54"/>
                  <a:pt x="938" y="53"/>
                  <a:pt x="953" y="56"/>
                </a:cubicBezTo>
                <a:cubicBezTo>
                  <a:pt x="968" y="60"/>
                  <a:pt x="980" y="63"/>
                  <a:pt x="986" y="82"/>
                </a:cubicBezTo>
                <a:cubicBezTo>
                  <a:pt x="996" y="109"/>
                  <a:pt x="1034" y="117"/>
                  <a:pt x="1066" y="102"/>
                </a:cubicBezTo>
                <a:cubicBezTo>
                  <a:pt x="1071" y="100"/>
                  <a:pt x="1075" y="97"/>
                  <a:pt x="1081" y="94"/>
                </a:cubicBezTo>
                <a:cubicBezTo>
                  <a:pt x="1085" y="117"/>
                  <a:pt x="1091" y="138"/>
                  <a:pt x="1114" y="148"/>
                </a:cubicBezTo>
                <a:cubicBezTo>
                  <a:pt x="1135" y="157"/>
                  <a:pt x="1155" y="152"/>
                  <a:pt x="1176" y="148"/>
                </a:cubicBezTo>
                <a:cubicBezTo>
                  <a:pt x="1178" y="154"/>
                  <a:pt x="1174" y="156"/>
                  <a:pt x="1172" y="159"/>
                </a:cubicBezTo>
                <a:cubicBezTo>
                  <a:pt x="1152" y="181"/>
                  <a:pt x="1160" y="206"/>
                  <a:pt x="1189" y="215"/>
                </a:cubicBezTo>
                <a:cubicBezTo>
                  <a:pt x="1219" y="224"/>
                  <a:pt x="1219" y="224"/>
                  <a:pt x="1209" y="254"/>
                </a:cubicBezTo>
                <a:cubicBezTo>
                  <a:pt x="1202" y="275"/>
                  <a:pt x="1214" y="297"/>
                  <a:pt x="1236" y="300"/>
                </a:cubicBezTo>
                <a:cubicBezTo>
                  <a:pt x="1247" y="302"/>
                  <a:pt x="1248" y="292"/>
                  <a:pt x="1250" y="285"/>
                </a:cubicBezTo>
                <a:cubicBezTo>
                  <a:pt x="1253" y="273"/>
                  <a:pt x="1255" y="259"/>
                  <a:pt x="1270" y="255"/>
                </a:cubicBezTo>
                <a:cubicBezTo>
                  <a:pt x="1280" y="253"/>
                  <a:pt x="1287" y="252"/>
                  <a:pt x="1283" y="267"/>
                </a:cubicBezTo>
                <a:cubicBezTo>
                  <a:pt x="1274" y="305"/>
                  <a:pt x="1284" y="318"/>
                  <a:pt x="1322" y="321"/>
                </a:cubicBezTo>
                <a:cubicBezTo>
                  <a:pt x="1370" y="325"/>
                  <a:pt x="1411" y="342"/>
                  <a:pt x="1447" y="373"/>
                </a:cubicBezTo>
                <a:cubicBezTo>
                  <a:pt x="1465" y="389"/>
                  <a:pt x="1484" y="402"/>
                  <a:pt x="1507" y="410"/>
                </a:cubicBezTo>
                <a:cubicBezTo>
                  <a:pt x="1519" y="414"/>
                  <a:pt x="1530" y="414"/>
                  <a:pt x="1540" y="405"/>
                </a:cubicBezTo>
                <a:cubicBezTo>
                  <a:pt x="1549" y="397"/>
                  <a:pt x="1560" y="392"/>
                  <a:pt x="1570" y="402"/>
                </a:cubicBezTo>
                <a:cubicBezTo>
                  <a:pt x="1580" y="413"/>
                  <a:pt x="1569" y="421"/>
                  <a:pt x="1563" y="427"/>
                </a:cubicBezTo>
                <a:cubicBezTo>
                  <a:pt x="1548" y="442"/>
                  <a:pt x="1547" y="456"/>
                  <a:pt x="1554" y="475"/>
                </a:cubicBezTo>
                <a:cubicBezTo>
                  <a:pt x="1581" y="551"/>
                  <a:pt x="1584" y="629"/>
                  <a:pt x="1581" y="708"/>
                </a:cubicBezTo>
                <a:cubicBezTo>
                  <a:pt x="1580" y="748"/>
                  <a:pt x="1580" y="748"/>
                  <a:pt x="1616" y="763"/>
                </a:cubicBezTo>
                <a:cubicBezTo>
                  <a:pt x="1649" y="776"/>
                  <a:pt x="1649" y="776"/>
                  <a:pt x="1675" y="750"/>
                </a:cubicBezTo>
                <a:cubicBezTo>
                  <a:pt x="1693" y="732"/>
                  <a:pt x="1711" y="713"/>
                  <a:pt x="1734" y="700"/>
                </a:cubicBezTo>
                <a:cubicBezTo>
                  <a:pt x="1746" y="694"/>
                  <a:pt x="1759" y="688"/>
                  <a:pt x="1775" y="691"/>
                </a:cubicBezTo>
                <a:cubicBezTo>
                  <a:pt x="1772" y="703"/>
                  <a:pt x="1764" y="711"/>
                  <a:pt x="1758" y="720"/>
                </a:cubicBezTo>
                <a:cubicBezTo>
                  <a:pt x="1746" y="738"/>
                  <a:pt x="1738" y="757"/>
                  <a:pt x="1738" y="778"/>
                </a:cubicBezTo>
                <a:cubicBezTo>
                  <a:pt x="1737" y="790"/>
                  <a:pt x="1733" y="792"/>
                  <a:pt x="1722" y="791"/>
                </a:cubicBezTo>
                <a:cubicBezTo>
                  <a:pt x="1711" y="790"/>
                  <a:pt x="1699" y="790"/>
                  <a:pt x="1689" y="796"/>
                </a:cubicBezTo>
                <a:cubicBezTo>
                  <a:pt x="1683" y="801"/>
                  <a:pt x="1678" y="807"/>
                  <a:pt x="1677" y="814"/>
                </a:cubicBezTo>
                <a:cubicBezTo>
                  <a:pt x="1677" y="823"/>
                  <a:pt x="1686" y="823"/>
                  <a:pt x="1692" y="825"/>
                </a:cubicBezTo>
                <a:cubicBezTo>
                  <a:pt x="1732" y="839"/>
                  <a:pt x="1772" y="852"/>
                  <a:pt x="1813" y="867"/>
                </a:cubicBezTo>
                <a:cubicBezTo>
                  <a:pt x="1837" y="875"/>
                  <a:pt x="1861" y="886"/>
                  <a:pt x="1882" y="902"/>
                </a:cubicBezTo>
                <a:cubicBezTo>
                  <a:pt x="1923" y="931"/>
                  <a:pt x="1936" y="968"/>
                  <a:pt x="1924" y="1017"/>
                </a:cubicBezTo>
                <a:cubicBezTo>
                  <a:pt x="1912" y="1061"/>
                  <a:pt x="1912" y="1061"/>
                  <a:pt x="1939" y="1097"/>
                </a:cubicBezTo>
                <a:cubicBezTo>
                  <a:pt x="1923" y="1108"/>
                  <a:pt x="1913" y="1125"/>
                  <a:pt x="1904" y="1141"/>
                </a:cubicBezTo>
                <a:cubicBezTo>
                  <a:pt x="1895" y="1157"/>
                  <a:pt x="1884" y="1170"/>
                  <a:pt x="1865" y="1174"/>
                </a:cubicBezTo>
                <a:cubicBezTo>
                  <a:pt x="1851" y="1177"/>
                  <a:pt x="1837" y="1180"/>
                  <a:pt x="1834" y="1197"/>
                </a:cubicBezTo>
                <a:cubicBezTo>
                  <a:pt x="1830" y="1217"/>
                  <a:pt x="1831" y="1236"/>
                  <a:pt x="1849" y="1250"/>
                </a:cubicBezTo>
                <a:cubicBezTo>
                  <a:pt x="1861" y="1260"/>
                  <a:pt x="1876" y="1267"/>
                  <a:pt x="1890" y="1273"/>
                </a:cubicBezTo>
                <a:cubicBezTo>
                  <a:pt x="1914" y="1284"/>
                  <a:pt x="1939" y="1294"/>
                  <a:pt x="1961" y="1309"/>
                </a:cubicBezTo>
                <a:cubicBezTo>
                  <a:pt x="1974" y="1318"/>
                  <a:pt x="1981" y="1314"/>
                  <a:pt x="1983" y="1298"/>
                </a:cubicBezTo>
                <a:cubicBezTo>
                  <a:pt x="1984" y="1274"/>
                  <a:pt x="1997" y="1257"/>
                  <a:pt x="2020" y="1250"/>
                </a:cubicBezTo>
                <a:cubicBezTo>
                  <a:pt x="2045" y="1242"/>
                  <a:pt x="2073" y="1249"/>
                  <a:pt x="2088" y="1267"/>
                </a:cubicBezTo>
                <a:cubicBezTo>
                  <a:pt x="2099" y="1280"/>
                  <a:pt x="2101" y="1295"/>
                  <a:pt x="2095" y="1310"/>
                </a:cubicBezTo>
                <a:cubicBezTo>
                  <a:pt x="2088" y="1329"/>
                  <a:pt x="2096" y="1338"/>
                  <a:pt x="2112" y="1343"/>
                </a:cubicBezTo>
                <a:cubicBezTo>
                  <a:pt x="2122" y="1346"/>
                  <a:pt x="2127" y="1351"/>
                  <a:pt x="2125" y="1362"/>
                </a:cubicBezTo>
                <a:cubicBezTo>
                  <a:pt x="2123" y="1374"/>
                  <a:pt x="2114" y="1368"/>
                  <a:pt x="2108" y="1368"/>
                </a:cubicBezTo>
                <a:cubicBezTo>
                  <a:pt x="2002" y="1361"/>
                  <a:pt x="1903" y="1334"/>
                  <a:pt x="1815" y="1274"/>
                </a:cubicBezTo>
                <a:cubicBezTo>
                  <a:pt x="1807" y="1268"/>
                  <a:pt x="1800" y="1268"/>
                  <a:pt x="1794" y="1274"/>
                </a:cubicBezTo>
                <a:cubicBezTo>
                  <a:pt x="1782" y="1284"/>
                  <a:pt x="1770" y="1294"/>
                  <a:pt x="1759" y="1304"/>
                </a:cubicBezTo>
                <a:cubicBezTo>
                  <a:pt x="1743" y="1319"/>
                  <a:pt x="1727" y="1334"/>
                  <a:pt x="1704" y="1340"/>
                </a:cubicBezTo>
                <a:cubicBezTo>
                  <a:pt x="1693" y="1342"/>
                  <a:pt x="1693" y="1350"/>
                  <a:pt x="1698" y="1358"/>
                </a:cubicBezTo>
                <a:cubicBezTo>
                  <a:pt x="1705" y="1368"/>
                  <a:pt x="1712" y="1378"/>
                  <a:pt x="1726" y="1381"/>
                </a:cubicBezTo>
                <a:cubicBezTo>
                  <a:pt x="1758" y="1390"/>
                  <a:pt x="1785" y="1409"/>
                  <a:pt x="1811" y="1429"/>
                </a:cubicBezTo>
                <a:cubicBezTo>
                  <a:pt x="1831" y="1445"/>
                  <a:pt x="1851" y="1460"/>
                  <a:pt x="1874" y="1471"/>
                </a:cubicBezTo>
                <a:cubicBezTo>
                  <a:pt x="1890" y="1480"/>
                  <a:pt x="1899" y="1477"/>
                  <a:pt x="1904" y="1460"/>
                </a:cubicBezTo>
                <a:cubicBezTo>
                  <a:pt x="1906" y="1451"/>
                  <a:pt x="1908" y="1441"/>
                  <a:pt x="1922" y="1445"/>
                </a:cubicBezTo>
                <a:cubicBezTo>
                  <a:pt x="1935" y="1449"/>
                  <a:pt x="1940" y="1458"/>
                  <a:pt x="1941" y="1470"/>
                </a:cubicBezTo>
                <a:cubicBezTo>
                  <a:pt x="1941" y="1478"/>
                  <a:pt x="1935" y="1478"/>
                  <a:pt x="1930" y="1478"/>
                </a:cubicBezTo>
                <a:cubicBezTo>
                  <a:pt x="1914" y="1479"/>
                  <a:pt x="1900" y="1483"/>
                  <a:pt x="1887" y="1493"/>
                </a:cubicBezTo>
                <a:cubicBezTo>
                  <a:pt x="1881" y="1498"/>
                  <a:pt x="1877" y="1496"/>
                  <a:pt x="1871" y="1493"/>
                </a:cubicBezTo>
                <a:cubicBezTo>
                  <a:pt x="1813" y="1464"/>
                  <a:pt x="1751" y="1440"/>
                  <a:pt x="1708" y="1388"/>
                </a:cubicBezTo>
                <a:cubicBezTo>
                  <a:pt x="1695" y="1373"/>
                  <a:pt x="1664" y="1380"/>
                  <a:pt x="1656" y="1400"/>
                </a:cubicBezTo>
                <a:cubicBezTo>
                  <a:pt x="1649" y="1415"/>
                  <a:pt x="1641" y="1417"/>
                  <a:pt x="1627" y="1415"/>
                </a:cubicBezTo>
                <a:cubicBezTo>
                  <a:pt x="1620" y="1414"/>
                  <a:pt x="1612" y="1415"/>
                  <a:pt x="1605" y="1417"/>
                </a:cubicBezTo>
                <a:cubicBezTo>
                  <a:pt x="1593" y="1420"/>
                  <a:pt x="1590" y="1430"/>
                  <a:pt x="1588" y="1441"/>
                </a:cubicBezTo>
                <a:cubicBezTo>
                  <a:pt x="1586" y="1452"/>
                  <a:pt x="1593" y="1457"/>
                  <a:pt x="1601" y="1461"/>
                </a:cubicBezTo>
                <a:cubicBezTo>
                  <a:pt x="1611" y="1466"/>
                  <a:pt x="1623" y="1470"/>
                  <a:pt x="1634" y="1475"/>
                </a:cubicBezTo>
                <a:cubicBezTo>
                  <a:pt x="1646" y="1480"/>
                  <a:pt x="1658" y="1486"/>
                  <a:pt x="1667" y="1497"/>
                </a:cubicBezTo>
                <a:cubicBezTo>
                  <a:pt x="1682" y="1516"/>
                  <a:pt x="1679" y="1534"/>
                  <a:pt x="1656" y="1541"/>
                </a:cubicBezTo>
                <a:cubicBezTo>
                  <a:pt x="1613" y="1554"/>
                  <a:pt x="1610" y="1570"/>
                  <a:pt x="1633" y="1611"/>
                </a:cubicBezTo>
                <a:cubicBezTo>
                  <a:pt x="1642" y="1628"/>
                  <a:pt x="1653" y="1643"/>
                  <a:pt x="1646" y="1664"/>
                </a:cubicBezTo>
                <a:cubicBezTo>
                  <a:pt x="1644" y="1668"/>
                  <a:pt x="1644" y="1674"/>
                  <a:pt x="1638" y="1673"/>
                </a:cubicBezTo>
                <a:cubicBezTo>
                  <a:pt x="1632" y="1673"/>
                  <a:pt x="1630" y="1668"/>
                  <a:pt x="1629" y="1664"/>
                </a:cubicBezTo>
                <a:cubicBezTo>
                  <a:pt x="1627" y="1646"/>
                  <a:pt x="1616" y="1640"/>
                  <a:pt x="1599" y="1639"/>
                </a:cubicBezTo>
                <a:cubicBezTo>
                  <a:pt x="1575" y="1637"/>
                  <a:pt x="1560" y="1623"/>
                  <a:pt x="1552" y="1600"/>
                </a:cubicBezTo>
                <a:cubicBezTo>
                  <a:pt x="1546" y="1580"/>
                  <a:pt x="1540" y="1560"/>
                  <a:pt x="1533" y="1540"/>
                </a:cubicBezTo>
                <a:cubicBezTo>
                  <a:pt x="1529" y="1526"/>
                  <a:pt x="1521" y="1514"/>
                  <a:pt x="1510" y="1506"/>
                </a:cubicBezTo>
                <a:cubicBezTo>
                  <a:pt x="1506" y="1503"/>
                  <a:pt x="1502" y="1498"/>
                  <a:pt x="1496" y="1500"/>
                </a:cubicBezTo>
                <a:cubicBezTo>
                  <a:pt x="1489" y="1504"/>
                  <a:pt x="1486" y="1510"/>
                  <a:pt x="1487" y="1517"/>
                </a:cubicBezTo>
                <a:cubicBezTo>
                  <a:pt x="1488" y="1530"/>
                  <a:pt x="1490" y="1543"/>
                  <a:pt x="1492" y="1556"/>
                </a:cubicBezTo>
                <a:cubicBezTo>
                  <a:pt x="1493" y="1561"/>
                  <a:pt x="1498" y="1562"/>
                  <a:pt x="1502" y="1563"/>
                </a:cubicBezTo>
                <a:cubicBezTo>
                  <a:pt x="1506" y="1564"/>
                  <a:pt x="1511" y="1564"/>
                  <a:pt x="1515" y="1566"/>
                </a:cubicBezTo>
                <a:cubicBezTo>
                  <a:pt x="1527" y="1569"/>
                  <a:pt x="1536" y="1576"/>
                  <a:pt x="1532" y="1589"/>
                </a:cubicBezTo>
                <a:cubicBezTo>
                  <a:pt x="1528" y="1600"/>
                  <a:pt x="1516" y="1595"/>
                  <a:pt x="1507" y="1594"/>
                </a:cubicBezTo>
                <a:cubicBezTo>
                  <a:pt x="1504" y="1593"/>
                  <a:pt x="1500" y="1592"/>
                  <a:pt x="1498" y="1590"/>
                </a:cubicBezTo>
                <a:cubicBezTo>
                  <a:pt x="1480" y="1574"/>
                  <a:pt x="1478" y="1587"/>
                  <a:pt x="1474" y="1602"/>
                </a:cubicBezTo>
                <a:cubicBezTo>
                  <a:pt x="1468" y="1624"/>
                  <a:pt x="1468" y="1623"/>
                  <a:pt x="1492" y="1625"/>
                </a:cubicBezTo>
                <a:cubicBezTo>
                  <a:pt x="1506" y="1625"/>
                  <a:pt x="1515" y="1630"/>
                  <a:pt x="1509" y="1647"/>
                </a:cubicBezTo>
                <a:cubicBezTo>
                  <a:pt x="1505" y="1659"/>
                  <a:pt x="1502" y="1671"/>
                  <a:pt x="1500" y="1684"/>
                </a:cubicBezTo>
                <a:cubicBezTo>
                  <a:pt x="1497" y="1705"/>
                  <a:pt x="1504" y="1712"/>
                  <a:pt x="1525" y="1709"/>
                </a:cubicBezTo>
                <a:cubicBezTo>
                  <a:pt x="1529" y="1709"/>
                  <a:pt x="1532" y="1709"/>
                  <a:pt x="1535" y="1708"/>
                </a:cubicBezTo>
                <a:cubicBezTo>
                  <a:pt x="1553" y="1704"/>
                  <a:pt x="1560" y="1707"/>
                  <a:pt x="1558" y="1728"/>
                </a:cubicBezTo>
                <a:cubicBezTo>
                  <a:pt x="1554" y="1754"/>
                  <a:pt x="1565" y="1777"/>
                  <a:pt x="1579" y="1799"/>
                </a:cubicBezTo>
                <a:cubicBezTo>
                  <a:pt x="1596" y="1825"/>
                  <a:pt x="1618" y="1849"/>
                  <a:pt x="1631" y="1877"/>
                </a:cubicBezTo>
                <a:cubicBezTo>
                  <a:pt x="1639" y="1894"/>
                  <a:pt x="1643" y="1910"/>
                  <a:pt x="1634" y="1929"/>
                </a:cubicBezTo>
                <a:cubicBezTo>
                  <a:pt x="1623" y="1951"/>
                  <a:pt x="1628" y="1975"/>
                  <a:pt x="1637" y="1998"/>
                </a:cubicBezTo>
                <a:cubicBezTo>
                  <a:pt x="1640" y="2005"/>
                  <a:pt x="1643" y="2011"/>
                  <a:pt x="1645" y="2017"/>
                </a:cubicBezTo>
                <a:cubicBezTo>
                  <a:pt x="1662" y="2054"/>
                  <a:pt x="1662" y="2054"/>
                  <a:pt x="1631" y="2080"/>
                </a:cubicBezTo>
                <a:cubicBezTo>
                  <a:pt x="1625" y="2085"/>
                  <a:pt x="1621" y="2090"/>
                  <a:pt x="1623" y="2100"/>
                </a:cubicBezTo>
                <a:cubicBezTo>
                  <a:pt x="1625" y="2111"/>
                  <a:pt x="1624" y="2123"/>
                  <a:pt x="1622" y="2134"/>
                </a:cubicBezTo>
                <a:cubicBezTo>
                  <a:pt x="1618" y="2151"/>
                  <a:pt x="1627" y="2158"/>
                  <a:pt x="1641" y="2163"/>
                </a:cubicBezTo>
                <a:cubicBezTo>
                  <a:pt x="1686" y="2179"/>
                  <a:pt x="1686" y="2179"/>
                  <a:pt x="1659" y="2218"/>
                </a:cubicBezTo>
                <a:cubicBezTo>
                  <a:pt x="1654" y="2225"/>
                  <a:pt x="1652" y="2233"/>
                  <a:pt x="1652" y="2242"/>
                </a:cubicBezTo>
                <a:cubicBezTo>
                  <a:pt x="1652" y="2249"/>
                  <a:pt x="1659" y="2258"/>
                  <a:pt x="1647" y="2261"/>
                </a:cubicBezTo>
                <a:cubicBezTo>
                  <a:pt x="1637" y="2264"/>
                  <a:pt x="1627" y="2263"/>
                  <a:pt x="1621" y="2253"/>
                </a:cubicBezTo>
                <a:cubicBezTo>
                  <a:pt x="1615" y="2245"/>
                  <a:pt x="1611" y="2236"/>
                  <a:pt x="1606" y="2226"/>
                </a:cubicBezTo>
                <a:cubicBezTo>
                  <a:pt x="1582" y="2235"/>
                  <a:pt x="1571" y="2256"/>
                  <a:pt x="1562" y="2277"/>
                </a:cubicBezTo>
                <a:cubicBezTo>
                  <a:pt x="1557" y="2287"/>
                  <a:pt x="1566" y="2296"/>
                  <a:pt x="1572" y="2303"/>
                </a:cubicBezTo>
                <a:cubicBezTo>
                  <a:pt x="1581" y="2312"/>
                  <a:pt x="1590" y="2320"/>
                  <a:pt x="1598" y="2328"/>
                </a:cubicBezTo>
                <a:cubicBezTo>
                  <a:pt x="1607" y="2337"/>
                  <a:pt x="1613" y="2347"/>
                  <a:pt x="1614" y="2360"/>
                </a:cubicBezTo>
                <a:cubicBezTo>
                  <a:pt x="1615" y="2377"/>
                  <a:pt x="1610" y="2381"/>
                  <a:pt x="1593" y="2377"/>
                </a:cubicBezTo>
                <a:cubicBezTo>
                  <a:pt x="1572" y="2371"/>
                  <a:pt x="1567" y="2377"/>
                  <a:pt x="1570" y="2398"/>
                </a:cubicBezTo>
                <a:cubicBezTo>
                  <a:pt x="1571" y="2410"/>
                  <a:pt x="1581" y="2425"/>
                  <a:pt x="1567" y="2433"/>
                </a:cubicBezTo>
                <a:cubicBezTo>
                  <a:pt x="1554" y="2440"/>
                  <a:pt x="1542" y="2427"/>
                  <a:pt x="1532" y="2419"/>
                </a:cubicBezTo>
                <a:cubicBezTo>
                  <a:pt x="1528" y="2415"/>
                  <a:pt x="1524" y="2412"/>
                  <a:pt x="1519" y="2409"/>
                </a:cubicBezTo>
                <a:cubicBezTo>
                  <a:pt x="1513" y="2405"/>
                  <a:pt x="1505" y="2404"/>
                  <a:pt x="1499" y="2410"/>
                </a:cubicBezTo>
                <a:cubicBezTo>
                  <a:pt x="1493" y="2415"/>
                  <a:pt x="1495" y="2422"/>
                  <a:pt x="1499" y="2428"/>
                </a:cubicBezTo>
                <a:cubicBezTo>
                  <a:pt x="1504" y="2437"/>
                  <a:pt x="1508" y="2446"/>
                  <a:pt x="1498" y="2455"/>
                </a:cubicBezTo>
                <a:cubicBezTo>
                  <a:pt x="1488" y="2463"/>
                  <a:pt x="1478" y="2458"/>
                  <a:pt x="1469" y="2452"/>
                </a:cubicBezTo>
                <a:cubicBezTo>
                  <a:pt x="1468" y="2451"/>
                  <a:pt x="1466" y="2449"/>
                  <a:pt x="1464" y="2448"/>
                </a:cubicBezTo>
                <a:cubicBezTo>
                  <a:pt x="1439" y="2430"/>
                  <a:pt x="1433" y="2432"/>
                  <a:pt x="1421" y="2461"/>
                </a:cubicBezTo>
                <a:cubicBezTo>
                  <a:pt x="1416" y="2475"/>
                  <a:pt x="1411" y="2486"/>
                  <a:pt x="1394" y="2484"/>
                </a:cubicBezTo>
                <a:cubicBezTo>
                  <a:pt x="1390" y="2484"/>
                  <a:pt x="1387" y="2484"/>
                  <a:pt x="1384" y="2483"/>
                </a:cubicBezTo>
                <a:cubicBezTo>
                  <a:pt x="1367" y="2477"/>
                  <a:pt x="1352" y="2485"/>
                  <a:pt x="1354" y="2502"/>
                </a:cubicBezTo>
                <a:cubicBezTo>
                  <a:pt x="1356" y="2519"/>
                  <a:pt x="1347" y="2525"/>
                  <a:pt x="1335" y="2526"/>
                </a:cubicBezTo>
                <a:cubicBezTo>
                  <a:pt x="1296" y="2528"/>
                  <a:pt x="1288" y="2552"/>
                  <a:pt x="1287" y="2586"/>
                </a:cubicBezTo>
                <a:cubicBezTo>
                  <a:pt x="1286" y="2610"/>
                  <a:pt x="1280" y="2634"/>
                  <a:pt x="1273" y="2658"/>
                </a:cubicBezTo>
                <a:cubicBezTo>
                  <a:pt x="1269" y="2669"/>
                  <a:pt x="1263" y="2676"/>
                  <a:pt x="1251" y="2679"/>
                </a:cubicBezTo>
                <a:cubicBezTo>
                  <a:pt x="1210" y="2691"/>
                  <a:pt x="1169" y="2694"/>
                  <a:pt x="1131" y="2668"/>
                </a:cubicBezTo>
                <a:cubicBezTo>
                  <a:pt x="1117" y="2658"/>
                  <a:pt x="1108" y="2647"/>
                  <a:pt x="1110" y="2628"/>
                </a:cubicBezTo>
                <a:cubicBezTo>
                  <a:pt x="1114" y="2600"/>
                  <a:pt x="1100" y="2575"/>
                  <a:pt x="1086" y="2551"/>
                </a:cubicBezTo>
                <a:cubicBezTo>
                  <a:pt x="1083" y="2544"/>
                  <a:pt x="1077" y="2543"/>
                  <a:pt x="1070" y="2542"/>
                </a:cubicBezTo>
                <a:cubicBezTo>
                  <a:pt x="1046" y="2539"/>
                  <a:pt x="1022" y="2537"/>
                  <a:pt x="998" y="2538"/>
                </a:cubicBezTo>
                <a:cubicBezTo>
                  <a:pt x="983" y="2538"/>
                  <a:pt x="973" y="2533"/>
                  <a:pt x="964" y="2522"/>
                </a:cubicBezTo>
                <a:cubicBezTo>
                  <a:pt x="955" y="2512"/>
                  <a:pt x="947" y="2501"/>
                  <a:pt x="934" y="2495"/>
                </a:cubicBezTo>
                <a:cubicBezTo>
                  <a:pt x="920" y="2489"/>
                  <a:pt x="908" y="2487"/>
                  <a:pt x="893" y="2497"/>
                </a:cubicBezTo>
                <a:cubicBezTo>
                  <a:pt x="875" y="2510"/>
                  <a:pt x="859" y="2504"/>
                  <a:pt x="852" y="2482"/>
                </a:cubicBezTo>
                <a:cubicBezTo>
                  <a:pt x="839" y="2444"/>
                  <a:pt x="821" y="2440"/>
                  <a:pt x="790" y="2468"/>
                </a:cubicBezTo>
                <a:cubicBezTo>
                  <a:pt x="773" y="2482"/>
                  <a:pt x="762" y="2501"/>
                  <a:pt x="747" y="2517"/>
                </a:cubicBezTo>
                <a:cubicBezTo>
                  <a:pt x="735" y="2529"/>
                  <a:pt x="723" y="2540"/>
                  <a:pt x="700" y="2543"/>
                </a:cubicBezTo>
                <a:cubicBezTo>
                  <a:pt x="719" y="2512"/>
                  <a:pt x="734" y="2485"/>
                  <a:pt x="752" y="2457"/>
                </a:cubicBezTo>
                <a:cubicBezTo>
                  <a:pt x="770" y="2428"/>
                  <a:pt x="746" y="2370"/>
                  <a:pt x="711" y="2373"/>
                </a:cubicBezTo>
                <a:cubicBezTo>
                  <a:pt x="670" y="2376"/>
                  <a:pt x="657" y="2354"/>
                  <a:pt x="649" y="2321"/>
                </a:cubicBezTo>
                <a:cubicBezTo>
                  <a:pt x="647" y="2316"/>
                  <a:pt x="646" y="2311"/>
                  <a:pt x="644" y="2306"/>
                </a:cubicBezTo>
                <a:cubicBezTo>
                  <a:pt x="638" y="2284"/>
                  <a:pt x="636" y="2283"/>
                  <a:pt x="616" y="2294"/>
                </a:cubicBezTo>
                <a:cubicBezTo>
                  <a:pt x="599" y="2304"/>
                  <a:pt x="586" y="2318"/>
                  <a:pt x="574" y="2334"/>
                </a:cubicBezTo>
                <a:cubicBezTo>
                  <a:pt x="567" y="2344"/>
                  <a:pt x="561" y="2348"/>
                  <a:pt x="548" y="2343"/>
                </a:cubicBezTo>
                <a:cubicBezTo>
                  <a:pt x="537" y="2339"/>
                  <a:pt x="525" y="2338"/>
                  <a:pt x="513" y="2337"/>
                </a:cubicBezTo>
                <a:cubicBezTo>
                  <a:pt x="505" y="2336"/>
                  <a:pt x="498" y="2340"/>
                  <a:pt x="496" y="2348"/>
                </a:cubicBezTo>
                <a:cubicBezTo>
                  <a:pt x="494" y="2357"/>
                  <a:pt x="497" y="2363"/>
                  <a:pt x="505" y="2367"/>
                </a:cubicBezTo>
                <a:cubicBezTo>
                  <a:pt x="511" y="2370"/>
                  <a:pt x="517" y="2372"/>
                  <a:pt x="523" y="2375"/>
                </a:cubicBezTo>
                <a:cubicBezTo>
                  <a:pt x="533" y="2380"/>
                  <a:pt x="537" y="2387"/>
                  <a:pt x="535" y="2399"/>
                </a:cubicBezTo>
                <a:cubicBezTo>
                  <a:pt x="529" y="2435"/>
                  <a:pt x="542" y="2460"/>
                  <a:pt x="574" y="2476"/>
                </a:cubicBezTo>
                <a:cubicBezTo>
                  <a:pt x="579" y="2479"/>
                  <a:pt x="590" y="2478"/>
                  <a:pt x="588" y="2487"/>
                </a:cubicBezTo>
                <a:cubicBezTo>
                  <a:pt x="587" y="2496"/>
                  <a:pt x="578" y="2498"/>
                  <a:pt x="569" y="2499"/>
                </a:cubicBezTo>
                <a:cubicBezTo>
                  <a:pt x="568" y="2499"/>
                  <a:pt x="567" y="2499"/>
                  <a:pt x="566" y="2499"/>
                </a:cubicBezTo>
                <a:cubicBezTo>
                  <a:pt x="542" y="2503"/>
                  <a:pt x="535" y="2514"/>
                  <a:pt x="547" y="2533"/>
                </a:cubicBezTo>
                <a:cubicBezTo>
                  <a:pt x="558" y="2551"/>
                  <a:pt x="555" y="2565"/>
                  <a:pt x="545" y="2580"/>
                </a:cubicBezTo>
                <a:cubicBezTo>
                  <a:pt x="532" y="2600"/>
                  <a:pt x="522" y="2621"/>
                  <a:pt x="528" y="2646"/>
                </a:cubicBezTo>
                <a:cubicBezTo>
                  <a:pt x="531" y="2657"/>
                  <a:pt x="520" y="2662"/>
                  <a:pt x="513" y="2664"/>
                </a:cubicBezTo>
                <a:cubicBezTo>
                  <a:pt x="487" y="2673"/>
                  <a:pt x="475" y="2690"/>
                  <a:pt x="472" y="2716"/>
                </a:cubicBezTo>
                <a:cubicBezTo>
                  <a:pt x="470" y="2732"/>
                  <a:pt x="464" y="2735"/>
                  <a:pt x="448" y="2725"/>
                </a:cubicBezTo>
                <a:cubicBezTo>
                  <a:pt x="414" y="2704"/>
                  <a:pt x="364" y="2719"/>
                  <a:pt x="349" y="2754"/>
                </a:cubicBezTo>
                <a:cubicBezTo>
                  <a:pt x="346" y="2761"/>
                  <a:pt x="342" y="2770"/>
                  <a:pt x="349" y="2776"/>
                </a:cubicBezTo>
                <a:cubicBezTo>
                  <a:pt x="356" y="2782"/>
                  <a:pt x="366" y="2785"/>
                  <a:pt x="375" y="2779"/>
                </a:cubicBezTo>
                <a:cubicBezTo>
                  <a:pt x="381" y="2776"/>
                  <a:pt x="387" y="2771"/>
                  <a:pt x="393" y="2767"/>
                </a:cubicBezTo>
                <a:cubicBezTo>
                  <a:pt x="399" y="2762"/>
                  <a:pt x="405" y="2759"/>
                  <a:pt x="410" y="2765"/>
                </a:cubicBezTo>
                <a:cubicBezTo>
                  <a:pt x="416" y="2772"/>
                  <a:pt x="412" y="2778"/>
                  <a:pt x="407" y="2783"/>
                </a:cubicBezTo>
                <a:cubicBezTo>
                  <a:pt x="403" y="2788"/>
                  <a:pt x="397" y="2792"/>
                  <a:pt x="393" y="2796"/>
                </a:cubicBezTo>
                <a:cubicBezTo>
                  <a:pt x="384" y="2805"/>
                  <a:pt x="379" y="2817"/>
                  <a:pt x="388" y="2827"/>
                </a:cubicBezTo>
                <a:cubicBezTo>
                  <a:pt x="396" y="2835"/>
                  <a:pt x="407" y="2827"/>
                  <a:pt x="415" y="2821"/>
                </a:cubicBezTo>
                <a:cubicBezTo>
                  <a:pt x="422" y="2816"/>
                  <a:pt x="427" y="2807"/>
                  <a:pt x="436" y="2804"/>
                </a:cubicBezTo>
                <a:cubicBezTo>
                  <a:pt x="449" y="2799"/>
                  <a:pt x="457" y="2801"/>
                  <a:pt x="456" y="2817"/>
                </a:cubicBezTo>
                <a:cubicBezTo>
                  <a:pt x="455" y="2839"/>
                  <a:pt x="446" y="2857"/>
                  <a:pt x="434" y="2874"/>
                </a:cubicBezTo>
                <a:cubicBezTo>
                  <a:pt x="419" y="2896"/>
                  <a:pt x="418" y="2908"/>
                  <a:pt x="434" y="2929"/>
                </a:cubicBezTo>
                <a:cubicBezTo>
                  <a:pt x="439" y="2937"/>
                  <a:pt x="447" y="2944"/>
                  <a:pt x="454" y="2951"/>
                </a:cubicBezTo>
                <a:cubicBezTo>
                  <a:pt x="457" y="2954"/>
                  <a:pt x="462" y="2957"/>
                  <a:pt x="460" y="2962"/>
                </a:cubicBezTo>
                <a:cubicBezTo>
                  <a:pt x="458" y="2968"/>
                  <a:pt x="453" y="2969"/>
                  <a:pt x="449" y="2968"/>
                </a:cubicBezTo>
                <a:cubicBezTo>
                  <a:pt x="431" y="2964"/>
                  <a:pt x="427" y="2972"/>
                  <a:pt x="428" y="2988"/>
                </a:cubicBezTo>
                <a:cubicBezTo>
                  <a:pt x="429" y="3008"/>
                  <a:pt x="416" y="3022"/>
                  <a:pt x="402" y="3033"/>
                </a:cubicBezTo>
                <a:cubicBezTo>
                  <a:pt x="391" y="3042"/>
                  <a:pt x="390" y="3049"/>
                  <a:pt x="401" y="3057"/>
                </a:cubicBezTo>
                <a:cubicBezTo>
                  <a:pt x="407" y="3061"/>
                  <a:pt x="411" y="3065"/>
                  <a:pt x="409" y="3073"/>
                </a:cubicBezTo>
                <a:cubicBezTo>
                  <a:pt x="407" y="3084"/>
                  <a:pt x="399" y="3082"/>
                  <a:pt x="392" y="3084"/>
                </a:cubicBezTo>
                <a:cubicBezTo>
                  <a:pt x="388" y="3085"/>
                  <a:pt x="383" y="3085"/>
                  <a:pt x="378" y="3086"/>
                </a:cubicBezTo>
                <a:cubicBezTo>
                  <a:pt x="351" y="3089"/>
                  <a:pt x="345" y="3104"/>
                  <a:pt x="361" y="3127"/>
                </a:cubicBezTo>
                <a:cubicBezTo>
                  <a:pt x="363" y="3130"/>
                  <a:pt x="365" y="3132"/>
                  <a:pt x="366" y="3135"/>
                </a:cubicBezTo>
                <a:cubicBezTo>
                  <a:pt x="369" y="3141"/>
                  <a:pt x="371" y="3149"/>
                  <a:pt x="365" y="3153"/>
                </a:cubicBezTo>
                <a:cubicBezTo>
                  <a:pt x="360" y="3157"/>
                  <a:pt x="353" y="3153"/>
                  <a:pt x="349" y="3149"/>
                </a:cubicBezTo>
                <a:cubicBezTo>
                  <a:pt x="345" y="3145"/>
                  <a:pt x="342" y="3141"/>
                  <a:pt x="339" y="3136"/>
                </a:cubicBezTo>
                <a:cubicBezTo>
                  <a:pt x="333" y="3129"/>
                  <a:pt x="327" y="3127"/>
                  <a:pt x="319" y="3133"/>
                </a:cubicBezTo>
                <a:cubicBezTo>
                  <a:pt x="300" y="3146"/>
                  <a:pt x="279" y="3148"/>
                  <a:pt x="258" y="3149"/>
                </a:cubicBezTo>
                <a:cubicBezTo>
                  <a:pt x="233" y="3151"/>
                  <a:pt x="207" y="3148"/>
                  <a:pt x="182" y="3154"/>
                </a:cubicBezTo>
                <a:cubicBezTo>
                  <a:pt x="173" y="3156"/>
                  <a:pt x="168" y="3150"/>
                  <a:pt x="164" y="3145"/>
                </a:cubicBezTo>
                <a:cubicBezTo>
                  <a:pt x="150" y="3129"/>
                  <a:pt x="137" y="3113"/>
                  <a:pt x="112" y="3121"/>
                </a:cubicBezTo>
                <a:cubicBezTo>
                  <a:pt x="107" y="3122"/>
                  <a:pt x="104" y="3118"/>
                  <a:pt x="102" y="3114"/>
                </a:cubicBezTo>
                <a:cubicBezTo>
                  <a:pt x="91" y="3094"/>
                  <a:pt x="73" y="3078"/>
                  <a:pt x="58" y="3061"/>
                </a:cubicBezTo>
                <a:cubicBezTo>
                  <a:pt x="35" y="3035"/>
                  <a:pt x="22" y="3006"/>
                  <a:pt x="31" y="2971"/>
                </a:cubicBezTo>
                <a:cubicBezTo>
                  <a:pt x="34" y="2957"/>
                  <a:pt x="26" y="2948"/>
                  <a:pt x="18" y="2940"/>
                </a:cubicBezTo>
                <a:cubicBezTo>
                  <a:pt x="0" y="2921"/>
                  <a:pt x="1" y="2911"/>
                  <a:pt x="21" y="2896"/>
                </a:cubicBezTo>
                <a:cubicBezTo>
                  <a:pt x="43" y="2881"/>
                  <a:pt x="43" y="2881"/>
                  <a:pt x="25" y="2859"/>
                </a:cubicBezTo>
                <a:cubicBezTo>
                  <a:pt x="21" y="2854"/>
                  <a:pt x="18" y="2850"/>
                  <a:pt x="24" y="2844"/>
                </a:cubicBezTo>
                <a:cubicBezTo>
                  <a:pt x="44" y="2821"/>
                  <a:pt x="62" y="2798"/>
                  <a:pt x="83" y="2776"/>
                </a:cubicBezTo>
                <a:cubicBezTo>
                  <a:pt x="98" y="2759"/>
                  <a:pt x="117" y="2748"/>
                  <a:pt x="139" y="2743"/>
                </a:cubicBezTo>
                <a:cubicBezTo>
                  <a:pt x="153" y="2739"/>
                  <a:pt x="180" y="2703"/>
                  <a:pt x="181" y="2688"/>
                </a:cubicBezTo>
                <a:cubicBezTo>
                  <a:pt x="181" y="2683"/>
                  <a:pt x="181" y="2679"/>
                  <a:pt x="175" y="2677"/>
                </a:cubicBezTo>
                <a:cubicBezTo>
                  <a:pt x="144" y="2663"/>
                  <a:pt x="129" y="2636"/>
                  <a:pt x="116" y="2607"/>
                </a:cubicBezTo>
                <a:cubicBezTo>
                  <a:pt x="113" y="2601"/>
                  <a:pt x="111" y="2596"/>
                  <a:pt x="108" y="2591"/>
                </a:cubicBezTo>
                <a:cubicBezTo>
                  <a:pt x="98" y="2575"/>
                  <a:pt x="93" y="2561"/>
                  <a:pt x="100" y="2541"/>
                </a:cubicBezTo>
                <a:cubicBezTo>
                  <a:pt x="107" y="2521"/>
                  <a:pt x="96" y="2501"/>
                  <a:pt x="86" y="2483"/>
                </a:cubicBezTo>
                <a:cubicBezTo>
                  <a:pt x="82" y="2474"/>
                  <a:pt x="80" y="2468"/>
                  <a:pt x="87" y="2459"/>
                </a:cubicBezTo>
                <a:cubicBezTo>
                  <a:pt x="115" y="2421"/>
                  <a:pt x="136" y="2379"/>
                  <a:pt x="140" y="2330"/>
                </a:cubicBezTo>
                <a:cubicBezTo>
                  <a:pt x="141" y="2323"/>
                  <a:pt x="143" y="2320"/>
                  <a:pt x="150" y="2322"/>
                </a:cubicBezTo>
                <a:cubicBezTo>
                  <a:pt x="178" y="2328"/>
                  <a:pt x="196" y="2313"/>
                  <a:pt x="211" y="2293"/>
                </a:cubicBezTo>
                <a:cubicBezTo>
                  <a:pt x="218" y="2284"/>
                  <a:pt x="224" y="2279"/>
                  <a:pt x="237" y="2285"/>
                </a:cubicBezTo>
                <a:cubicBezTo>
                  <a:pt x="253" y="2294"/>
                  <a:pt x="268" y="2286"/>
                  <a:pt x="281" y="2275"/>
                </a:cubicBezTo>
                <a:cubicBezTo>
                  <a:pt x="292" y="2266"/>
                  <a:pt x="303" y="2255"/>
                  <a:pt x="314" y="2246"/>
                </a:cubicBezTo>
                <a:cubicBezTo>
                  <a:pt x="325" y="2238"/>
                  <a:pt x="335" y="2237"/>
                  <a:pt x="338" y="2254"/>
                </a:cubicBezTo>
                <a:cubicBezTo>
                  <a:pt x="338" y="2258"/>
                  <a:pt x="339" y="2262"/>
                  <a:pt x="341" y="2266"/>
                </a:cubicBezTo>
                <a:cubicBezTo>
                  <a:pt x="343" y="2271"/>
                  <a:pt x="343" y="2279"/>
                  <a:pt x="350" y="2280"/>
                </a:cubicBezTo>
                <a:cubicBezTo>
                  <a:pt x="356" y="2280"/>
                  <a:pt x="360" y="2275"/>
                  <a:pt x="363" y="2271"/>
                </a:cubicBezTo>
                <a:cubicBezTo>
                  <a:pt x="378" y="2254"/>
                  <a:pt x="384" y="2255"/>
                  <a:pt x="393" y="2276"/>
                </a:cubicBezTo>
                <a:cubicBezTo>
                  <a:pt x="395" y="2281"/>
                  <a:pt x="396" y="2285"/>
                  <a:pt x="399" y="2289"/>
                </a:cubicBezTo>
                <a:cubicBezTo>
                  <a:pt x="403" y="2295"/>
                  <a:pt x="407" y="2300"/>
                  <a:pt x="417" y="2296"/>
                </a:cubicBezTo>
                <a:cubicBezTo>
                  <a:pt x="426" y="2291"/>
                  <a:pt x="426" y="2287"/>
                  <a:pt x="424" y="2279"/>
                </a:cubicBezTo>
                <a:cubicBezTo>
                  <a:pt x="414" y="2234"/>
                  <a:pt x="425" y="2195"/>
                  <a:pt x="452" y="2158"/>
                </a:cubicBezTo>
                <a:cubicBezTo>
                  <a:pt x="468" y="2136"/>
                  <a:pt x="489" y="2122"/>
                  <a:pt x="516" y="2118"/>
                </a:cubicBezTo>
                <a:cubicBezTo>
                  <a:pt x="528" y="2116"/>
                  <a:pt x="530" y="2112"/>
                  <a:pt x="526" y="2101"/>
                </a:cubicBezTo>
                <a:cubicBezTo>
                  <a:pt x="521" y="2088"/>
                  <a:pt x="517" y="2073"/>
                  <a:pt x="508" y="2062"/>
                </a:cubicBezTo>
                <a:cubicBezTo>
                  <a:pt x="501" y="2054"/>
                  <a:pt x="503" y="2050"/>
                  <a:pt x="512" y="2045"/>
                </a:cubicBezTo>
                <a:cubicBezTo>
                  <a:pt x="531" y="2036"/>
                  <a:pt x="542" y="1996"/>
                  <a:pt x="531" y="1978"/>
                </a:cubicBezTo>
                <a:cubicBezTo>
                  <a:pt x="527" y="1972"/>
                  <a:pt x="521" y="1972"/>
                  <a:pt x="516" y="1971"/>
                </a:cubicBezTo>
                <a:cubicBezTo>
                  <a:pt x="500" y="1967"/>
                  <a:pt x="485" y="1962"/>
                  <a:pt x="473" y="1950"/>
                </a:cubicBezTo>
                <a:cubicBezTo>
                  <a:pt x="454" y="1929"/>
                  <a:pt x="460" y="1910"/>
                  <a:pt x="488" y="1904"/>
                </a:cubicBezTo>
                <a:cubicBezTo>
                  <a:pt x="496" y="1902"/>
                  <a:pt x="505" y="1902"/>
                  <a:pt x="513" y="1900"/>
                </a:cubicBezTo>
                <a:cubicBezTo>
                  <a:pt x="535" y="1894"/>
                  <a:pt x="541" y="1884"/>
                  <a:pt x="534" y="1862"/>
                </a:cubicBezTo>
                <a:cubicBezTo>
                  <a:pt x="531" y="1851"/>
                  <a:pt x="525" y="1843"/>
                  <a:pt x="519" y="1834"/>
                </a:cubicBezTo>
                <a:cubicBezTo>
                  <a:pt x="512" y="1825"/>
                  <a:pt x="506" y="1817"/>
                  <a:pt x="501" y="1807"/>
                </a:cubicBezTo>
                <a:cubicBezTo>
                  <a:pt x="497" y="1800"/>
                  <a:pt x="494" y="1791"/>
                  <a:pt x="496" y="1782"/>
                </a:cubicBezTo>
                <a:cubicBezTo>
                  <a:pt x="500" y="1770"/>
                  <a:pt x="511" y="1778"/>
                  <a:pt x="518" y="1777"/>
                </a:cubicBezTo>
                <a:cubicBezTo>
                  <a:pt x="535" y="1773"/>
                  <a:pt x="553" y="1772"/>
                  <a:pt x="567" y="1761"/>
                </a:cubicBezTo>
                <a:cubicBezTo>
                  <a:pt x="576" y="1753"/>
                  <a:pt x="578" y="1746"/>
                  <a:pt x="571" y="1735"/>
                </a:cubicBezTo>
                <a:cubicBezTo>
                  <a:pt x="561" y="1720"/>
                  <a:pt x="547" y="1706"/>
                  <a:pt x="535" y="1693"/>
                </a:cubicBezTo>
                <a:cubicBezTo>
                  <a:pt x="515" y="1671"/>
                  <a:pt x="499" y="1649"/>
                  <a:pt x="514" y="1618"/>
                </a:cubicBezTo>
                <a:cubicBezTo>
                  <a:pt x="517" y="1610"/>
                  <a:pt x="512" y="1605"/>
                  <a:pt x="508" y="1600"/>
                </a:cubicBezTo>
                <a:cubicBezTo>
                  <a:pt x="501" y="1590"/>
                  <a:pt x="490" y="1584"/>
                  <a:pt x="480" y="1579"/>
                </a:cubicBezTo>
                <a:cubicBezTo>
                  <a:pt x="464" y="1571"/>
                  <a:pt x="448" y="1565"/>
                  <a:pt x="440" y="15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isometricTopUp">
              <a:rot lat="585005" lon="17518078" rev="3941966"/>
            </a:camera>
            <a:lightRig rig="threePt" dir="t"/>
          </a:scene3d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2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6029D32-DCB1-4911-84FA-62117689D0FC}"/>
              </a:ext>
            </a:extLst>
          </p:cNvPr>
          <p:cNvGrpSpPr/>
          <p:nvPr/>
        </p:nvGrpSpPr>
        <p:grpSpPr>
          <a:xfrm>
            <a:off x="1491845" y="2361721"/>
            <a:ext cx="4347421" cy="3160402"/>
            <a:chOff x="1826560" y="2200625"/>
            <a:chExt cx="4684890" cy="3405729"/>
          </a:xfrm>
          <a:solidFill>
            <a:schemeClr val="accent2"/>
          </a:solidFill>
        </p:grpSpPr>
        <p:sp>
          <p:nvSpPr>
            <p:cNvPr id="83" name="Graphic 1">
              <a:extLst>
                <a:ext uri="{FF2B5EF4-FFF2-40B4-BE49-F238E27FC236}">
                  <a16:creationId xmlns:a16="http://schemas.microsoft.com/office/drawing/2014/main" id="{78839CCB-76DD-41B9-B48F-B47A4674DF6C}"/>
                </a:ext>
              </a:extLst>
            </p:cNvPr>
            <p:cNvSpPr/>
            <p:nvPr/>
          </p:nvSpPr>
          <p:spPr>
            <a:xfrm rot="3180245" flipH="1">
              <a:off x="3517428" y="509757"/>
              <a:ext cx="1303153" cy="4684890"/>
            </a:xfrm>
            <a:custGeom>
              <a:avLst/>
              <a:gdLst>
                <a:gd name="connsiteX0" fmla="*/ 1154719 w 1152525"/>
                <a:gd name="connsiteY0" fmla="*/ 2333878 h 4143375"/>
                <a:gd name="connsiteX1" fmla="*/ 1115667 w 1152525"/>
                <a:gd name="connsiteY1" fmla="*/ 1725230 h 4143375"/>
                <a:gd name="connsiteX2" fmla="*/ 1017559 w 1152525"/>
                <a:gd name="connsiteY2" fmla="*/ 1345183 h 4143375"/>
                <a:gd name="connsiteX3" fmla="*/ 1017559 w 1152525"/>
                <a:gd name="connsiteY3" fmla="*/ 1345183 h 4143375"/>
                <a:gd name="connsiteX4" fmla="*/ 986127 w 1152525"/>
                <a:gd name="connsiteY4" fmla="*/ 1166113 h 4143375"/>
                <a:gd name="connsiteX5" fmla="*/ 890877 w 1152525"/>
                <a:gd name="connsiteY5" fmla="*/ 868933 h 4143375"/>
                <a:gd name="connsiteX6" fmla="*/ 846109 w 1152525"/>
                <a:gd name="connsiteY6" fmla="*/ 723200 h 4143375"/>
                <a:gd name="connsiteX7" fmla="*/ 730857 w 1152525"/>
                <a:gd name="connsiteY7" fmla="*/ 423163 h 4143375"/>
                <a:gd name="connsiteX8" fmla="*/ 663229 w 1152525"/>
                <a:gd name="connsiteY8" fmla="*/ 74548 h 4143375"/>
                <a:gd name="connsiteX9" fmla="*/ 653704 w 1152525"/>
                <a:gd name="connsiteY9" fmla="*/ 1205 h 4143375"/>
                <a:gd name="connsiteX10" fmla="*/ 586077 w 1152525"/>
                <a:gd name="connsiteY10" fmla="*/ 58355 h 4143375"/>
                <a:gd name="connsiteX11" fmla="*/ 509877 w 1152525"/>
                <a:gd name="connsiteY11" fmla="*/ 172655 h 4143375"/>
                <a:gd name="connsiteX12" fmla="*/ 399387 w 1152525"/>
                <a:gd name="connsiteY12" fmla="*/ 325055 h 4143375"/>
                <a:gd name="connsiteX13" fmla="*/ 376527 w 1152525"/>
                <a:gd name="connsiteY13" fmla="*/ 360298 h 4143375"/>
                <a:gd name="connsiteX14" fmla="*/ 152689 w 1152525"/>
                <a:gd name="connsiteY14" fmla="*/ 698435 h 4143375"/>
                <a:gd name="connsiteX15" fmla="*/ 10767 w 1152525"/>
                <a:gd name="connsiteY15" fmla="*/ 1196593 h 4143375"/>
                <a:gd name="connsiteX16" fmla="*/ 20292 w 1152525"/>
                <a:gd name="connsiteY16" fmla="*/ 1388998 h 4143375"/>
                <a:gd name="connsiteX17" fmla="*/ 26007 w 1152525"/>
                <a:gd name="connsiteY17" fmla="*/ 1449958 h 4143375"/>
                <a:gd name="connsiteX18" fmla="*/ 82204 w 1152525"/>
                <a:gd name="connsiteY18" fmla="*/ 1870010 h 4143375"/>
                <a:gd name="connsiteX19" fmla="*/ 87919 w 1152525"/>
                <a:gd name="connsiteY19" fmla="*/ 1921445 h 4143375"/>
                <a:gd name="connsiteX20" fmla="*/ 108874 w 1152525"/>
                <a:gd name="connsiteY20" fmla="*/ 2122423 h 4143375"/>
                <a:gd name="connsiteX21" fmla="*/ 159357 w 1152525"/>
                <a:gd name="connsiteY21" fmla="*/ 2355785 h 4143375"/>
                <a:gd name="connsiteX22" fmla="*/ 201267 w 1152525"/>
                <a:gd name="connsiteY22" fmla="*/ 2654870 h 4143375"/>
                <a:gd name="connsiteX23" fmla="*/ 209839 w 1152525"/>
                <a:gd name="connsiteY23" fmla="*/ 2913950 h 4143375"/>
                <a:gd name="connsiteX24" fmla="*/ 183169 w 1152525"/>
                <a:gd name="connsiteY24" fmla="*/ 3205415 h 4143375"/>
                <a:gd name="connsiteX25" fmla="*/ 130782 w 1152525"/>
                <a:gd name="connsiteY25" fmla="*/ 3453065 h 4143375"/>
                <a:gd name="connsiteX26" fmla="*/ 123162 w 1152525"/>
                <a:gd name="connsiteY26" fmla="*/ 3662615 h 4143375"/>
                <a:gd name="connsiteX27" fmla="*/ 197457 w 1152525"/>
                <a:gd name="connsiteY27" fmla="*/ 3816920 h 4143375"/>
                <a:gd name="connsiteX28" fmla="*/ 207934 w 1152525"/>
                <a:gd name="connsiteY28" fmla="*/ 3896930 h 4143375"/>
                <a:gd name="connsiteX29" fmla="*/ 209839 w 1152525"/>
                <a:gd name="connsiteY29" fmla="*/ 4116958 h 4143375"/>
                <a:gd name="connsiteX30" fmla="*/ 217459 w 1152525"/>
                <a:gd name="connsiteY30" fmla="*/ 4145533 h 4143375"/>
                <a:gd name="connsiteX31" fmla="*/ 255559 w 1152525"/>
                <a:gd name="connsiteY31" fmla="*/ 4137913 h 4143375"/>
                <a:gd name="connsiteX32" fmla="*/ 319377 w 1152525"/>
                <a:gd name="connsiteY32" fmla="*/ 3989323 h 4143375"/>
                <a:gd name="connsiteX33" fmla="*/ 474634 w 1152525"/>
                <a:gd name="connsiteY33" fmla="*/ 3714050 h 4143375"/>
                <a:gd name="connsiteX34" fmla="*/ 726094 w 1152525"/>
                <a:gd name="connsiteY34" fmla="*/ 3431158 h 4143375"/>
                <a:gd name="connsiteX35" fmla="*/ 816582 w 1152525"/>
                <a:gd name="connsiteY35" fmla="*/ 3313048 h 4143375"/>
                <a:gd name="connsiteX36" fmla="*/ 907069 w 1152525"/>
                <a:gd name="connsiteY36" fmla="*/ 3190175 h 4143375"/>
                <a:gd name="connsiteX37" fmla="*/ 987079 w 1152525"/>
                <a:gd name="connsiteY37" fmla="*/ 2992055 h 4143375"/>
                <a:gd name="connsiteX38" fmla="*/ 1132812 w 1152525"/>
                <a:gd name="connsiteY38" fmla="*/ 2508185 h 4143375"/>
                <a:gd name="connsiteX39" fmla="*/ 1154719 w 1152525"/>
                <a:gd name="connsiteY39" fmla="*/ 2333878 h 4143375"/>
                <a:gd name="connsiteX40" fmla="*/ 1120429 w 1152525"/>
                <a:gd name="connsiteY40" fmla="*/ 2364358 h 4143375"/>
                <a:gd name="connsiteX41" fmla="*/ 816582 w 1152525"/>
                <a:gd name="connsiteY41" fmla="*/ 2673920 h 4143375"/>
                <a:gd name="connsiteX42" fmla="*/ 1126144 w 1152525"/>
                <a:gd name="connsiteY42" fmla="*/ 2386265 h 4143375"/>
                <a:gd name="connsiteX43" fmla="*/ 1053754 w 1152525"/>
                <a:gd name="connsiteY43" fmla="*/ 2601530 h 4143375"/>
                <a:gd name="connsiteX44" fmla="*/ 695614 w 1152525"/>
                <a:gd name="connsiteY44" fmla="*/ 2945383 h 4143375"/>
                <a:gd name="connsiteX45" fmla="*/ 863254 w 1152525"/>
                <a:gd name="connsiteY45" fmla="*/ 2712020 h 4143375"/>
                <a:gd name="connsiteX46" fmla="*/ 676564 w 1152525"/>
                <a:gd name="connsiteY46" fmla="*/ 2950145 h 4143375"/>
                <a:gd name="connsiteX47" fmla="*/ 733714 w 1152525"/>
                <a:gd name="connsiteY47" fmla="*/ 2650108 h 4143375"/>
                <a:gd name="connsiteX48" fmla="*/ 1009939 w 1152525"/>
                <a:gd name="connsiteY48" fmla="*/ 2372930 h 4143375"/>
                <a:gd name="connsiteX49" fmla="*/ 1127097 w 1152525"/>
                <a:gd name="connsiteY49" fmla="*/ 2187193 h 4143375"/>
                <a:gd name="connsiteX50" fmla="*/ 1120429 w 1152525"/>
                <a:gd name="connsiteY50" fmla="*/ 2364358 h 4143375"/>
                <a:gd name="connsiteX51" fmla="*/ 1122334 w 1152525"/>
                <a:gd name="connsiteY51" fmla="*/ 2003360 h 4143375"/>
                <a:gd name="connsiteX52" fmla="*/ 1001367 w 1152525"/>
                <a:gd name="connsiteY52" fmla="*/ 2350070 h 4143375"/>
                <a:gd name="connsiteX53" fmla="*/ 737524 w 1152525"/>
                <a:gd name="connsiteY53" fmla="*/ 2623438 h 4143375"/>
                <a:gd name="connsiteX54" fmla="*/ 751812 w 1152525"/>
                <a:gd name="connsiteY54" fmla="*/ 2549143 h 4143375"/>
                <a:gd name="connsiteX55" fmla="*/ 845157 w 1152525"/>
                <a:gd name="connsiteY55" fmla="*/ 2401505 h 4143375"/>
                <a:gd name="connsiteX56" fmla="*/ 1039467 w 1152525"/>
                <a:gd name="connsiteY56" fmla="*/ 2150045 h 4143375"/>
                <a:gd name="connsiteX57" fmla="*/ 1122334 w 1152525"/>
                <a:gd name="connsiteY57" fmla="*/ 2003360 h 4143375"/>
                <a:gd name="connsiteX58" fmla="*/ 1008034 w 1152525"/>
                <a:gd name="connsiteY58" fmla="*/ 1356613 h 4143375"/>
                <a:gd name="connsiteX59" fmla="*/ 1027084 w 1152525"/>
                <a:gd name="connsiteY59" fmla="*/ 1506155 h 4143375"/>
                <a:gd name="connsiteX60" fmla="*/ 982317 w 1152525"/>
                <a:gd name="connsiteY60" fmla="*/ 1604263 h 4143375"/>
                <a:gd name="connsiteX61" fmla="*/ 1035657 w 1152525"/>
                <a:gd name="connsiteY61" fmla="*/ 1533778 h 4143375"/>
                <a:gd name="connsiteX62" fmla="*/ 1056612 w 1152525"/>
                <a:gd name="connsiteY62" fmla="*/ 1547113 h 4143375"/>
                <a:gd name="connsiteX63" fmla="*/ 1065184 w 1152525"/>
                <a:gd name="connsiteY63" fmla="*/ 1630933 h 4143375"/>
                <a:gd name="connsiteX64" fmla="*/ 1044229 w 1152525"/>
                <a:gd name="connsiteY64" fmla="*/ 1715705 h 4143375"/>
                <a:gd name="connsiteX65" fmla="*/ 1044229 w 1152525"/>
                <a:gd name="connsiteY65" fmla="*/ 1715705 h 4143375"/>
                <a:gd name="connsiteX66" fmla="*/ 1044229 w 1152525"/>
                <a:gd name="connsiteY66" fmla="*/ 1715705 h 4143375"/>
                <a:gd name="connsiteX67" fmla="*/ 995652 w 1152525"/>
                <a:gd name="connsiteY67" fmla="*/ 1834768 h 4143375"/>
                <a:gd name="connsiteX68" fmla="*/ 1077567 w 1152525"/>
                <a:gd name="connsiteY68" fmla="*/ 1683320 h 4143375"/>
                <a:gd name="connsiteX69" fmla="*/ 1103284 w 1152525"/>
                <a:gd name="connsiteY69" fmla="*/ 1837625 h 4143375"/>
                <a:gd name="connsiteX70" fmla="*/ 1004224 w 1152525"/>
                <a:gd name="connsiteY70" fmla="*/ 2167190 h 4143375"/>
                <a:gd name="connsiteX71" fmla="*/ 826107 w 1152525"/>
                <a:gd name="connsiteY71" fmla="*/ 2389123 h 4143375"/>
                <a:gd name="connsiteX72" fmla="*/ 751812 w 1152525"/>
                <a:gd name="connsiteY72" fmla="*/ 2505328 h 4143375"/>
                <a:gd name="connsiteX73" fmla="*/ 760384 w 1152525"/>
                <a:gd name="connsiteY73" fmla="*/ 2401505 h 4143375"/>
                <a:gd name="connsiteX74" fmla="*/ 941359 w 1152525"/>
                <a:gd name="connsiteY74" fmla="*/ 2153855 h 4143375"/>
                <a:gd name="connsiteX75" fmla="*/ 1005177 w 1152525"/>
                <a:gd name="connsiteY75" fmla="*/ 2010028 h 4143375"/>
                <a:gd name="connsiteX76" fmla="*/ 934692 w 1152525"/>
                <a:gd name="connsiteY76" fmla="*/ 2128138 h 4143375"/>
                <a:gd name="connsiteX77" fmla="*/ 892782 w 1152525"/>
                <a:gd name="connsiteY77" fmla="*/ 2183383 h 4143375"/>
                <a:gd name="connsiteX78" fmla="*/ 760384 w 1152525"/>
                <a:gd name="connsiteY78" fmla="*/ 2365310 h 4143375"/>
                <a:gd name="connsiteX79" fmla="*/ 754669 w 1152525"/>
                <a:gd name="connsiteY79" fmla="*/ 2264345 h 4143375"/>
                <a:gd name="connsiteX80" fmla="*/ 764194 w 1152525"/>
                <a:gd name="connsiteY80" fmla="*/ 2077655 h 4143375"/>
                <a:gd name="connsiteX81" fmla="*/ 925167 w 1152525"/>
                <a:gd name="connsiteY81" fmla="*/ 1889060 h 4143375"/>
                <a:gd name="connsiteX82" fmla="*/ 756574 w 1152525"/>
                <a:gd name="connsiteY82" fmla="*/ 2061463 h 4143375"/>
                <a:gd name="connsiteX83" fmla="*/ 902307 w 1152525"/>
                <a:gd name="connsiteY83" fmla="*/ 1629028 h 4143375"/>
                <a:gd name="connsiteX84" fmla="*/ 1008034 w 1152525"/>
                <a:gd name="connsiteY84" fmla="*/ 1356613 h 4143375"/>
                <a:gd name="connsiteX85" fmla="*/ 933739 w 1152525"/>
                <a:gd name="connsiteY85" fmla="*/ 1175638 h 4143375"/>
                <a:gd name="connsiteX86" fmla="*/ 940407 w 1152525"/>
                <a:gd name="connsiteY86" fmla="*/ 1108963 h 4143375"/>
                <a:gd name="connsiteX87" fmla="*/ 988032 w 1152525"/>
                <a:gd name="connsiteY87" fmla="*/ 1327085 h 4143375"/>
                <a:gd name="connsiteX88" fmla="*/ 750859 w 1152525"/>
                <a:gd name="connsiteY88" fmla="*/ 1846198 h 4143375"/>
                <a:gd name="connsiteX89" fmla="*/ 758479 w 1152525"/>
                <a:gd name="connsiteY89" fmla="*/ 1688083 h 4143375"/>
                <a:gd name="connsiteX90" fmla="*/ 863254 w 1152525"/>
                <a:gd name="connsiteY90" fmla="*/ 1483295 h 4143375"/>
                <a:gd name="connsiteX91" fmla="*/ 933739 w 1152525"/>
                <a:gd name="connsiteY91" fmla="*/ 1175638 h 4143375"/>
                <a:gd name="connsiteX92" fmla="*/ 913737 w 1152525"/>
                <a:gd name="connsiteY92" fmla="*/ 1079435 h 4143375"/>
                <a:gd name="connsiteX93" fmla="*/ 838489 w 1152525"/>
                <a:gd name="connsiteY93" fmla="*/ 1467103 h 4143375"/>
                <a:gd name="connsiteX94" fmla="*/ 737524 w 1152525"/>
                <a:gd name="connsiteY94" fmla="*/ 1673795 h 4143375"/>
                <a:gd name="connsiteX95" fmla="*/ 733714 w 1152525"/>
                <a:gd name="connsiteY95" fmla="*/ 1611883 h 4143375"/>
                <a:gd name="connsiteX96" fmla="*/ 793722 w 1152525"/>
                <a:gd name="connsiteY96" fmla="*/ 1456625 h 4143375"/>
                <a:gd name="connsiteX97" fmla="*/ 867064 w 1152525"/>
                <a:gd name="connsiteY97" fmla="*/ 1279460 h 4143375"/>
                <a:gd name="connsiteX98" fmla="*/ 727047 w 1152525"/>
                <a:gd name="connsiteY98" fmla="*/ 1581403 h 4143375"/>
                <a:gd name="connsiteX99" fmla="*/ 719427 w 1152525"/>
                <a:gd name="connsiteY99" fmla="*/ 1499488 h 4143375"/>
                <a:gd name="connsiteX100" fmla="*/ 866112 w 1152525"/>
                <a:gd name="connsiteY100" fmla="*/ 1182305 h 4143375"/>
                <a:gd name="connsiteX101" fmla="*/ 895639 w 1152525"/>
                <a:gd name="connsiteY101" fmla="*/ 1006093 h 4143375"/>
                <a:gd name="connsiteX102" fmla="*/ 913737 w 1152525"/>
                <a:gd name="connsiteY102" fmla="*/ 1079435 h 4143375"/>
                <a:gd name="connsiteX103" fmla="*/ 737524 w 1152525"/>
                <a:gd name="connsiteY103" fmla="*/ 732725 h 4143375"/>
                <a:gd name="connsiteX104" fmla="*/ 704187 w 1152525"/>
                <a:gd name="connsiteY104" fmla="*/ 995615 h 4143375"/>
                <a:gd name="connsiteX105" fmla="*/ 664182 w 1152525"/>
                <a:gd name="connsiteY105" fmla="*/ 1186115 h 4143375"/>
                <a:gd name="connsiteX106" fmla="*/ 723237 w 1152525"/>
                <a:gd name="connsiteY106" fmla="*/ 1008950 h 4143375"/>
                <a:gd name="connsiteX107" fmla="*/ 740382 w 1152525"/>
                <a:gd name="connsiteY107" fmla="*/ 857503 h 4143375"/>
                <a:gd name="connsiteX108" fmla="*/ 773719 w 1152525"/>
                <a:gd name="connsiteY108" fmla="*/ 673670 h 4143375"/>
                <a:gd name="connsiteX109" fmla="*/ 796579 w 1152525"/>
                <a:gd name="connsiteY109" fmla="*/ 1012760 h 4143375"/>
                <a:gd name="connsiteX110" fmla="*/ 696567 w 1152525"/>
                <a:gd name="connsiteY110" fmla="*/ 1308988 h 4143375"/>
                <a:gd name="connsiteX111" fmla="*/ 838489 w 1152525"/>
                <a:gd name="connsiteY111" fmla="*/ 825118 h 4143375"/>
                <a:gd name="connsiteX112" fmla="*/ 874684 w 1152525"/>
                <a:gd name="connsiteY112" fmla="*/ 1001330 h 4143375"/>
                <a:gd name="connsiteX113" fmla="*/ 706092 w 1152525"/>
                <a:gd name="connsiteY113" fmla="*/ 1474723 h 4143375"/>
                <a:gd name="connsiteX114" fmla="*/ 667039 w 1152525"/>
                <a:gd name="connsiteY114" fmla="*/ 1326133 h 4143375"/>
                <a:gd name="connsiteX115" fmla="*/ 627034 w 1152525"/>
                <a:gd name="connsiteY115" fmla="*/ 1074673 h 4143375"/>
                <a:gd name="connsiteX116" fmla="*/ 646084 w 1152525"/>
                <a:gd name="connsiteY116" fmla="*/ 977518 h 4143375"/>
                <a:gd name="connsiteX117" fmla="*/ 704187 w 1152525"/>
                <a:gd name="connsiteY117" fmla="*/ 640333 h 4143375"/>
                <a:gd name="connsiteX118" fmla="*/ 704187 w 1152525"/>
                <a:gd name="connsiteY118" fmla="*/ 640333 h 4143375"/>
                <a:gd name="connsiteX119" fmla="*/ 727999 w 1152525"/>
                <a:gd name="connsiteY119" fmla="*/ 518413 h 4143375"/>
                <a:gd name="connsiteX120" fmla="*/ 737524 w 1152525"/>
                <a:gd name="connsiteY120" fmla="*/ 732725 h 4143375"/>
                <a:gd name="connsiteX121" fmla="*/ 711807 w 1152525"/>
                <a:gd name="connsiteY121" fmla="*/ 495553 h 4143375"/>
                <a:gd name="connsiteX122" fmla="*/ 673707 w 1152525"/>
                <a:gd name="connsiteY122" fmla="*/ 714628 h 4143375"/>
                <a:gd name="connsiteX123" fmla="*/ 614652 w 1152525"/>
                <a:gd name="connsiteY123" fmla="*/ 982280 h 4143375"/>
                <a:gd name="connsiteX124" fmla="*/ 701329 w 1152525"/>
                <a:gd name="connsiteY124" fmla="*/ 394588 h 4143375"/>
                <a:gd name="connsiteX125" fmla="*/ 711807 w 1152525"/>
                <a:gd name="connsiteY125" fmla="*/ 495553 h 4143375"/>
                <a:gd name="connsiteX126" fmla="*/ 630844 w 1152525"/>
                <a:gd name="connsiteY126" fmla="*/ 94550 h 4143375"/>
                <a:gd name="connsiteX127" fmla="*/ 637512 w 1152525"/>
                <a:gd name="connsiteY127" fmla="*/ 548893 h 4143375"/>
                <a:gd name="connsiteX128" fmla="*/ 630844 w 1152525"/>
                <a:gd name="connsiteY128" fmla="*/ 94550 h 4143375"/>
                <a:gd name="connsiteX129" fmla="*/ 485112 w 1152525"/>
                <a:gd name="connsiteY129" fmla="*/ 346010 h 4143375"/>
                <a:gd name="connsiteX130" fmla="*/ 606079 w 1152525"/>
                <a:gd name="connsiteY130" fmla="*/ 77405 h 4143375"/>
                <a:gd name="connsiteX131" fmla="*/ 579409 w 1152525"/>
                <a:gd name="connsiteY131" fmla="*/ 254570 h 4143375"/>
                <a:gd name="connsiteX132" fmla="*/ 609889 w 1152525"/>
                <a:gd name="connsiteY132" fmla="*/ 532700 h 4143375"/>
                <a:gd name="connsiteX133" fmla="*/ 591792 w 1152525"/>
                <a:gd name="connsiteY133" fmla="*/ 763205 h 4143375"/>
                <a:gd name="connsiteX134" fmla="*/ 485112 w 1152525"/>
                <a:gd name="connsiteY134" fmla="*/ 346010 h 4143375"/>
                <a:gd name="connsiteX135" fmla="*/ 373669 w 1152525"/>
                <a:gd name="connsiteY135" fmla="*/ 413638 h 4143375"/>
                <a:gd name="connsiteX136" fmla="*/ 484159 w 1152525"/>
                <a:gd name="connsiteY136" fmla="*/ 234568 h 4143375"/>
                <a:gd name="connsiteX137" fmla="*/ 464157 w 1152525"/>
                <a:gd name="connsiteY137" fmla="*/ 356488 h 4143375"/>
                <a:gd name="connsiteX138" fmla="*/ 504162 w 1152525"/>
                <a:gd name="connsiteY138" fmla="*/ 582230 h 4143375"/>
                <a:gd name="connsiteX139" fmla="*/ 543214 w 1152525"/>
                <a:gd name="connsiteY139" fmla="*/ 707008 h 4143375"/>
                <a:gd name="connsiteX140" fmla="*/ 586077 w 1152525"/>
                <a:gd name="connsiteY140" fmla="*/ 1007045 h 4143375"/>
                <a:gd name="connsiteX141" fmla="*/ 540357 w 1152525"/>
                <a:gd name="connsiteY141" fmla="*/ 910843 h 4143375"/>
                <a:gd name="connsiteX142" fmla="*/ 456537 w 1152525"/>
                <a:gd name="connsiteY142" fmla="*/ 757490 h 4143375"/>
                <a:gd name="connsiteX143" fmla="*/ 373669 w 1152525"/>
                <a:gd name="connsiteY143" fmla="*/ 413638 h 4143375"/>
                <a:gd name="connsiteX144" fmla="*/ 202219 w 1152525"/>
                <a:gd name="connsiteY144" fmla="*/ 661288 h 4143375"/>
                <a:gd name="connsiteX145" fmla="*/ 319377 w 1152525"/>
                <a:gd name="connsiteY145" fmla="*/ 457453 h 4143375"/>
                <a:gd name="connsiteX146" fmla="*/ 348904 w 1152525"/>
                <a:gd name="connsiteY146" fmla="*/ 465073 h 4143375"/>
                <a:gd name="connsiteX147" fmla="*/ 446059 w 1152525"/>
                <a:gd name="connsiteY147" fmla="*/ 793685 h 4143375"/>
                <a:gd name="connsiteX148" fmla="*/ 607032 w 1152525"/>
                <a:gd name="connsiteY148" fmla="*/ 1151825 h 4143375"/>
                <a:gd name="connsiteX149" fmla="*/ 448917 w 1152525"/>
                <a:gd name="connsiteY149" fmla="*/ 908938 h 4143375"/>
                <a:gd name="connsiteX150" fmla="*/ 611794 w 1152525"/>
                <a:gd name="connsiteY150" fmla="*/ 1188973 h 4143375"/>
                <a:gd name="connsiteX151" fmla="*/ 637512 w 1152525"/>
                <a:gd name="connsiteY151" fmla="*/ 1319465 h 4143375"/>
                <a:gd name="connsiteX152" fmla="*/ 641322 w 1152525"/>
                <a:gd name="connsiteY152" fmla="*/ 1372805 h 4143375"/>
                <a:gd name="connsiteX153" fmla="*/ 457489 w 1152525"/>
                <a:gd name="connsiteY153" fmla="*/ 1154683 h 4143375"/>
                <a:gd name="connsiteX154" fmla="*/ 202219 w 1152525"/>
                <a:gd name="connsiteY154" fmla="*/ 661288 h 4143375"/>
                <a:gd name="connsiteX155" fmla="*/ 137449 w 1152525"/>
                <a:gd name="connsiteY155" fmla="*/ 858455 h 4143375"/>
                <a:gd name="connsiteX156" fmla="*/ 189837 w 1152525"/>
                <a:gd name="connsiteY156" fmla="*/ 1002283 h 4143375"/>
                <a:gd name="connsiteX157" fmla="*/ 311757 w 1152525"/>
                <a:gd name="connsiteY157" fmla="*/ 1138490 h 4143375"/>
                <a:gd name="connsiteX158" fmla="*/ 182217 w 1152525"/>
                <a:gd name="connsiteY158" fmla="*/ 684148 h 4143375"/>
                <a:gd name="connsiteX159" fmla="*/ 186979 w 1152525"/>
                <a:gd name="connsiteY159" fmla="*/ 724153 h 4143375"/>
                <a:gd name="connsiteX160" fmla="*/ 316519 w 1152525"/>
                <a:gd name="connsiteY160" fmla="*/ 1022285 h 4143375"/>
                <a:gd name="connsiteX161" fmla="*/ 464157 w 1152525"/>
                <a:gd name="connsiteY161" fmla="*/ 1194688 h 4143375"/>
                <a:gd name="connsiteX162" fmla="*/ 464157 w 1152525"/>
                <a:gd name="connsiteY162" fmla="*/ 1194688 h 4143375"/>
                <a:gd name="connsiteX163" fmla="*/ 464157 w 1152525"/>
                <a:gd name="connsiteY163" fmla="*/ 1194688 h 4143375"/>
                <a:gd name="connsiteX164" fmla="*/ 636559 w 1152525"/>
                <a:gd name="connsiteY164" fmla="*/ 1409953 h 4143375"/>
                <a:gd name="connsiteX165" fmla="*/ 653704 w 1152525"/>
                <a:gd name="connsiteY165" fmla="*/ 1509965 h 4143375"/>
                <a:gd name="connsiteX166" fmla="*/ 668944 w 1152525"/>
                <a:gd name="connsiteY166" fmla="*/ 1680463 h 4143375"/>
                <a:gd name="connsiteX167" fmla="*/ 292707 w 1152525"/>
                <a:gd name="connsiteY167" fmla="*/ 1261363 h 4143375"/>
                <a:gd name="connsiteX168" fmla="*/ 149832 w 1152525"/>
                <a:gd name="connsiteY168" fmla="*/ 1002283 h 4143375"/>
                <a:gd name="connsiteX169" fmla="*/ 137449 w 1152525"/>
                <a:gd name="connsiteY169" fmla="*/ 858455 h 4143375"/>
                <a:gd name="connsiteX170" fmla="*/ 56487 w 1152525"/>
                <a:gd name="connsiteY170" fmla="*/ 1119440 h 4143375"/>
                <a:gd name="connsiteX171" fmla="*/ 130782 w 1152525"/>
                <a:gd name="connsiteY171" fmla="*/ 1298510 h 4143375"/>
                <a:gd name="connsiteX172" fmla="*/ 79347 w 1152525"/>
                <a:gd name="connsiteY172" fmla="*/ 1132775 h 4143375"/>
                <a:gd name="connsiteX173" fmla="*/ 109827 w 1152525"/>
                <a:gd name="connsiteY173" fmla="*/ 954658 h 4143375"/>
                <a:gd name="connsiteX174" fmla="*/ 217459 w 1152525"/>
                <a:gd name="connsiteY174" fmla="*/ 1204213 h 4143375"/>
                <a:gd name="connsiteX175" fmla="*/ 478444 w 1152525"/>
                <a:gd name="connsiteY175" fmla="*/ 1486153 h 4143375"/>
                <a:gd name="connsiteX176" fmla="*/ 594649 w 1152525"/>
                <a:gd name="connsiteY176" fmla="*/ 1608073 h 4143375"/>
                <a:gd name="connsiteX177" fmla="*/ 218412 w 1152525"/>
                <a:gd name="connsiteY177" fmla="*/ 1357565 h 4143375"/>
                <a:gd name="connsiteX178" fmla="*/ 667992 w 1152525"/>
                <a:gd name="connsiteY178" fmla="*/ 1737613 h 4143375"/>
                <a:gd name="connsiteX179" fmla="*/ 667992 w 1152525"/>
                <a:gd name="connsiteY179" fmla="*/ 1846198 h 4143375"/>
                <a:gd name="connsiteX180" fmla="*/ 674659 w 1152525"/>
                <a:gd name="connsiteY180" fmla="*/ 1924303 h 4143375"/>
                <a:gd name="connsiteX181" fmla="*/ 662277 w 1152525"/>
                <a:gd name="connsiteY181" fmla="*/ 1940495 h 4143375"/>
                <a:gd name="connsiteX182" fmla="*/ 325092 w 1152525"/>
                <a:gd name="connsiteY182" fmla="*/ 1641410 h 4143375"/>
                <a:gd name="connsiteX183" fmla="*/ 114589 w 1152525"/>
                <a:gd name="connsiteY183" fmla="*/ 1483295 h 4143375"/>
                <a:gd name="connsiteX184" fmla="*/ 56487 w 1152525"/>
                <a:gd name="connsiteY184" fmla="*/ 1119440 h 4143375"/>
                <a:gd name="connsiteX185" fmla="*/ 55534 w 1152525"/>
                <a:gd name="connsiteY185" fmla="*/ 1467103 h 4143375"/>
                <a:gd name="connsiteX186" fmla="*/ 323187 w 1152525"/>
                <a:gd name="connsiteY186" fmla="*/ 1677605 h 4143375"/>
                <a:gd name="connsiteX187" fmla="*/ 598459 w 1152525"/>
                <a:gd name="connsiteY187" fmla="*/ 1898585 h 4143375"/>
                <a:gd name="connsiteX188" fmla="*/ 663229 w 1152525"/>
                <a:gd name="connsiteY188" fmla="*/ 1992883 h 4143375"/>
                <a:gd name="connsiteX189" fmla="*/ 660372 w 1152525"/>
                <a:gd name="connsiteY189" fmla="*/ 2209100 h 4143375"/>
                <a:gd name="connsiteX190" fmla="*/ 592744 w 1152525"/>
                <a:gd name="connsiteY190" fmla="*/ 2114803 h 4143375"/>
                <a:gd name="connsiteX191" fmla="*/ 319377 w 1152525"/>
                <a:gd name="connsiteY191" fmla="*/ 1866200 h 4143375"/>
                <a:gd name="connsiteX192" fmla="*/ 142212 w 1152525"/>
                <a:gd name="connsiteY192" fmla="*/ 1725230 h 4143375"/>
                <a:gd name="connsiteX193" fmla="*/ 54582 w 1152525"/>
                <a:gd name="connsiteY193" fmla="*/ 1581403 h 4143375"/>
                <a:gd name="connsiteX194" fmla="*/ 55534 w 1152525"/>
                <a:gd name="connsiteY194" fmla="*/ 1467103 h 4143375"/>
                <a:gd name="connsiteX195" fmla="*/ 69822 w 1152525"/>
                <a:gd name="connsiteY195" fmla="*/ 1692845 h 4143375"/>
                <a:gd name="connsiteX196" fmla="*/ 294612 w 1152525"/>
                <a:gd name="connsiteY196" fmla="*/ 1879535 h 4143375"/>
                <a:gd name="connsiteX197" fmla="*/ 294612 w 1152525"/>
                <a:gd name="connsiteY197" fmla="*/ 1879535 h 4143375"/>
                <a:gd name="connsiteX198" fmla="*/ 659419 w 1152525"/>
                <a:gd name="connsiteY198" fmla="*/ 2282443 h 4143375"/>
                <a:gd name="connsiteX199" fmla="*/ 460347 w 1152525"/>
                <a:gd name="connsiteY199" fmla="*/ 2119565 h 4143375"/>
                <a:gd name="connsiteX200" fmla="*/ 656562 w 1152525"/>
                <a:gd name="connsiteY200" fmla="*/ 2334830 h 4143375"/>
                <a:gd name="connsiteX201" fmla="*/ 640369 w 1152525"/>
                <a:gd name="connsiteY201" fmla="*/ 2509138 h 4143375"/>
                <a:gd name="connsiteX202" fmla="*/ 456537 w 1152525"/>
                <a:gd name="connsiteY202" fmla="*/ 2230055 h 4143375"/>
                <a:gd name="connsiteX203" fmla="*/ 266037 w 1152525"/>
                <a:gd name="connsiteY203" fmla="*/ 2050985 h 4143375"/>
                <a:gd name="connsiteX204" fmla="*/ 69822 w 1152525"/>
                <a:gd name="connsiteY204" fmla="*/ 1692845 h 4143375"/>
                <a:gd name="connsiteX205" fmla="*/ 135544 w 1152525"/>
                <a:gd name="connsiteY205" fmla="*/ 2132900 h 4143375"/>
                <a:gd name="connsiteX206" fmla="*/ 326997 w 1152525"/>
                <a:gd name="connsiteY206" fmla="*/ 2269108 h 4143375"/>
                <a:gd name="connsiteX207" fmla="*/ 119352 w 1152525"/>
                <a:gd name="connsiteY207" fmla="*/ 2081465 h 4143375"/>
                <a:gd name="connsiteX208" fmla="*/ 112684 w 1152525"/>
                <a:gd name="connsiteY208" fmla="*/ 1971928 h 4143375"/>
                <a:gd name="connsiteX209" fmla="*/ 117447 w 1152525"/>
                <a:gd name="connsiteY209" fmla="*/ 1924303 h 4143375"/>
                <a:gd name="connsiteX210" fmla="*/ 144117 w 1152525"/>
                <a:gd name="connsiteY210" fmla="*/ 1955735 h 4143375"/>
                <a:gd name="connsiteX211" fmla="*/ 292707 w 1152525"/>
                <a:gd name="connsiteY211" fmla="*/ 2117660 h 4143375"/>
                <a:gd name="connsiteX212" fmla="*/ 292707 w 1152525"/>
                <a:gd name="connsiteY212" fmla="*/ 2117660 h 4143375"/>
                <a:gd name="connsiteX213" fmla="*/ 597507 w 1152525"/>
                <a:gd name="connsiteY213" fmla="*/ 2470085 h 4143375"/>
                <a:gd name="connsiteX214" fmla="*/ 627987 w 1152525"/>
                <a:gd name="connsiteY214" fmla="*/ 2611055 h 4143375"/>
                <a:gd name="connsiteX215" fmla="*/ 515592 w 1152525"/>
                <a:gd name="connsiteY215" fmla="*/ 2436748 h 4143375"/>
                <a:gd name="connsiteX216" fmla="*/ 618462 w 1152525"/>
                <a:gd name="connsiteY216" fmla="*/ 2642488 h 4143375"/>
                <a:gd name="connsiteX217" fmla="*/ 600364 w 1152525"/>
                <a:gd name="connsiteY217" fmla="*/ 2744405 h 4143375"/>
                <a:gd name="connsiteX218" fmla="*/ 201267 w 1152525"/>
                <a:gd name="connsiteY218" fmla="*/ 2273870 h 4143375"/>
                <a:gd name="connsiteX219" fmla="*/ 135544 w 1152525"/>
                <a:gd name="connsiteY219" fmla="*/ 2132900 h 4143375"/>
                <a:gd name="connsiteX220" fmla="*/ 181264 w 1152525"/>
                <a:gd name="connsiteY220" fmla="*/ 2282443 h 4143375"/>
                <a:gd name="connsiteX221" fmla="*/ 538452 w 1152525"/>
                <a:gd name="connsiteY221" fmla="*/ 2651060 h 4143375"/>
                <a:gd name="connsiteX222" fmla="*/ 244129 w 1152525"/>
                <a:gd name="connsiteY222" fmla="*/ 2368168 h 4143375"/>
                <a:gd name="connsiteX223" fmla="*/ 333664 w 1152525"/>
                <a:gd name="connsiteY223" fmla="*/ 2469133 h 4143375"/>
                <a:gd name="connsiteX224" fmla="*/ 333664 w 1152525"/>
                <a:gd name="connsiteY224" fmla="*/ 2469133 h 4143375"/>
                <a:gd name="connsiteX225" fmla="*/ 565122 w 1152525"/>
                <a:gd name="connsiteY225" fmla="*/ 2732023 h 4143375"/>
                <a:gd name="connsiteX226" fmla="*/ 583219 w 1152525"/>
                <a:gd name="connsiteY226" fmla="*/ 2819653 h 4143375"/>
                <a:gd name="connsiteX227" fmla="*/ 561312 w 1152525"/>
                <a:gd name="connsiteY227" fmla="*/ 2951098 h 4143375"/>
                <a:gd name="connsiteX228" fmla="*/ 422247 w 1152525"/>
                <a:gd name="connsiteY228" fmla="*/ 2740595 h 4143375"/>
                <a:gd name="connsiteX229" fmla="*/ 292707 w 1152525"/>
                <a:gd name="connsiteY229" fmla="*/ 2623438 h 4143375"/>
                <a:gd name="connsiteX230" fmla="*/ 181264 w 1152525"/>
                <a:gd name="connsiteY230" fmla="*/ 2282443 h 4143375"/>
                <a:gd name="connsiteX231" fmla="*/ 510829 w 1152525"/>
                <a:gd name="connsiteY231" fmla="*/ 3152075 h 4143375"/>
                <a:gd name="connsiteX232" fmla="*/ 379384 w 1152525"/>
                <a:gd name="connsiteY232" fmla="*/ 2880613 h 4143375"/>
                <a:gd name="connsiteX233" fmla="*/ 282229 w 1152525"/>
                <a:gd name="connsiteY233" fmla="*/ 2765360 h 4143375"/>
                <a:gd name="connsiteX234" fmla="*/ 224127 w 1152525"/>
                <a:gd name="connsiteY234" fmla="*/ 2585338 h 4143375"/>
                <a:gd name="connsiteX235" fmla="*/ 349857 w 1152525"/>
                <a:gd name="connsiteY235" fmla="*/ 2698685 h 4143375"/>
                <a:gd name="connsiteX236" fmla="*/ 537499 w 1152525"/>
                <a:gd name="connsiteY236" fmla="*/ 2938715 h 4143375"/>
                <a:gd name="connsiteX237" fmla="*/ 547024 w 1152525"/>
                <a:gd name="connsiteY237" fmla="*/ 3017773 h 4143375"/>
                <a:gd name="connsiteX238" fmla="*/ 510829 w 1152525"/>
                <a:gd name="connsiteY238" fmla="*/ 3152075 h 4143375"/>
                <a:gd name="connsiteX239" fmla="*/ 224127 w 1152525"/>
                <a:gd name="connsiteY239" fmla="*/ 2726308 h 4143375"/>
                <a:gd name="connsiteX240" fmla="*/ 330807 w 1152525"/>
                <a:gd name="connsiteY240" fmla="*/ 2860610 h 4143375"/>
                <a:gd name="connsiteX241" fmla="*/ 362239 w 1152525"/>
                <a:gd name="connsiteY241" fmla="*/ 2895853 h 4143375"/>
                <a:gd name="connsiteX242" fmla="*/ 488922 w 1152525"/>
                <a:gd name="connsiteY242" fmla="*/ 3133978 h 4143375"/>
                <a:gd name="connsiteX243" fmla="*/ 488922 w 1152525"/>
                <a:gd name="connsiteY243" fmla="*/ 3213035 h 4143375"/>
                <a:gd name="connsiteX244" fmla="*/ 451774 w 1152525"/>
                <a:gd name="connsiteY244" fmla="*/ 3316858 h 4143375"/>
                <a:gd name="connsiteX245" fmla="*/ 314614 w 1152525"/>
                <a:gd name="connsiteY245" fmla="*/ 3022535 h 4143375"/>
                <a:gd name="connsiteX246" fmla="*/ 238414 w 1152525"/>
                <a:gd name="connsiteY246" fmla="*/ 2828225 h 4143375"/>
                <a:gd name="connsiteX247" fmla="*/ 364144 w 1152525"/>
                <a:gd name="connsiteY247" fmla="*/ 2993008 h 4143375"/>
                <a:gd name="connsiteX248" fmla="*/ 224127 w 1152525"/>
                <a:gd name="connsiteY248" fmla="*/ 2726308 h 4143375"/>
                <a:gd name="connsiteX249" fmla="*/ 230794 w 1152525"/>
                <a:gd name="connsiteY249" fmla="*/ 2937763 h 4143375"/>
                <a:gd name="connsiteX250" fmla="*/ 296517 w 1152525"/>
                <a:gd name="connsiteY250" fmla="*/ 3040633 h 4143375"/>
                <a:gd name="connsiteX251" fmla="*/ 432724 w 1152525"/>
                <a:gd name="connsiteY251" fmla="*/ 3317810 h 4143375"/>
                <a:gd name="connsiteX252" fmla="*/ 408912 w 1152525"/>
                <a:gd name="connsiteY252" fmla="*/ 3442588 h 4143375"/>
                <a:gd name="connsiteX253" fmla="*/ 373669 w 1152525"/>
                <a:gd name="connsiteY253" fmla="*/ 3530218 h 4143375"/>
                <a:gd name="connsiteX254" fmla="*/ 371764 w 1152525"/>
                <a:gd name="connsiteY254" fmla="*/ 3498785 h 4143375"/>
                <a:gd name="connsiteX255" fmla="*/ 263179 w 1152525"/>
                <a:gd name="connsiteY255" fmla="*/ 3234943 h 4143375"/>
                <a:gd name="connsiteX256" fmla="*/ 263179 w 1152525"/>
                <a:gd name="connsiteY256" fmla="*/ 3234943 h 4143375"/>
                <a:gd name="connsiteX257" fmla="*/ 230794 w 1152525"/>
                <a:gd name="connsiteY257" fmla="*/ 2937763 h 4143375"/>
                <a:gd name="connsiteX258" fmla="*/ 203172 w 1152525"/>
                <a:gd name="connsiteY258" fmla="*/ 3145408 h 4143375"/>
                <a:gd name="connsiteX259" fmla="*/ 331759 w 1152525"/>
                <a:gd name="connsiteY259" fmla="*/ 3407345 h 4143375"/>
                <a:gd name="connsiteX260" fmla="*/ 298422 w 1152525"/>
                <a:gd name="connsiteY260" fmla="*/ 3365435 h 4143375"/>
                <a:gd name="connsiteX261" fmla="*/ 340332 w 1152525"/>
                <a:gd name="connsiteY261" fmla="*/ 3462590 h 4143375"/>
                <a:gd name="connsiteX262" fmla="*/ 306042 w 1152525"/>
                <a:gd name="connsiteY262" fmla="*/ 3632135 h 4143375"/>
                <a:gd name="connsiteX263" fmla="*/ 202219 w 1152525"/>
                <a:gd name="connsiteY263" fmla="*/ 3295903 h 4143375"/>
                <a:gd name="connsiteX264" fmla="*/ 224127 w 1152525"/>
                <a:gd name="connsiteY264" fmla="*/ 3275900 h 4143375"/>
                <a:gd name="connsiteX265" fmla="*/ 292707 w 1152525"/>
                <a:gd name="connsiteY265" fmla="*/ 3359720 h 4143375"/>
                <a:gd name="connsiteX266" fmla="*/ 249844 w 1152525"/>
                <a:gd name="connsiteY266" fmla="*/ 3297808 h 4143375"/>
                <a:gd name="connsiteX267" fmla="*/ 219364 w 1152525"/>
                <a:gd name="connsiteY267" fmla="*/ 3251135 h 4143375"/>
                <a:gd name="connsiteX268" fmla="*/ 203172 w 1152525"/>
                <a:gd name="connsiteY268" fmla="*/ 3145408 h 4143375"/>
                <a:gd name="connsiteX269" fmla="*/ 193647 w 1152525"/>
                <a:gd name="connsiteY269" fmla="*/ 3329240 h 4143375"/>
                <a:gd name="connsiteX270" fmla="*/ 235557 w 1152525"/>
                <a:gd name="connsiteY270" fmla="*/ 3394010 h 4143375"/>
                <a:gd name="connsiteX271" fmla="*/ 288897 w 1152525"/>
                <a:gd name="connsiteY271" fmla="*/ 3655948 h 4143375"/>
                <a:gd name="connsiteX272" fmla="*/ 194599 w 1152525"/>
                <a:gd name="connsiteY272" fmla="*/ 3442588 h 4143375"/>
                <a:gd name="connsiteX273" fmla="*/ 193647 w 1152525"/>
                <a:gd name="connsiteY273" fmla="*/ 3329240 h 4143375"/>
                <a:gd name="connsiteX274" fmla="*/ 206982 w 1152525"/>
                <a:gd name="connsiteY274" fmla="*/ 3799775 h 4143375"/>
                <a:gd name="connsiteX275" fmla="*/ 135544 w 1152525"/>
                <a:gd name="connsiteY275" fmla="*/ 3530218 h 4143375"/>
                <a:gd name="connsiteX276" fmla="*/ 146022 w 1152525"/>
                <a:gd name="connsiteY276" fmla="*/ 3492118 h 4143375"/>
                <a:gd name="connsiteX277" fmla="*/ 242224 w 1152525"/>
                <a:gd name="connsiteY277" fmla="*/ 3711193 h 4143375"/>
                <a:gd name="connsiteX278" fmla="*/ 164119 w 1152525"/>
                <a:gd name="connsiteY278" fmla="*/ 3414965 h 4143375"/>
                <a:gd name="connsiteX279" fmla="*/ 243177 w 1152525"/>
                <a:gd name="connsiteY279" fmla="*/ 3789298 h 4143375"/>
                <a:gd name="connsiteX280" fmla="*/ 206982 w 1152525"/>
                <a:gd name="connsiteY280" fmla="*/ 3799775 h 4143375"/>
                <a:gd name="connsiteX281" fmla="*/ 292707 w 1152525"/>
                <a:gd name="connsiteY281" fmla="*/ 3984560 h 4143375"/>
                <a:gd name="connsiteX282" fmla="*/ 263179 w 1152525"/>
                <a:gd name="connsiteY282" fmla="*/ 4068380 h 4143375"/>
                <a:gd name="connsiteX283" fmla="*/ 231747 w 1152525"/>
                <a:gd name="connsiteY283" fmla="*/ 4109338 h 4143375"/>
                <a:gd name="connsiteX284" fmla="*/ 216507 w 1152525"/>
                <a:gd name="connsiteY284" fmla="*/ 4051235 h 4143375"/>
                <a:gd name="connsiteX285" fmla="*/ 239367 w 1152525"/>
                <a:gd name="connsiteY285" fmla="*/ 3840733 h 4143375"/>
                <a:gd name="connsiteX286" fmla="*/ 407959 w 1152525"/>
                <a:gd name="connsiteY286" fmla="*/ 3498785 h 4143375"/>
                <a:gd name="connsiteX287" fmla="*/ 634654 w 1152525"/>
                <a:gd name="connsiteY287" fmla="*/ 2705353 h 4143375"/>
                <a:gd name="connsiteX288" fmla="*/ 634654 w 1152525"/>
                <a:gd name="connsiteY288" fmla="*/ 2705353 h 4143375"/>
                <a:gd name="connsiteX289" fmla="*/ 693709 w 1152525"/>
                <a:gd name="connsiteY289" fmla="*/ 1993835 h 4143375"/>
                <a:gd name="connsiteX290" fmla="*/ 691804 w 1152525"/>
                <a:gd name="connsiteY290" fmla="*/ 1918588 h 4143375"/>
                <a:gd name="connsiteX291" fmla="*/ 661324 w 1152525"/>
                <a:gd name="connsiteY291" fmla="*/ 1385188 h 4143375"/>
                <a:gd name="connsiteX292" fmla="*/ 709902 w 1152525"/>
                <a:gd name="connsiteY292" fmla="*/ 1654745 h 4143375"/>
                <a:gd name="connsiteX293" fmla="*/ 729904 w 1152525"/>
                <a:gd name="connsiteY293" fmla="*/ 2509138 h 4143375"/>
                <a:gd name="connsiteX294" fmla="*/ 635607 w 1152525"/>
                <a:gd name="connsiteY294" fmla="*/ 3024440 h 4143375"/>
                <a:gd name="connsiteX295" fmla="*/ 435582 w 1152525"/>
                <a:gd name="connsiteY295" fmla="*/ 3557840 h 4143375"/>
                <a:gd name="connsiteX296" fmla="*/ 339379 w 1152525"/>
                <a:gd name="connsiteY296" fmla="*/ 3805490 h 4143375"/>
                <a:gd name="connsiteX297" fmla="*/ 339379 w 1152525"/>
                <a:gd name="connsiteY297" fmla="*/ 3805490 h 4143375"/>
                <a:gd name="connsiteX298" fmla="*/ 339379 w 1152525"/>
                <a:gd name="connsiteY298" fmla="*/ 3805490 h 4143375"/>
                <a:gd name="connsiteX299" fmla="*/ 292707 w 1152525"/>
                <a:gd name="connsiteY299" fmla="*/ 3984560 h 4143375"/>
                <a:gd name="connsiteX300" fmla="*/ 387957 w 1152525"/>
                <a:gd name="connsiteY300" fmla="*/ 3737863 h 4143375"/>
                <a:gd name="connsiteX301" fmla="*/ 469872 w 1152525"/>
                <a:gd name="connsiteY301" fmla="*/ 3649280 h 4143375"/>
                <a:gd name="connsiteX302" fmla="*/ 387957 w 1152525"/>
                <a:gd name="connsiteY302" fmla="*/ 3737863 h 4143375"/>
                <a:gd name="connsiteX303" fmla="*/ 729904 w 1152525"/>
                <a:gd name="connsiteY303" fmla="*/ 3345433 h 4143375"/>
                <a:gd name="connsiteX304" fmla="*/ 420342 w 1152525"/>
                <a:gd name="connsiteY304" fmla="*/ 3663568 h 4143375"/>
                <a:gd name="connsiteX305" fmla="*/ 738477 w 1152525"/>
                <a:gd name="connsiteY305" fmla="*/ 3320668 h 4143375"/>
                <a:gd name="connsiteX306" fmla="*/ 729904 w 1152525"/>
                <a:gd name="connsiteY306" fmla="*/ 3345433 h 4143375"/>
                <a:gd name="connsiteX307" fmla="*/ 902307 w 1152525"/>
                <a:gd name="connsiteY307" fmla="*/ 3049205 h 4143375"/>
                <a:gd name="connsiteX308" fmla="*/ 793722 w 1152525"/>
                <a:gd name="connsiteY308" fmla="*/ 3161600 h 4143375"/>
                <a:gd name="connsiteX309" fmla="*/ 835632 w 1152525"/>
                <a:gd name="connsiteY309" fmla="*/ 3132073 h 4143375"/>
                <a:gd name="connsiteX310" fmla="*/ 938502 w 1152525"/>
                <a:gd name="connsiteY310" fmla="*/ 3037775 h 4143375"/>
                <a:gd name="connsiteX311" fmla="*/ 835632 w 1152525"/>
                <a:gd name="connsiteY311" fmla="*/ 3221608 h 4143375"/>
                <a:gd name="connsiteX312" fmla="*/ 498447 w 1152525"/>
                <a:gd name="connsiteY312" fmla="*/ 3478783 h 4143375"/>
                <a:gd name="connsiteX313" fmla="*/ 671802 w 1152525"/>
                <a:gd name="connsiteY313" fmla="*/ 3277805 h 4143375"/>
                <a:gd name="connsiteX314" fmla="*/ 520354 w 1152525"/>
                <a:gd name="connsiteY314" fmla="*/ 3389248 h 4143375"/>
                <a:gd name="connsiteX315" fmla="*/ 634654 w 1152525"/>
                <a:gd name="connsiteY315" fmla="*/ 3213035 h 4143375"/>
                <a:gd name="connsiteX316" fmla="*/ 1008987 w 1152525"/>
                <a:gd name="connsiteY316" fmla="*/ 2836798 h 4143375"/>
                <a:gd name="connsiteX317" fmla="*/ 902307 w 1152525"/>
                <a:gd name="connsiteY317" fmla="*/ 3049205 h 4143375"/>
                <a:gd name="connsiteX318" fmla="*/ 1039467 w 1152525"/>
                <a:gd name="connsiteY318" fmla="*/ 2749168 h 4143375"/>
                <a:gd name="connsiteX319" fmla="*/ 701329 w 1152525"/>
                <a:gd name="connsiteY319" fmla="*/ 3099688 h 4143375"/>
                <a:gd name="connsiteX320" fmla="*/ 588934 w 1152525"/>
                <a:gd name="connsiteY320" fmla="*/ 3216845 h 4143375"/>
                <a:gd name="connsiteX321" fmla="*/ 661324 w 1152525"/>
                <a:gd name="connsiteY321" fmla="*/ 3024440 h 4143375"/>
                <a:gd name="connsiteX322" fmla="*/ 707997 w 1152525"/>
                <a:gd name="connsiteY322" fmla="*/ 2963480 h 4143375"/>
                <a:gd name="connsiteX323" fmla="*/ 976602 w 1152525"/>
                <a:gd name="connsiteY323" fmla="*/ 2710115 h 4143375"/>
                <a:gd name="connsiteX324" fmla="*/ 1095664 w 1152525"/>
                <a:gd name="connsiteY324" fmla="*/ 2595815 h 4143375"/>
                <a:gd name="connsiteX325" fmla="*/ 1039467 w 1152525"/>
                <a:gd name="connsiteY325" fmla="*/ 2749168 h 414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</a:cxnLst>
              <a:rect l="l" t="t" r="r" b="b"/>
              <a:pathLst>
                <a:path w="1152525" h="4143375">
                  <a:moveTo>
                    <a:pt x="1154719" y="2333878"/>
                  </a:moveTo>
                  <a:cubicBezTo>
                    <a:pt x="1163292" y="2129090"/>
                    <a:pt x="1154719" y="1926208"/>
                    <a:pt x="1115667" y="1725230"/>
                  </a:cubicBezTo>
                  <a:cubicBezTo>
                    <a:pt x="1090902" y="1597595"/>
                    <a:pt x="1072804" y="1466150"/>
                    <a:pt x="1017559" y="1345183"/>
                  </a:cubicBezTo>
                  <a:lnTo>
                    <a:pt x="1017559" y="1345183"/>
                  </a:lnTo>
                  <a:cubicBezTo>
                    <a:pt x="1018512" y="1341373"/>
                    <a:pt x="994699" y="1177543"/>
                    <a:pt x="986127" y="1166113"/>
                  </a:cubicBezTo>
                  <a:cubicBezTo>
                    <a:pt x="971839" y="1135633"/>
                    <a:pt x="904212" y="894650"/>
                    <a:pt x="890877" y="868933"/>
                  </a:cubicBezTo>
                  <a:cubicBezTo>
                    <a:pt x="867064" y="823213"/>
                    <a:pt x="853729" y="773683"/>
                    <a:pt x="846109" y="723200"/>
                  </a:cubicBezTo>
                  <a:cubicBezTo>
                    <a:pt x="839442" y="717485"/>
                    <a:pt x="736572" y="423163"/>
                    <a:pt x="730857" y="423163"/>
                  </a:cubicBezTo>
                  <a:cubicBezTo>
                    <a:pt x="690852" y="310768"/>
                    <a:pt x="661324" y="195515"/>
                    <a:pt x="663229" y="74548"/>
                  </a:cubicBezTo>
                  <a:cubicBezTo>
                    <a:pt x="664182" y="49783"/>
                    <a:pt x="679422" y="11683"/>
                    <a:pt x="653704" y="1205"/>
                  </a:cubicBezTo>
                  <a:cubicBezTo>
                    <a:pt x="630844" y="-7367"/>
                    <a:pt x="603222" y="31685"/>
                    <a:pt x="586077" y="58355"/>
                  </a:cubicBezTo>
                  <a:cubicBezTo>
                    <a:pt x="561312" y="96455"/>
                    <a:pt x="543214" y="144080"/>
                    <a:pt x="509877" y="172655"/>
                  </a:cubicBezTo>
                  <a:cubicBezTo>
                    <a:pt x="458442" y="215518"/>
                    <a:pt x="429867" y="269810"/>
                    <a:pt x="399387" y="325055"/>
                  </a:cubicBezTo>
                  <a:cubicBezTo>
                    <a:pt x="392719" y="337438"/>
                    <a:pt x="386052" y="350773"/>
                    <a:pt x="376527" y="360298"/>
                  </a:cubicBezTo>
                  <a:cubicBezTo>
                    <a:pt x="278419" y="458405"/>
                    <a:pt x="202219" y="568895"/>
                    <a:pt x="152689" y="698435"/>
                  </a:cubicBezTo>
                  <a:cubicBezTo>
                    <a:pt x="90777" y="860360"/>
                    <a:pt x="50772" y="1028953"/>
                    <a:pt x="10767" y="1196593"/>
                  </a:cubicBezTo>
                  <a:cubicBezTo>
                    <a:pt x="-4473" y="1260410"/>
                    <a:pt x="-5426" y="1326133"/>
                    <a:pt x="20292" y="1388998"/>
                  </a:cubicBezTo>
                  <a:cubicBezTo>
                    <a:pt x="27912" y="1409000"/>
                    <a:pt x="27912" y="1429003"/>
                    <a:pt x="26007" y="1449958"/>
                  </a:cubicBezTo>
                  <a:cubicBezTo>
                    <a:pt x="12672" y="1593785"/>
                    <a:pt x="37437" y="1732850"/>
                    <a:pt x="82204" y="1870010"/>
                  </a:cubicBezTo>
                  <a:cubicBezTo>
                    <a:pt x="87919" y="1887155"/>
                    <a:pt x="90777" y="1903348"/>
                    <a:pt x="87919" y="1921445"/>
                  </a:cubicBezTo>
                  <a:cubicBezTo>
                    <a:pt x="77442" y="1990025"/>
                    <a:pt x="82204" y="2060510"/>
                    <a:pt x="108874" y="2122423"/>
                  </a:cubicBezTo>
                  <a:cubicBezTo>
                    <a:pt x="141259" y="2198623"/>
                    <a:pt x="150784" y="2275775"/>
                    <a:pt x="159357" y="2355785"/>
                  </a:cubicBezTo>
                  <a:cubicBezTo>
                    <a:pt x="169834" y="2455798"/>
                    <a:pt x="201267" y="2552953"/>
                    <a:pt x="201267" y="2654870"/>
                  </a:cubicBezTo>
                  <a:cubicBezTo>
                    <a:pt x="201267" y="2741548"/>
                    <a:pt x="229842" y="2832988"/>
                    <a:pt x="209839" y="2913950"/>
                  </a:cubicBezTo>
                  <a:cubicBezTo>
                    <a:pt x="186027" y="3012058"/>
                    <a:pt x="184122" y="3109213"/>
                    <a:pt x="183169" y="3205415"/>
                  </a:cubicBezTo>
                  <a:cubicBezTo>
                    <a:pt x="182217" y="3293998"/>
                    <a:pt x="152689" y="3372103"/>
                    <a:pt x="130782" y="3453065"/>
                  </a:cubicBezTo>
                  <a:cubicBezTo>
                    <a:pt x="110779" y="3524503"/>
                    <a:pt x="100302" y="3591178"/>
                    <a:pt x="123162" y="3662615"/>
                  </a:cubicBezTo>
                  <a:cubicBezTo>
                    <a:pt x="140307" y="3717860"/>
                    <a:pt x="166024" y="3769295"/>
                    <a:pt x="197457" y="3816920"/>
                  </a:cubicBezTo>
                  <a:cubicBezTo>
                    <a:pt x="214602" y="3843590"/>
                    <a:pt x="218412" y="3847400"/>
                    <a:pt x="207934" y="3896930"/>
                  </a:cubicBezTo>
                  <a:cubicBezTo>
                    <a:pt x="192694" y="3972178"/>
                    <a:pt x="197457" y="4024565"/>
                    <a:pt x="209839" y="4116958"/>
                  </a:cubicBezTo>
                  <a:cubicBezTo>
                    <a:pt x="199362" y="4135055"/>
                    <a:pt x="206982" y="4139818"/>
                    <a:pt x="217459" y="4145533"/>
                  </a:cubicBezTo>
                  <a:cubicBezTo>
                    <a:pt x="228889" y="4151248"/>
                    <a:pt x="247939" y="4147438"/>
                    <a:pt x="255559" y="4137913"/>
                  </a:cubicBezTo>
                  <a:cubicBezTo>
                    <a:pt x="287944" y="4096003"/>
                    <a:pt x="307947" y="4041710"/>
                    <a:pt x="319377" y="3989323"/>
                  </a:cubicBezTo>
                  <a:cubicBezTo>
                    <a:pt x="346047" y="3868355"/>
                    <a:pt x="401292" y="3797870"/>
                    <a:pt x="474634" y="3714050"/>
                  </a:cubicBezTo>
                  <a:cubicBezTo>
                    <a:pt x="530832" y="3656900"/>
                    <a:pt x="700377" y="3471163"/>
                    <a:pt x="726094" y="3431158"/>
                  </a:cubicBezTo>
                  <a:cubicBezTo>
                    <a:pt x="748002" y="3400678"/>
                    <a:pt x="806104" y="3325430"/>
                    <a:pt x="816582" y="3313048"/>
                  </a:cubicBezTo>
                  <a:cubicBezTo>
                    <a:pt x="843252" y="3270185"/>
                    <a:pt x="879447" y="3233038"/>
                    <a:pt x="907069" y="3190175"/>
                  </a:cubicBezTo>
                  <a:cubicBezTo>
                    <a:pt x="932787" y="3151123"/>
                    <a:pt x="984222" y="3046348"/>
                    <a:pt x="987079" y="2992055"/>
                  </a:cubicBezTo>
                  <a:cubicBezTo>
                    <a:pt x="1053754" y="2856800"/>
                    <a:pt x="1138527" y="2502470"/>
                    <a:pt x="1132812" y="2508185"/>
                  </a:cubicBezTo>
                  <a:cubicBezTo>
                    <a:pt x="1137574" y="2456750"/>
                    <a:pt x="1151862" y="2388170"/>
                    <a:pt x="1154719" y="2333878"/>
                  </a:cubicBezTo>
                  <a:close/>
                  <a:moveTo>
                    <a:pt x="1120429" y="2364358"/>
                  </a:moveTo>
                  <a:lnTo>
                    <a:pt x="816582" y="2673920"/>
                  </a:lnTo>
                  <a:lnTo>
                    <a:pt x="1126144" y="2386265"/>
                  </a:lnTo>
                  <a:cubicBezTo>
                    <a:pt x="1119477" y="2464370"/>
                    <a:pt x="1105189" y="2548190"/>
                    <a:pt x="1053754" y="2601530"/>
                  </a:cubicBezTo>
                  <a:cubicBezTo>
                    <a:pt x="1053754" y="2601530"/>
                    <a:pt x="708949" y="2933953"/>
                    <a:pt x="695614" y="2945383"/>
                  </a:cubicBezTo>
                  <a:cubicBezTo>
                    <a:pt x="700377" y="2906330"/>
                    <a:pt x="836584" y="2747263"/>
                    <a:pt x="863254" y="2712020"/>
                  </a:cubicBezTo>
                  <a:cubicBezTo>
                    <a:pt x="793722" y="2775838"/>
                    <a:pt x="687042" y="2913950"/>
                    <a:pt x="676564" y="2950145"/>
                  </a:cubicBezTo>
                  <a:lnTo>
                    <a:pt x="733714" y="2650108"/>
                  </a:lnTo>
                  <a:lnTo>
                    <a:pt x="1009939" y="2372930"/>
                  </a:lnTo>
                  <a:cubicBezTo>
                    <a:pt x="1044229" y="2328163"/>
                    <a:pt x="1100427" y="2240533"/>
                    <a:pt x="1127097" y="2187193"/>
                  </a:cubicBezTo>
                  <a:cubicBezTo>
                    <a:pt x="1129954" y="2231008"/>
                    <a:pt x="1132812" y="2313875"/>
                    <a:pt x="1120429" y="2364358"/>
                  </a:cubicBezTo>
                  <a:close/>
                  <a:moveTo>
                    <a:pt x="1122334" y="2003360"/>
                  </a:moveTo>
                  <a:cubicBezTo>
                    <a:pt x="1140432" y="2133853"/>
                    <a:pt x="1077567" y="2256725"/>
                    <a:pt x="1001367" y="2350070"/>
                  </a:cubicBezTo>
                  <a:lnTo>
                    <a:pt x="737524" y="2623438"/>
                  </a:lnTo>
                  <a:lnTo>
                    <a:pt x="751812" y="2549143"/>
                  </a:lnTo>
                  <a:cubicBezTo>
                    <a:pt x="756574" y="2535808"/>
                    <a:pt x="805152" y="2445320"/>
                    <a:pt x="845157" y="2401505"/>
                  </a:cubicBezTo>
                  <a:cubicBezTo>
                    <a:pt x="923262" y="2312923"/>
                    <a:pt x="984222" y="2241485"/>
                    <a:pt x="1039467" y="2150045"/>
                  </a:cubicBezTo>
                  <a:cubicBezTo>
                    <a:pt x="1069947" y="2103373"/>
                    <a:pt x="1094712" y="2052890"/>
                    <a:pt x="1122334" y="2003360"/>
                  </a:cubicBezTo>
                  <a:close/>
                  <a:moveTo>
                    <a:pt x="1008034" y="1356613"/>
                  </a:moveTo>
                  <a:cubicBezTo>
                    <a:pt x="1008034" y="1407095"/>
                    <a:pt x="1038514" y="1454720"/>
                    <a:pt x="1027084" y="1506155"/>
                  </a:cubicBezTo>
                  <a:cubicBezTo>
                    <a:pt x="1021369" y="1525205"/>
                    <a:pt x="983269" y="1591880"/>
                    <a:pt x="982317" y="1604263"/>
                  </a:cubicBezTo>
                  <a:cubicBezTo>
                    <a:pt x="984222" y="1601405"/>
                    <a:pt x="1033752" y="1536635"/>
                    <a:pt x="1035657" y="1533778"/>
                  </a:cubicBezTo>
                  <a:cubicBezTo>
                    <a:pt x="1051849" y="1523300"/>
                    <a:pt x="1054707" y="1535683"/>
                    <a:pt x="1056612" y="1547113"/>
                  </a:cubicBezTo>
                  <a:cubicBezTo>
                    <a:pt x="1061374" y="1574735"/>
                    <a:pt x="1069947" y="1602358"/>
                    <a:pt x="1065184" y="1630933"/>
                  </a:cubicBezTo>
                  <a:cubicBezTo>
                    <a:pt x="1058517" y="1659508"/>
                    <a:pt x="1050897" y="1687130"/>
                    <a:pt x="1044229" y="1715705"/>
                  </a:cubicBezTo>
                  <a:cubicBezTo>
                    <a:pt x="1044229" y="1715705"/>
                    <a:pt x="1044229" y="1715705"/>
                    <a:pt x="1044229" y="1715705"/>
                  </a:cubicBezTo>
                  <a:cubicBezTo>
                    <a:pt x="1044229" y="1715705"/>
                    <a:pt x="1044229" y="1715705"/>
                    <a:pt x="1044229" y="1715705"/>
                  </a:cubicBezTo>
                  <a:cubicBezTo>
                    <a:pt x="1033752" y="1750948"/>
                    <a:pt x="1027084" y="1776665"/>
                    <a:pt x="995652" y="1834768"/>
                  </a:cubicBezTo>
                  <a:cubicBezTo>
                    <a:pt x="1041372" y="1787143"/>
                    <a:pt x="1055659" y="1737613"/>
                    <a:pt x="1077567" y="1683320"/>
                  </a:cubicBezTo>
                  <a:cubicBezTo>
                    <a:pt x="1096617" y="1726183"/>
                    <a:pt x="1094712" y="1776665"/>
                    <a:pt x="1103284" y="1837625"/>
                  </a:cubicBezTo>
                  <a:cubicBezTo>
                    <a:pt x="1117572" y="1965260"/>
                    <a:pt x="1078519" y="2069083"/>
                    <a:pt x="1004224" y="2167190"/>
                  </a:cubicBezTo>
                  <a:cubicBezTo>
                    <a:pt x="947074" y="2242438"/>
                    <a:pt x="886114" y="2315780"/>
                    <a:pt x="826107" y="2389123"/>
                  </a:cubicBezTo>
                  <a:cubicBezTo>
                    <a:pt x="793722" y="2429128"/>
                    <a:pt x="779434" y="2463418"/>
                    <a:pt x="751812" y="2505328"/>
                  </a:cubicBezTo>
                  <a:cubicBezTo>
                    <a:pt x="752764" y="2444368"/>
                    <a:pt x="748002" y="2416745"/>
                    <a:pt x="760384" y="2401505"/>
                  </a:cubicBezTo>
                  <a:cubicBezTo>
                    <a:pt x="826107" y="2317685"/>
                    <a:pt x="887067" y="2239580"/>
                    <a:pt x="941359" y="2153855"/>
                  </a:cubicBezTo>
                  <a:cubicBezTo>
                    <a:pt x="960409" y="2123375"/>
                    <a:pt x="1002319" y="2073845"/>
                    <a:pt x="1005177" y="2010028"/>
                  </a:cubicBezTo>
                  <a:cubicBezTo>
                    <a:pt x="980412" y="2073845"/>
                    <a:pt x="954694" y="2094800"/>
                    <a:pt x="934692" y="2128138"/>
                  </a:cubicBezTo>
                  <a:cubicBezTo>
                    <a:pt x="934692" y="2128138"/>
                    <a:pt x="892782" y="2183383"/>
                    <a:pt x="892782" y="2183383"/>
                  </a:cubicBezTo>
                  <a:cubicBezTo>
                    <a:pt x="828964" y="2266250"/>
                    <a:pt x="775624" y="2346260"/>
                    <a:pt x="760384" y="2365310"/>
                  </a:cubicBezTo>
                  <a:cubicBezTo>
                    <a:pt x="752764" y="2332925"/>
                    <a:pt x="754669" y="2309113"/>
                    <a:pt x="754669" y="2264345"/>
                  </a:cubicBezTo>
                  <a:cubicBezTo>
                    <a:pt x="754669" y="2152903"/>
                    <a:pt x="758479" y="2088133"/>
                    <a:pt x="764194" y="2077655"/>
                  </a:cubicBezTo>
                  <a:cubicBezTo>
                    <a:pt x="777529" y="2053843"/>
                    <a:pt x="916594" y="1915730"/>
                    <a:pt x="925167" y="1889060"/>
                  </a:cubicBezTo>
                  <a:cubicBezTo>
                    <a:pt x="874684" y="1946210"/>
                    <a:pt x="795627" y="2002408"/>
                    <a:pt x="756574" y="2061463"/>
                  </a:cubicBezTo>
                  <a:cubicBezTo>
                    <a:pt x="742287" y="1872868"/>
                    <a:pt x="767052" y="1869058"/>
                    <a:pt x="902307" y="1629028"/>
                  </a:cubicBezTo>
                  <a:cubicBezTo>
                    <a:pt x="902307" y="1629980"/>
                    <a:pt x="974697" y="1486153"/>
                    <a:pt x="1008034" y="1356613"/>
                  </a:cubicBezTo>
                  <a:close/>
                  <a:moveTo>
                    <a:pt x="933739" y="1175638"/>
                  </a:moveTo>
                  <a:cubicBezTo>
                    <a:pt x="933739" y="1167065"/>
                    <a:pt x="937549" y="1117535"/>
                    <a:pt x="940407" y="1108963"/>
                  </a:cubicBezTo>
                  <a:cubicBezTo>
                    <a:pt x="974697" y="1189925"/>
                    <a:pt x="992794" y="1290890"/>
                    <a:pt x="988032" y="1327085"/>
                  </a:cubicBezTo>
                  <a:cubicBezTo>
                    <a:pt x="962314" y="1519490"/>
                    <a:pt x="843252" y="1681415"/>
                    <a:pt x="750859" y="1846198"/>
                  </a:cubicBezTo>
                  <a:cubicBezTo>
                    <a:pt x="746097" y="1773808"/>
                    <a:pt x="742287" y="1717610"/>
                    <a:pt x="758479" y="1688083"/>
                  </a:cubicBezTo>
                  <a:cubicBezTo>
                    <a:pt x="793722" y="1620455"/>
                    <a:pt x="832774" y="1552828"/>
                    <a:pt x="863254" y="1483295"/>
                  </a:cubicBezTo>
                  <a:cubicBezTo>
                    <a:pt x="905164" y="1385188"/>
                    <a:pt x="932787" y="1284223"/>
                    <a:pt x="933739" y="1175638"/>
                  </a:cubicBezTo>
                  <a:close/>
                  <a:moveTo>
                    <a:pt x="913737" y="1079435"/>
                  </a:moveTo>
                  <a:cubicBezTo>
                    <a:pt x="913737" y="1298510"/>
                    <a:pt x="864207" y="1417573"/>
                    <a:pt x="838489" y="1467103"/>
                  </a:cubicBezTo>
                  <a:cubicBezTo>
                    <a:pt x="804199" y="1532825"/>
                    <a:pt x="773719" y="1602358"/>
                    <a:pt x="737524" y="1673795"/>
                  </a:cubicBezTo>
                  <a:cubicBezTo>
                    <a:pt x="729904" y="1636648"/>
                    <a:pt x="731809" y="1621408"/>
                    <a:pt x="733714" y="1611883"/>
                  </a:cubicBezTo>
                  <a:cubicBezTo>
                    <a:pt x="748954" y="1548065"/>
                    <a:pt x="768957" y="1515680"/>
                    <a:pt x="793722" y="1456625"/>
                  </a:cubicBezTo>
                  <a:cubicBezTo>
                    <a:pt x="812772" y="1411858"/>
                    <a:pt x="867064" y="1282318"/>
                    <a:pt x="867064" y="1279460"/>
                  </a:cubicBezTo>
                  <a:cubicBezTo>
                    <a:pt x="855634" y="1298510"/>
                    <a:pt x="757527" y="1473770"/>
                    <a:pt x="727047" y="1581403"/>
                  </a:cubicBezTo>
                  <a:cubicBezTo>
                    <a:pt x="718474" y="1532825"/>
                    <a:pt x="713712" y="1514728"/>
                    <a:pt x="719427" y="1499488"/>
                  </a:cubicBezTo>
                  <a:cubicBezTo>
                    <a:pt x="764194" y="1390903"/>
                    <a:pt x="814677" y="1288033"/>
                    <a:pt x="866112" y="1182305"/>
                  </a:cubicBezTo>
                  <a:cubicBezTo>
                    <a:pt x="891829" y="1127060"/>
                    <a:pt x="896592" y="1058480"/>
                    <a:pt x="895639" y="1006093"/>
                  </a:cubicBezTo>
                  <a:cubicBezTo>
                    <a:pt x="912784" y="1020380"/>
                    <a:pt x="913737" y="1053718"/>
                    <a:pt x="913737" y="1079435"/>
                  </a:cubicBezTo>
                  <a:close/>
                  <a:moveTo>
                    <a:pt x="737524" y="732725"/>
                  </a:moveTo>
                  <a:cubicBezTo>
                    <a:pt x="717522" y="842263"/>
                    <a:pt x="708949" y="974660"/>
                    <a:pt x="704187" y="995615"/>
                  </a:cubicBezTo>
                  <a:cubicBezTo>
                    <a:pt x="704187" y="995615"/>
                    <a:pt x="696567" y="1124203"/>
                    <a:pt x="664182" y="1186115"/>
                  </a:cubicBezTo>
                  <a:cubicBezTo>
                    <a:pt x="702282" y="1140395"/>
                    <a:pt x="719427" y="1089913"/>
                    <a:pt x="723237" y="1008950"/>
                  </a:cubicBezTo>
                  <a:cubicBezTo>
                    <a:pt x="726094" y="951800"/>
                    <a:pt x="734667" y="920368"/>
                    <a:pt x="740382" y="857503"/>
                  </a:cubicBezTo>
                  <a:cubicBezTo>
                    <a:pt x="740382" y="857503"/>
                    <a:pt x="761337" y="713675"/>
                    <a:pt x="773719" y="673670"/>
                  </a:cubicBezTo>
                  <a:cubicBezTo>
                    <a:pt x="821344" y="775588"/>
                    <a:pt x="796579" y="1012760"/>
                    <a:pt x="796579" y="1012760"/>
                  </a:cubicBezTo>
                  <a:cubicBezTo>
                    <a:pt x="796579" y="1012760"/>
                    <a:pt x="772767" y="1182305"/>
                    <a:pt x="696567" y="1308988"/>
                  </a:cubicBezTo>
                  <a:cubicBezTo>
                    <a:pt x="794674" y="1188020"/>
                    <a:pt x="832774" y="995615"/>
                    <a:pt x="838489" y="825118"/>
                  </a:cubicBezTo>
                  <a:cubicBezTo>
                    <a:pt x="868017" y="865123"/>
                    <a:pt x="879447" y="954658"/>
                    <a:pt x="874684" y="1001330"/>
                  </a:cubicBezTo>
                  <a:cubicBezTo>
                    <a:pt x="863254" y="1169923"/>
                    <a:pt x="767052" y="1308035"/>
                    <a:pt x="706092" y="1474723"/>
                  </a:cubicBezTo>
                  <a:cubicBezTo>
                    <a:pt x="690852" y="1417573"/>
                    <a:pt x="679422" y="1371853"/>
                    <a:pt x="667039" y="1326133"/>
                  </a:cubicBezTo>
                  <a:cubicBezTo>
                    <a:pt x="650847" y="1242313"/>
                    <a:pt x="627987" y="1161350"/>
                    <a:pt x="627034" y="1074673"/>
                  </a:cubicBezTo>
                  <a:cubicBezTo>
                    <a:pt x="626082" y="1037525"/>
                    <a:pt x="628939" y="1011808"/>
                    <a:pt x="646084" y="977518"/>
                  </a:cubicBezTo>
                  <a:cubicBezTo>
                    <a:pt x="683232" y="900365"/>
                    <a:pt x="701329" y="667955"/>
                    <a:pt x="704187" y="640333"/>
                  </a:cubicBezTo>
                  <a:cubicBezTo>
                    <a:pt x="704187" y="640333"/>
                    <a:pt x="704187" y="640333"/>
                    <a:pt x="704187" y="640333"/>
                  </a:cubicBezTo>
                  <a:cubicBezTo>
                    <a:pt x="705139" y="620330"/>
                    <a:pt x="716569" y="541273"/>
                    <a:pt x="727999" y="518413"/>
                  </a:cubicBezTo>
                  <a:cubicBezTo>
                    <a:pt x="771814" y="590803"/>
                    <a:pt x="749907" y="684148"/>
                    <a:pt x="737524" y="732725"/>
                  </a:cubicBezTo>
                  <a:close/>
                  <a:moveTo>
                    <a:pt x="711807" y="495553"/>
                  </a:moveTo>
                  <a:cubicBezTo>
                    <a:pt x="683232" y="566038"/>
                    <a:pt x="677517" y="639380"/>
                    <a:pt x="673707" y="714628"/>
                  </a:cubicBezTo>
                  <a:cubicBezTo>
                    <a:pt x="669897" y="799400"/>
                    <a:pt x="646084" y="903223"/>
                    <a:pt x="614652" y="982280"/>
                  </a:cubicBezTo>
                  <a:cubicBezTo>
                    <a:pt x="592744" y="770825"/>
                    <a:pt x="662277" y="584135"/>
                    <a:pt x="701329" y="394588"/>
                  </a:cubicBezTo>
                  <a:cubicBezTo>
                    <a:pt x="720379" y="426020"/>
                    <a:pt x="724189" y="464120"/>
                    <a:pt x="711807" y="495553"/>
                  </a:cubicBezTo>
                  <a:close/>
                  <a:moveTo>
                    <a:pt x="630844" y="94550"/>
                  </a:moveTo>
                  <a:cubicBezTo>
                    <a:pt x="657514" y="238378"/>
                    <a:pt x="691804" y="387920"/>
                    <a:pt x="637512" y="548893"/>
                  </a:cubicBezTo>
                  <a:cubicBezTo>
                    <a:pt x="601317" y="400303"/>
                    <a:pt x="588934" y="239330"/>
                    <a:pt x="630844" y="94550"/>
                  </a:cubicBezTo>
                  <a:close/>
                  <a:moveTo>
                    <a:pt x="485112" y="346010"/>
                  </a:moveTo>
                  <a:cubicBezTo>
                    <a:pt x="491779" y="249808"/>
                    <a:pt x="513687" y="195515"/>
                    <a:pt x="606079" y="77405"/>
                  </a:cubicBezTo>
                  <a:cubicBezTo>
                    <a:pt x="594649" y="136460"/>
                    <a:pt x="582267" y="194563"/>
                    <a:pt x="579409" y="254570"/>
                  </a:cubicBezTo>
                  <a:cubicBezTo>
                    <a:pt x="575599" y="348868"/>
                    <a:pt x="595602" y="440308"/>
                    <a:pt x="609889" y="532700"/>
                  </a:cubicBezTo>
                  <a:cubicBezTo>
                    <a:pt x="622272" y="610805"/>
                    <a:pt x="604174" y="686053"/>
                    <a:pt x="591792" y="763205"/>
                  </a:cubicBezTo>
                  <a:cubicBezTo>
                    <a:pt x="551787" y="625093"/>
                    <a:pt x="474634" y="497458"/>
                    <a:pt x="485112" y="346010"/>
                  </a:cubicBezTo>
                  <a:close/>
                  <a:moveTo>
                    <a:pt x="373669" y="413638"/>
                  </a:moveTo>
                  <a:cubicBezTo>
                    <a:pt x="381289" y="377443"/>
                    <a:pt x="453679" y="291718"/>
                    <a:pt x="484159" y="234568"/>
                  </a:cubicBezTo>
                  <a:cubicBezTo>
                    <a:pt x="479397" y="278383"/>
                    <a:pt x="465109" y="325055"/>
                    <a:pt x="464157" y="356488"/>
                  </a:cubicBezTo>
                  <a:cubicBezTo>
                    <a:pt x="460347" y="432688"/>
                    <a:pt x="480349" y="511745"/>
                    <a:pt x="504162" y="582230"/>
                  </a:cubicBezTo>
                  <a:cubicBezTo>
                    <a:pt x="514639" y="613663"/>
                    <a:pt x="539404" y="695578"/>
                    <a:pt x="543214" y="707008"/>
                  </a:cubicBezTo>
                  <a:cubicBezTo>
                    <a:pt x="565122" y="787970"/>
                    <a:pt x="599412" y="913700"/>
                    <a:pt x="586077" y="1007045"/>
                  </a:cubicBezTo>
                  <a:cubicBezTo>
                    <a:pt x="570837" y="978470"/>
                    <a:pt x="555597" y="939418"/>
                    <a:pt x="540357" y="910843"/>
                  </a:cubicBezTo>
                  <a:cubicBezTo>
                    <a:pt x="540357" y="910843"/>
                    <a:pt x="478444" y="799400"/>
                    <a:pt x="456537" y="757490"/>
                  </a:cubicBezTo>
                  <a:cubicBezTo>
                    <a:pt x="399387" y="648905"/>
                    <a:pt x="345094" y="544130"/>
                    <a:pt x="373669" y="413638"/>
                  </a:cubicBezTo>
                  <a:close/>
                  <a:moveTo>
                    <a:pt x="202219" y="661288"/>
                  </a:moveTo>
                  <a:cubicBezTo>
                    <a:pt x="201267" y="609853"/>
                    <a:pt x="251749" y="545083"/>
                    <a:pt x="319377" y="457453"/>
                  </a:cubicBezTo>
                  <a:cubicBezTo>
                    <a:pt x="330807" y="443165"/>
                    <a:pt x="350809" y="435545"/>
                    <a:pt x="348904" y="465073"/>
                  </a:cubicBezTo>
                  <a:cubicBezTo>
                    <a:pt x="338427" y="587945"/>
                    <a:pt x="394624" y="689863"/>
                    <a:pt x="446059" y="793685"/>
                  </a:cubicBezTo>
                  <a:cubicBezTo>
                    <a:pt x="455584" y="812735"/>
                    <a:pt x="584172" y="1042288"/>
                    <a:pt x="607032" y="1151825"/>
                  </a:cubicBezTo>
                  <a:cubicBezTo>
                    <a:pt x="556549" y="1073720"/>
                    <a:pt x="490827" y="936560"/>
                    <a:pt x="448917" y="908938"/>
                  </a:cubicBezTo>
                  <a:cubicBezTo>
                    <a:pt x="505114" y="977518"/>
                    <a:pt x="580362" y="1128013"/>
                    <a:pt x="611794" y="1188973"/>
                  </a:cubicBezTo>
                  <a:cubicBezTo>
                    <a:pt x="626082" y="1220405"/>
                    <a:pt x="627034" y="1268030"/>
                    <a:pt x="637512" y="1319465"/>
                  </a:cubicBezTo>
                  <a:cubicBezTo>
                    <a:pt x="640369" y="1338515"/>
                    <a:pt x="640369" y="1356613"/>
                    <a:pt x="641322" y="1372805"/>
                  </a:cubicBezTo>
                  <a:cubicBezTo>
                    <a:pt x="584172" y="1295653"/>
                    <a:pt x="457489" y="1154683"/>
                    <a:pt x="457489" y="1154683"/>
                  </a:cubicBezTo>
                  <a:cubicBezTo>
                    <a:pt x="425104" y="1117535"/>
                    <a:pt x="205077" y="876553"/>
                    <a:pt x="202219" y="661288"/>
                  </a:cubicBezTo>
                  <a:close/>
                  <a:moveTo>
                    <a:pt x="137449" y="858455"/>
                  </a:moveTo>
                  <a:cubicBezTo>
                    <a:pt x="150784" y="904175"/>
                    <a:pt x="168882" y="960373"/>
                    <a:pt x="189837" y="1002283"/>
                  </a:cubicBezTo>
                  <a:cubicBezTo>
                    <a:pt x="211744" y="1044193"/>
                    <a:pt x="229842" y="1059433"/>
                    <a:pt x="311757" y="1138490"/>
                  </a:cubicBezTo>
                  <a:cubicBezTo>
                    <a:pt x="217459" y="1022285"/>
                    <a:pt x="103159" y="876553"/>
                    <a:pt x="182217" y="684148"/>
                  </a:cubicBezTo>
                  <a:cubicBezTo>
                    <a:pt x="183169" y="706055"/>
                    <a:pt x="186027" y="720343"/>
                    <a:pt x="186979" y="724153"/>
                  </a:cubicBezTo>
                  <a:cubicBezTo>
                    <a:pt x="207934" y="833690"/>
                    <a:pt x="250797" y="932750"/>
                    <a:pt x="316519" y="1022285"/>
                  </a:cubicBezTo>
                  <a:cubicBezTo>
                    <a:pt x="323187" y="1030858"/>
                    <a:pt x="441297" y="1167065"/>
                    <a:pt x="464157" y="1194688"/>
                  </a:cubicBezTo>
                  <a:cubicBezTo>
                    <a:pt x="464157" y="1194688"/>
                    <a:pt x="464157" y="1194688"/>
                    <a:pt x="464157" y="1194688"/>
                  </a:cubicBezTo>
                  <a:cubicBezTo>
                    <a:pt x="464157" y="1194688"/>
                    <a:pt x="464157" y="1194688"/>
                    <a:pt x="464157" y="1194688"/>
                  </a:cubicBezTo>
                  <a:cubicBezTo>
                    <a:pt x="537499" y="1270888"/>
                    <a:pt x="614652" y="1366138"/>
                    <a:pt x="636559" y="1409953"/>
                  </a:cubicBezTo>
                  <a:cubicBezTo>
                    <a:pt x="645132" y="1426145"/>
                    <a:pt x="653704" y="1490915"/>
                    <a:pt x="653704" y="1509965"/>
                  </a:cubicBezTo>
                  <a:cubicBezTo>
                    <a:pt x="656562" y="1570925"/>
                    <a:pt x="666087" y="1621408"/>
                    <a:pt x="668944" y="1680463"/>
                  </a:cubicBezTo>
                  <a:cubicBezTo>
                    <a:pt x="609889" y="1556638"/>
                    <a:pt x="333664" y="1309940"/>
                    <a:pt x="292707" y="1261363"/>
                  </a:cubicBezTo>
                  <a:cubicBezTo>
                    <a:pt x="250797" y="1207070"/>
                    <a:pt x="171739" y="1066100"/>
                    <a:pt x="149832" y="1002283"/>
                  </a:cubicBezTo>
                  <a:cubicBezTo>
                    <a:pt x="132687" y="956563"/>
                    <a:pt x="125067" y="908938"/>
                    <a:pt x="137449" y="858455"/>
                  </a:cubicBezTo>
                  <a:close/>
                  <a:moveTo>
                    <a:pt x="56487" y="1119440"/>
                  </a:moveTo>
                  <a:cubicBezTo>
                    <a:pt x="66964" y="1174685"/>
                    <a:pt x="86967" y="1233740"/>
                    <a:pt x="130782" y="1298510"/>
                  </a:cubicBezTo>
                  <a:cubicBezTo>
                    <a:pt x="107922" y="1244218"/>
                    <a:pt x="87919" y="1188973"/>
                    <a:pt x="79347" y="1132775"/>
                  </a:cubicBezTo>
                  <a:cubicBezTo>
                    <a:pt x="68869" y="1068005"/>
                    <a:pt x="79347" y="1019428"/>
                    <a:pt x="109827" y="954658"/>
                  </a:cubicBezTo>
                  <a:cubicBezTo>
                    <a:pt x="137449" y="1050860"/>
                    <a:pt x="177454" y="1143253"/>
                    <a:pt x="217459" y="1204213"/>
                  </a:cubicBezTo>
                  <a:cubicBezTo>
                    <a:pt x="286039" y="1312798"/>
                    <a:pt x="385099" y="1399475"/>
                    <a:pt x="478444" y="1486153"/>
                  </a:cubicBezTo>
                  <a:cubicBezTo>
                    <a:pt x="499399" y="1506155"/>
                    <a:pt x="558454" y="1569973"/>
                    <a:pt x="594649" y="1608073"/>
                  </a:cubicBezTo>
                  <a:cubicBezTo>
                    <a:pt x="523212" y="1544255"/>
                    <a:pt x="306042" y="1384235"/>
                    <a:pt x="218412" y="1357565"/>
                  </a:cubicBezTo>
                  <a:cubicBezTo>
                    <a:pt x="308899" y="1401380"/>
                    <a:pt x="638464" y="1628075"/>
                    <a:pt x="667992" y="1737613"/>
                  </a:cubicBezTo>
                  <a:cubicBezTo>
                    <a:pt x="676564" y="1769045"/>
                    <a:pt x="667992" y="1846198"/>
                    <a:pt x="667992" y="1846198"/>
                  </a:cubicBezTo>
                  <a:cubicBezTo>
                    <a:pt x="667992" y="1846198"/>
                    <a:pt x="674659" y="1888108"/>
                    <a:pt x="674659" y="1924303"/>
                  </a:cubicBezTo>
                  <a:cubicBezTo>
                    <a:pt x="674659" y="1945258"/>
                    <a:pt x="670849" y="1953830"/>
                    <a:pt x="662277" y="1940495"/>
                  </a:cubicBezTo>
                  <a:cubicBezTo>
                    <a:pt x="580362" y="1807145"/>
                    <a:pt x="453679" y="1723325"/>
                    <a:pt x="325092" y="1641410"/>
                  </a:cubicBezTo>
                  <a:cubicBezTo>
                    <a:pt x="302232" y="1627123"/>
                    <a:pt x="136497" y="1507108"/>
                    <a:pt x="114589" y="1483295"/>
                  </a:cubicBezTo>
                  <a:cubicBezTo>
                    <a:pt x="28864" y="1392808"/>
                    <a:pt x="-12093" y="1275650"/>
                    <a:pt x="56487" y="1119440"/>
                  </a:cubicBezTo>
                  <a:close/>
                  <a:moveTo>
                    <a:pt x="55534" y="1467103"/>
                  </a:moveTo>
                  <a:cubicBezTo>
                    <a:pt x="122209" y="1544255"/>
                    <a:pt x="262227" y="1636648"/>
                    <a:pt x="323187" y="1677605"/>
                  </a:cubicBezTo>
                  <a:cubicBezTo>
                    <a:pt x="458442" y="1764283"/>
                    <a:pt x="536547" y="1810955"/>
                    <a:pt x="598459" y="1898585"/>
                  </a:cubicBezTo>
                  <a:cubicBezTo>
                    <a:pt x="608937" y="1913825"/>
                    <a:pt x="658467" y="1971928"/>
                    <a:pt x="663229" y="1992883"/>
                  </a:cubicBezTo>
                  <a:cubicBezTo>
                    <a:pt x="667039" y="2047175"/>
                    <a:pt x="667992" y="2141473"/>
                    <a:pt x="660372" y="2209100"/>
                  </a:cubicBezTo>
                  <a:cubicBezTo>
                    <a:pt x="637512" y="2177668"/>
                    <a:pt x="617509" y="2144330"/>
                    <a:pt x="592744" y="2114803"/>
                  </a:cubicBezTo>
                  <a:cubicBezTo>
                    <a:pt x="513687" y="2019553"/>
                    <a:pt x="422247" y="1936685"/>
                    <a:pt x="319377" y="1866200"/>
                  </a:cubicBezTo>
                  <a:cubicBezTo>
                    <a:pt x="236509" y="1810003"/>
                    <a:pt x="142212" y="1725230"/>
                    <a:pt x="142212" y="1725230"/>
                  </a:cubicBezTo>
                  <a:cubicBezTo>
                    <a:pt x="101254" y="1690940"/>
                    <a:pt x="58392" y="1649030"/>
                    <a:pt x="54582" y="1581403"/>
                  </a:cubicBezTo>
                  <a:cubicBezTo>
                    <a:pt x="53629" y="1569020"/>
                    <a:pt x="45057" y="1492820"/>
                    <a:pt x="55534" y="1467103"/>
                  </a:cubicBezTo>
                  <a:close/>
                  <a:moveTo>
                    <a:pt x="69822" y="1692845"/>
                  </a:moveTo>
                  <a:cubicBezTo>
                    <a:pt x="143164" y="1770950"/>
                    <a:pt x="218412" y="1825243"/>
                    <a:pt x="294612" y="1879535"/>
                  </a:cubicBezTo>
                  <a:cubicBezTo>
                    <a:pt x="294612" y="1879535"/>
                    <a:pt x="294612" y="1879535"/>
                    <a:pt x="294612" y="1879535"/>
                  </a:cubicBezTo>
                  <a:cubicBezTo>
                    <a:pt x="380337" y="1939543"/>
                    <a:pt x="655609" y="2165285"/>
                    <a:pt x="659419" y="2282443"/>
                  </a:cubicBezTo>
                  <a:cubicBezTo>
                    <a:pt x="628939" y="2249105"/>
                    <a:pt x="504162" y="2119565"/>
                    <a:pt x="460347" y="2119565"/>
                  </a:cubicBezTo>
                  <a:cubicBezTo>
                    <a:pt x="530832" y="2161475"/>
                    <a:pt x="655609" y="2293873"/>
                    <a:pt x="656562" y="2334830"/>
                  </a:cubicBezTo>
                  <a:cubicBezTo>
                    <a:pt x="654657" y="2368168"/>
                    <a:pt x="649894" y="2449130"/>
                    <a:pt x="640369" y="2509138"/>
                  </a:cubicBezTo>
                  <a:cubicBezTo>
                    <a:pt x="599412" y="2393885"/>
                    <a:pt x="533689" y="2308160"/>
                    <a:pt x="456537" y="2230055"/>
                  </a:cubicBezTo>
                  <a:cubicBezTo>
                    <a:pt x="409864" y="2182430"/>
                    <a:pt x="276514" y="2070035"/>
                    <a:pt x="266037" y="2050985"/>
                  </a:cubicBezTo>
                  <a:cubicBezTo>
                    <a:pt x="266037" y="2050033"/>
                    <a:pt x="78394" y="1854770"/>
                    <a:pt x="69822" y="1692845"/>
                  </a:cubicBezTo>
                  <a:close/>
                  <a:moveTo>
                    <a:pt x="135544" y="2132900"/>
                  </a:moveTo>
                  <a:cubicBezTo>
                    <a:pt x="177454" y="2167190"/>
                    <a:pt x="276514" y="2195765"/>
                    <a:pt x="326997" y="2269108"/>
                  </a:cubicBezTo>
                  <a:cubicBezTo>
                    <a:pt x="301279" y="2180525"/>
                    <a:pt x="145069" y="2150045"/>
                    <a:pt x="119352" y="2081465"/>
                  </a:cubicBezTo>
                  <a:cubicBezTo>
                    <a:pt x="111732" y="2060510"/>
                    <a:pt x="114589" y="1994788"/>
                    <a:pt x="112684" y="1971928"/>
                  </a:cubicBezTo>
                  <a:cubicBezTo>
                    <a:pt x="111732" y="1958593"/>
                    <a:pt x="108874" y="1928113"/>
                    <a:pt x="117447" y="1924303"/>
                  </a:cubicBezTo>
                  <a:cubicBezTo>
                    <a:pt x="126972" y="1920493"/>
                    <a:pt x="140307" y="1949068"/>
                    <a:pt x="144117" y="1955735"/>
                  </a:cubicBezTo>
                  <a:cubicBezTo>
                    <a:pt x="186979" y="2015743"/>
                    <a:pt x="242224" y="2065273"/>
                    <a:pt x="292707" y="2117660"/>
                  </a:cubicBezTo>
                  <a:lnTo>
                    <a:pt x="292707" y="2117660"/>
                  </a:lnTo>
                  <a:cubicBezTo>
                    <a:pt x="350809" y="2170048"/>
                    <a:pt x="536547" y="2306255"/>
                    <a:pt x="597507" y="2470085"/>
                  </a:cubicBezTo>
                  <a:cubicBezTo>
                    <a:pt x="601317" y="2480563"/>
                    <a:pt x="632749" y="2527235"/>
                    <a:pt x="627987" y="2611055"/>
                  </a:cubicBezTo>
                  <a:cubicBezTo>
                    <a:pt x="612747" y="2590100"/>
                    <a:pt x="556549" y="2446273"/>
                    <a:pt x="515592" y="2436748"/>
                  </a:cubicBezTo>
                  <a:cubicBezTo>
                    <a:pt x="547024" y="2462465"/>
                    <a:pt x="618462" y="2615818"/>
                    <a:pt x="618462" y="2642488"/>
                  </a:cubicBezTo>
                  <a:cubicBezTo>
                    <a:pt x="617509" y="2666300"/>
                    <a:pt x="610842" y="2712020"/>
                    <a:pt x="600364" y="2744405"/>
                  </a:cubicBezTo>
                  <a:cubicBezTo>
                    <a:pt x="502257" y="2456750"/>
                    <a:pt x="201267" y="2273870"/>
                    <a:pt x="201267" y="2273870"/>
                  </a:cubicBezTo>
                  <a:cubicBezTo>
                    <a:pt x="176502" y="2251010"/>
                    <a:pt x="169834" y="2236723"/>
                    <a:pt x="135544" y="2132900"/>
                  </a:cubicBezTo>
                  <a:close/>
                  <a:moveTo>
                    <a:pt x="181264" y="2282443"/>
                  </a:moveTo>
                  <a:cubicBezTo>
                    <a:pt x="315567" y="2383408"/>
                    <a:pt x="465109" y="2493898"/>
                    <a:pt x="538452" y="2651060"/>
                  </a:cubicBezTo>
                  <a:cubicBezTo>
                    <a:pt x="452727" y="2552953"/>
                    <a:pt x="334617" y="2461513"/>
                    <a:pt x="244129" y="2368168"/>
                  </a:cubicBezTo>
                  <a:cubicBezTo>
                    <a:pt x="261274" y="2411983"/>
                    <a:pt x="294612" y="2431985"/>
                    <a:pt x="333664" y="2469133"/>
                  </a:cubicBezTo>
                  <a:lnTo>
                    <a:pt x="333664" y="2469133"/>
                  </a:lnTo>
                  <a:cubicBezTo>
                    <a:pt x="343189" y="2478658"/>
                    <a:pt x="487017" y="2584385"/>
                    <a:pt x="565122" y="2732023"/>
                  </a:cubicBezTo>
                  <a:cubicBezTo>
                    <a:pt x="568932" y="2739643"/>
                    <a:pt x="588934" y="2796793"/>
                    <a:pt x="583219" y="2819653"/>
                  </a:cubicBezTo>
                  <a:cubicBezTo>
                    <a:pt x="578457" y="2851085"/>
                    <a:pt x="574647" y="2910140"/>
                    <a:pt x="561312" y="2951098"/>
                  </a:cubicBezTo>
                  <a:cubicBezTo>
                    <a:pt x="529879" y="2852038"/>
                    <a:pt x="485112" y="2803460"/>
                    <a:pt x="422247" y="2740595"/>
                  </a:cubicBezTo>
                  <a:cubicBezTo>
                    <a:pt x="378432" y="2698685"/>
                    <a:pt x="292707" y="2623438"/>
                    <a:pt x="292707" y="2623438"/>
                  </a:cubicBezTo>
                  <a:cubicBezTo>
                    <a:pt x="176502" y="2525330"/>
                    <a:pt x="182217" y="2425318"/>
                    <a:pt x="181264" y="2282443"/>
                  </a:cubicBezTo>
                  <a:close/>
                  <a:moveTo>
                    <a:pt x="510829" y="3152075"/>
                  </a:moveTo>
                  <a:cubicBezTo>
                    <a:pt x="490827" y="3056825"/>
                    <a:pt x="463204" y="2973958"/>
                    <a:pt x="379384" y="2880613"/>
                  </a:cubicBezTo>
                  <a:cubicBezTo>
                    <a:pt x="357477" y="2860610"/>
                    <a:pt x="297469" y="2790125"/>
                    <a:pt x="282229" y="2765360"/>
                  </a:cubicBezTo>
                  <a:cubicBezTo>
                    <a:pt x="242224" y="2706305"/>
                    <a:pt x="219364" y="2678683"/>
                    <a:pt x="224127" y="2585338"/>
                  </a:cubicBezTo>
                  <a:cubicBezTo>
                    <a:pt x="263179" y="2624390"/>
                    <a:pt x="308899" y="2663443"/>
                    <a:pt x="349857" y="2698685"/>
                  </a:cubicBezTo>
                  <a:cubicBezTo>
                    <a:pt x="361287" y="2709163"/>
                    <a:pt x="507019" y="2847275"/>
                    <a:pt x="537499" y="2938715"/>
                  </a:cubicBezTo>
                  <a:cubicBezTo>
                    <a:pt x="544167" y="2958718"/>
                    <a:pt x="550834" y="2996818"/>
                    <a:pt x="547024" y="3017773"/>
                  </a:cubicBezTo>
                  <a:cubicBezTo>
                    <a:pt x="547024" y="3022535"/>
                    <a:pt x="514639" y="3151123"/>
                    <a:pt x="510829" y="3152075"/>
                  </a:cubicBezTo>
                  <a:close/>
                  <a:moveTo>
                    <a:pt x="224127" y="2726308"/>
                  </a:moveTo>
                  <a:cubicBezTo>
                    <a:pt x="246987" y="2753930"/>
                    <a:pt x="307947" y="2832988"/>
                    <a:pt x="330807" y="2860610"/>
                  </a:cubicBezTo>
                  <a:cubicBezTo>
                    <a:pt x="341284" y="2872040"/>
                    <a:pt x="351762" y="2884423"/>
                    <a:pt x="362239" y="2895853"/>
                  </a:cubicBezTo>
                  <a:cubicBezTo>
                    <a:pt x="428914" y="2962528"/>
                    <a:pt x="467014" y="3043490"/>
                    <a:pt x="488922" y="3133978"/>
                  </a:cubicBezTo>
                  <a:cubicBezTo>
                    <a:pt x="495589" y="3163505"/>
                    <a:pt x="495589" y="3172078"/>
                    <a:pt x="488922" y="3213035"/>
                  </a:cubicBezTo>
                  <a:cubicBezTo>
                    <a:pt x="483207" y="3239705"/>
                    <a:pt x="471777" y="3297808"/>
                    <a:pt x="451774" y="3316858"/>
                  </a:cubicBezTo>
                  <a:cubicBezTo>
                    <a:pt x="426057" y="3202558"/>
                    <a:pt x="357477" y="3100640"/>
                    <a:pt x="314614" y="3022535"/>
                  </a:cubicBezTo>
                  <a:cubicBezTo>
                    <a:pt x="269847" y="2942525"/>
                    <a:pt x="235557" y="2927285"/>
                    <a:pt x="238414" y="2828225"/>
                  </a:cubicBezTo>
                  <a:cubicBezTo>
                    <a:pt x="264132" y="2860610"/>
                    <a:pt x="343189" y="2927285"/>
                    <a:pt x="364144" y="2993008"/>
                  </a:cubicBezTo>
                  <a:cubicBezTo>
                    <a:pt x="346047" y="2917760"/>
                    <a:pt x="236509" y="2836798"/>
                    <a:pt x="224127" y="2726308"/>
                  </a:cubicBezTo>
                  <a:close/>
                  <a:moveTo>
                    <a:pt x="230794" y="2937763"/>
                  </a:moveTo>
                  <a:cubicBezTo>
                    <a:pt x="259369" y="2981578"/>
                    <a:pt x="279372" y="3006343"/>
                    <a:pt x="296517" y="3040633"/>
                  </a:cubicBezTo>
                  <a:cubicBezTo>
                    <a:pt x="307947" y="3067303"/>
                    <a:pt x="415579" y="3239705"/>
                    <a:pt x="432724" y="3317810"/>
                  </a:cubicBezTo>
                  <a:cubicBezTo>
                    <a:pt x="443202" y="3363530"/>
                    <a:pt x="431772" y="3399725"/>
                    <a:pt x="408912" y="3442588"/>
                  </a:cubicBezTo>
                  <a:cubicBezTo>
                    <a:pt x="402244" y="3463543"/>
                    <a:pt x="381289" y="3505453"/>
                    <a:pt x="373669" y="3530218"/>
                  </a:cubicBezTo>
                  <a:cubicBezTo>
                    <a:pt x="371764" y="3506405"/>
                    <a:pt x="372717" y="3499738"/>
                    <a:pt x="371764" y="3498785"/>
                  </a:cubicBezTo>
                  <a:cubicBezTo>
                    <a:pt x="358429" y="3401630"/>
                    <a:pt x="303184" y="3320668"/>
                    <a:pt x="263179" y="3234943"/>
                  </a:cubicBezTo>
                  <a:cubicBezTo>
                    <a:pt x="263179" y="3234943"/>
                    <a:pt x="263179" y="3234943"/>
                    <a:pt x="263179" y="3234943"/>
                  </a:cubicBezTo>
                  <a:cubicBezTo>
                    <a:pt x="205077" y="3143503"/>
                    <a:pt x="189837" y="3047300"/>
                    <a:pt x="230794" y="2937763"/>
                  </a:cubicBezTo>
                  <a:close/>
                  <a:moveTo>
                    <a:pt x="203172" y="3145408"/>
                  </a:moveTo>
                  <a:cubicBezTo>
                    <a:pt x="234604" y="3229228"/>
                    <a:pt x="298422" y="3334003"/>
                    <a:pt x="331759" y="3407345"/>
                  </a:cubicBezTo>
                  <a:cubicBezTo>
                    <a:pt x="318424" y="3387343"/>
                    <a:pt x="303184" y="3370198"/>
                    <a:pt x="298422" y="3365435"/>
                  </a:cubicBezTo>
                  <a:cubicBezTo>
                    <a:pt x="312709" y="3392105"/>
                    <a:pt x="327949" y="3414965"/>
                    <a:pt x="340332" y="3462590"/>
                  </a:cubicBezTo>
                  <a:cubicBezTo>
                    <a:pt x="355572" y="3521645"/>
                    <a:pt x="359382" y="3540695"/>
                    <a:pt x="306042" y="3632135"/>
                  </a:cubicBezTo>
                  <a:cubicBezTo>
                    <a:pt x="313662" y="3513073"/>
                    <a:pt x="246987" y="3398773"/>
                    <a:pt x="202219" y="3295903"/>
                  </a:cubicBezTo>
                  <a:cubicBezTo>
                    <a:pt x="193647" y="3269233"/>
                    <a:pt x="194599" y="3237800"/>
                    <a:pt x="224127" y="3275900"/>
                  </a:cubicBezTo>
                  <a:cubicBezTo>
                    <a:pt x="231747" y="3286378"/>
                    <a:pt x="285087" y="3349243"/>
                    <a:pt x="292707" y="3359720"/>
                  </a:cubicBezTo>
                  <a:cubicBezTo>
                    <a:pt x="288897" y="3351148"/>
                    <a:pt x="254607" y="3305428"/>
                    <a:pt x="249844" y="3297808"/>
                  </a:cubicBezTo>
                  <a:cubicBezTo>
                    <a:pt x="238414" y="3283520"/>
                    <a:pt x="228889" y="3267328"/>
                    <a:pt x="219364" y="3251135"/>
                  </a:cubicBezTo>
                  <a:cubicBezTo>
                    <a:pt x="207934" y="3228275"/>
                    <a:pt x="192694" y="3185413"/>
                    <a:pt x="203172" y="3145408"/>
                  </a:cubicBezTo>
                  <a:close/>
                  <a:moveTo>
                    <a:pt x="193647" y="3329240"/>
                  </a:moveTo>
                  <a:cubicBezTo>
                    <a:pt x="214602" y="3346385"/>
                    <a:pt x="229842" y="3374008"/>
                    <a:pt x="235557" y="3394010"/>
                  </a:cubicBezTo>
                  <a:cubicBezTo>
                    <a:pt x="264132" y="3466400"/>
                    <a:pt x="305089" y="3571175"/>
                    <a:pt x="288897" y="3655948"/>
                  </a:cubicBezTo>
                  <a:cubicBezTo>
                    <a:pt x="274609" y="3574985"/>
                    <a:pt x="194599" y="3442588"/>
                    <a:pt x="194599" y="3442588"/>
                  </a:cubicBezTo>
                  <a:cubicBezTo>
                    <a:pt x="179359" y="3408298"/>
                    <a:pt x="175549" y="3376865"/>
                    <a:pt x="193647" y="3329240"/>
                  </a:cubicBezTo>
                  <a:close/>
                  <a:moveTo>
                    <a:pt x="206982" y="3799775"/>
                  </a:moveTo>
                  <a:cubicBezTo>
                    <a:pt x="153642" y="3715003"/>
                    <a:pt x="119352" y="3634993"/>
                    <a:pt x="135544" y="3530218"/>
                  </a:cubicBezTo>
                  <a:cubicBezTo>
                    <a:pt x="138402" y="3513073"/>
                    <a:pt x="140307" y="3503548"/>
                    <a:pt x="146022" y="3492118"/>
                  </a:cubicBezTo>
                  <a:cubicBezTo>
                    <a:pt x="176502" y="3567365"/>
                    <a:pt x="193647" y="3635945"/>
                    <a:pt x="242224" y="3711193"/>
                  </a:cubicBezTo>
                  <a:cubicBezTo>
                    <a:pt x="216507" y="3625468"/>
                    <a:pt x="162214" y="3507358"/>
                    <a:pt x="164119" y="3414965"/>
                  </a:cubicBezTo>
                  <a:cubicBezTo>
                    <a:pt x="224127" y="3575938"/>
                    <a:pt x="327949" y="3631183"/>
                    <a:pt x="243177" y="3789298"/>
                  </a:cubicBezTo>
                  <a:cubicBezTo>
                    <a:pt x="233652" y="3805490"/>
                    <a:pt x="224127" y="3826445"/>
                    <a:pt x="206982" y="3799775"/>
                  </a:cubicBezTo>
                  <a:close/>
                  <a:moveTo>
                    <a:pt x="292707" y="3984560"/>
                  </a:moveTo>
                  <a:cubicBezTo>
                    <a:pt x="287944" y="4002658"/>
                    <a:pt x="272704" y="4052188"/>
                    <a:pt x="263179" y="4068380"/>
                  </a:cubicBezTo>
                  <a:cubicBezTo>
                    <a:pt x="257464" y="4077905"/>
                    <a:pt x="246987" y="4115053"/>
                    <a:pt x="231747" y="4109338"/>
                  </a:cubicBezTo>
                  <a:cubicBezTo>
                    <a:pt x="217459" y="4104575"/>
                    <a:pt x="218412" y="4063618"/>
                    <a:pt x="216507" y="4051235"/>
                  </a:cubicBezTo>
                  <a:cubicBezTo>
                    <a:pt x="206982" y="3963605"/>
                    <a:pt x="224127" y="3881690"/>
                    <a:pt x="239367" y="3840733"/>
                  </a:cubicBezTo>
                  <a:cubicBezTo>
                    <a:pt x="283182" y="3720718"/>
                    <a:pt x="352714" y="3614038"/>
                    <a:pt x="407959" y="3498785"/>
                  </a:cubicBezTo>
                  <a:cubicBezTo>
                    <a:pt x="517497" y="3243515"/>
                    <a:pt x="587982" y="2977768"/>
                    <a:pt x="634654" y="2705353"/>
                  </a:cubicBezTo>
                  <a:cubicBezTo>
                    <a:pt x="634654" y="2705353"/>
                    <a:pt x="634654" y="2705353"/>
                    <a:pt x="634654" y="2705353"/>
                  </a:cubicBezTo>
                  <a:cubicBezTo>
                    <a:pt x="674659" y="2470085"/>
                    <a:pt x="692757" y="2232913"/>
                    <a:pt x="693709" y="1993835"/>
                  </a:cubicBezTo>
                  <a:cubicBezTo>
                    <a:pt x="693709" y="1969070"/>
                    <a:pt x="692757" y="1943353"/>
                    <a:pt x="691804" y="1918588"/>
                  </a:cubicBezTo>
                  <a:cubicBezTo>
                    <a:pt x="697519" y="1739518"/>
                    <a:pt x="677517" y="1562353"/>
                    <a:pt x="661324" y="1385188"/>
                  </a:cubicBezTo>
                  <a:cubicBezTo>
                    <a:pt x="688947" y="1473770"/>
                    <a:pt x="700377" y="1564258"/>
                    <a:pt x="709902" y="1654745"/>
                  </a:cubicBezTo>
                  <a:cubicBezTo>
                    <a:pt x="738477" y="1938590"/>
                    <a:pt x="715617" y="2224340"/>
                    <a:pt x="729904" y="2509138"/>
                  </a:cubicBezTo>
                  <a:cubicBezTo>
                    <a:pt x="731809" y="2546285"/>
                    <a:pt x="653704" y="2965385"/>
                    <a:pt x="635607" y="3024440"/>
                  </a:cubicBezTo>
                  <a:cubicBezTo>
                    <a:pt x="572742" y="3190175"/>
                    <a:pt x="440344" y="3546410"/>
                    <a:pt x="435582" y="3557840"/>
                  </a:cubicBezTo>
                  <a:cubicBezTo>
                    <a:pt x="403197" y="3640708"/>
                    <a:pt x="371764" y="3722623"/>
                    <a:pt x="339379" y="3805490"/>
                  </a:cubicBezTo>
                  <a:cubicBezTo>
                    <a:pt x="339379" y="3805490"/>
                    <a:pt x="339379" y="3805490"/>
                    <a:pt x="339379" y="3805490"/>
                  </a:cubicBezTo>
                  <a:cubicBezTo>
                    <a:pt x="339379" y="3805490"/>
                    <a:pt x="339379" y="3805490"/>
                    <a:pt x="339379" y="3805490"/>
                  </a:cubicBezTo>
                  <a:cubicBezTo>
                    <a:pt x="324139" y="3874070"/>
                    <a:pt x="312709" y="3906455"/>
                    <a:pt x="292707" y="3984560"/>
                  </a:cubicBezTo>
                  <a:close/>
                  <a:moveTo>
                    <a:pt x="387957" y="3737863"/>
                  </a:moveTo>
                  <a:cubicBezTo>
                    <a:pt x="406054" y="3699763"/>
                    <a:pt x="440344" y="3676903"/>
                    <a:pt x="469872" y="3649280"/>
                  </a:cubicBezTo>
                  <a:cubicBezTo>
                    <a:pt x="447964" y="3682618"/>
                    <a:pt x="424152" y="3715955"/>
                    <a:pt x="387957" y="3737863"/>
                  </a:cubicBezTo>
                  <a:close/>
                  <a:moveTo>
                    <a:pt x="729904" y="3345433"/>
                  </a:moveTo>
                  <a:cubicBezTo>
                    <a:pt x="647989" y="3473068"/>
                    <a:pt x="511782" y="3546410"/>
                    <a:pt x="420342" y="3663568"/>
                  </a:cubicBezTo>
                  <a:cubicBezTo>
                    <a:pt x="424152" y="3558793"/>
                    <a:pt x="605127" y="3382580"/>
                    <a:pt x="738477" y="3320668"/>
                  </a:cubicBezTo>
                  <a:cubicBezTo>
                    <a:pt x="769909" y="3311143"/>
                    <a:pt x="734667" y="3337813"/>
                    <a:pt x="729904" y="3345433"/>
                  </a:cubicBezTo>
                  <a:close/>
                  <a:moveTo>
                    <a:pt x="902307" y="3049205"/>
                  </a:moveTo>
                  <a:cubicBezTo>
                    <a:pt x="890877" y="3065398"/>
                    <a:pt x="803247" y="3151123"/>
                    <a:pt x="793722" y="3161600"/>
                  </a:cubicBezTo>
                  <a:cubicBezTo>
                    <a:pt x="805152" y="3153980"/>
                    <a:pt x="824202" y="3139693"/>
                    <a:pt x="835632" y="3132073"/>
                  </a:cubicBezTo>
                  <a:cubicBezTo>
                    <a:pt x="855634" y="3114928"/>
                    <a:pt x="918499" y="3054920"/>
                    <a:pt x="938502" y="3037775"/>
                  </a:cubicBezTo>
                  <a:cubicBezTo>
                    <a:pt x="902307" y="3122548"/>
                    <a:pt x="871827" y="3189223"/>
                    <a:pt x="835632" y="3221608"/>
                  </a:cubicBezTo>
                  <a:cubicBezTo>
                    <a:pt x="734667" y="3311143"/>
                    <a:pt x="601317" y="3374008"/>
                    <a:pt x="498447" y="3478783"/>
                  </a:cubicBezTo>
                  <a:cubicBezTo>
                    <a:pt x="534642" y="3366388"/>
                    <a:pt x="636559" y="3304475"/>
                    <a:pt x="671802" y="3277805"/>
                  </a:cubicBezTo>
                  <a:cubicBezTo>
                    <a:pt x="614652" y="3292093"/>
                    <a:pt x="513687" y="3407345"/>
                    <a:pt x="520354" y="3389248"/>
                  </a:cubicBezTo>
                  <a:cubicBezTo>
                    <a:pt x="538452" y="3333050"/>
                    <a:pt x="594649" y="3254945"/>
                    <a:pt x="634654" y="3213035"/>
                  </a:cubicBezTo>
                  <a:cubicBezTo>
                    <a:pt x="757527" y="3085400"/>
                    <a:pt x="893734" y="2971100"/>
                    <a:pt x="1008987" y="2836798"/>
                  </a:cubicBezTo>
                  <a:cubicBezTo>
                    <a:pt x="999462" y="2902520"/>
                    <a:pt x="988984" y="2946335"/>
                    <a:pt x="902307" y="3049205"/>
                  </a:cubicBezTo>
                  <a:close/>
                  <a:moveTo>
                    <a:pt x="1039467" y="2749168"/>
                  </a:moveTo>
                  <a:cubicBezTo>
                    <a:pt x="939454" y="2875850"/>
                    <a:pt x="822297" y="2993008"/>
                    <a:pt x="701329" y="3099688"/>
                  </a:cubicBezTo>
                  <a:cubicBezTo>
                    <a:pt x="663229" y="3133025"/>
                    <a:pt x="629892" y="3173030"/>
                    <a:pt x="588934" y="3216845"/>
                  </a:cubicBezTo>
                  <a:cubicBezTo>
                    <a:pt x="609889" y="3153028"/>
                    <a:pt x="661324" y="3024440"/>
                    <a:pt x="661324" y="3024440"/>
                  </a:cubicBezTo>
                  <a:cubicBezTo>
                    <a:pt x="675612" y="2979673"/>
                    <a:pt x="687994" y="2981578"/>
                    <a:pt x="707997" y="2963480"/>
                  </a:cubicBezTo>
                  <a:cubicBezTo>
                    <a:pt x="709902" y="2961575"/>
                    <a:pt x="976602" y="2710115"/>
                    <a:pt x="976602" y="2710115"/>
                  </a:cubicBezTo>
                  <a:cubicBezTo>
                    <a:pt x="968982" y="2718688"/>
                    <a:pt x="1056612" y="2632963"/>
                    <a:pt x="1095664" y="2595815"/>
                  </a:cubicBezTo>
                  <a:cubicBezTo>
                    <a:pt x="1082329" y="2643440"/>
                    <a:pt x="1072804" y="2705353"/>
                    <a:pt x="1039467" y="274916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905374C-7F35-4EB4-BC76-9E94C91ACFF0}"/>
                </a:ext>
              </a:extLst>
            </p:cNvPr>
            <p:cNvSpPr/>
            <p:nvPr/>
          </p:nvSpPr>
          <p:spPr>
            <a:xfrm rot="1520710">
              <a:off x="2169010" y="4277628"/>
              <a:ext cx="445448" cy="1328726"/>
            </a:xfrm>
            <a:custGeom>
              <a:avLst/>
              <a:gdLst>
                <a:gd name="connsiteX0" fmla="*/ 541078 w 678947"/>
                <a:gd name="connsiteY0" fmla="*/ 692150 h 1803619"/>
                <a:gd name="connsiteX1" fmla="*/ 675744 w 678947"/>
                <a:gd name="connsiteY1" fmla="*/ 1076908 h 1803619"/>
                <a:gd name="connsiteX2" fmla="*/ 678947 w 678947"/>
                <a:gd name="connsiteY2" fmla="*/ 1076908 h 1803619"/>
                <a:gd name="connsiteX3" fmla="*/ 677934 w 678947"/>
                <a:gd name="connsiteY3" fmla="*/ 1079426 h 1803619"/>
                <a:gd name="connsiteX4" fmla="*/ 678947 w 678947"/>
                <a:gd name="connsiteY4" fmla="*/ 1080591 h 1803619"/>
                <a:gd name="connsiteX5" fmla="*/ 677465 w 678947"/>
                <a:gd name="connsiteY5" fmla="*/ 1080591 h 1803619"/>
                <a:gd name="connsiteX6" fmla="*/ 380803 w 678947"/>
                <a:gd name="connsiteY6" fmla="*/ 1798594 h 1803619"/>
                <a:gd name="connsiteX7" fmla="*/ 370346 w 678947"/>
                <a:gd name="connsiteY7" fmla="*/ 1206657 h 1803619"/>
                <a:gd name="connsiteX8" fmla="*/ 430248 w 678947"/>
                <a:gd name="connsiteY8" fmla="*/ 1124930 h 1803619"/>
                <a:gd name="connsiteX9" fmla="*/ 339473 w 678947"/>
                <a:gd name="connsiteY9" fmla="*/ 1037677 h 1803619"/>
                <a:gd name="connsiteX10" fmla="*/ 248698 w 678947"/>
                <a:gd name="connsiteY10" fmla="*/ 1124930 h 1803619"/>
                <a:gd name="connsiteX11" fmla="*/ 308601 w 678947"/>
                <a:gd name="connsiteY11" fmla="*/ 1206658 h 1803619"/>
                <a:gd name="connsiteX12" fmla="*/ 298145 w 678947"/>
                <a:gd name="connsiteY12" fmla="*/ 1803619 h 1803619"/>
                <a:gd name="connsiteX13" fmla="*/ 1482 w 678947"/>
                <a:gd name="connsiteY13" fmla="*/ 1080591 h 1803619"/>
                <a:gd name="connsiteX14" fmla="*/ 1 w 678947"/>
                <a:gd name="connsiteY14" fmla="*/ 1080591 h 1803619"/>
                <a:gd name="connsiteX15" fmla="*/ 977 w 678947"/>
                <a:gd name="connsiteY15" fmla="*/ 1079335 h 1803619"/>
                <a:gd name="connsiteX16" fmla="*/ 0 w 678947"/>
                <a:gd name="connsiteY16" fmla="*/ 1076908 h 1803619"/>
                <a:gd name="connsiteX17" fmla="*/ 2865 w 678947"/>
                <a:gd name="connsiteY17" fmla="*/ 1076908 h 1803619"/>
                <a:gd name="connsiteX18" fmla="*/ 128363 w 678947"/>
                <a:gd name="connsiteY18" fmla="*/ 696719 h 1803619"/>
                <a:gd name="connsiteX19" fmla="*/ 162613 w 678947"/>
                <a:gd name="connsiteY19" fmla="*/ 573663 h 1803619"/>
                <a:gd name="connsiteX20" fmla="*/ 516334 w 678947"/>
                <a:gd name="connsiteY20" fmla="*/ 573663 h 1803619"/>
                <a:gd name="connsiteX21" fmla="*/ 561325 w 678947"/>
                <a:gd name="connsiteY21" fmla="*/ 618654 h 1803619"/>
                <a:gd name="connsiteX22" fmla="*/ 516334 w 678947"/>
                <a:gd name="connsiteY22" fmla="*/ 663645 h 1803619"/>
                <a:gd name="connsiteX23" fmla="*/ 162613 w 678947"/>
                <a:gd name="connsiteY23" fmla="*/ 663645 h 1803619"/>
                <a:gd name="connsiteX24" fmla="*/ 117622 w 678947"/>
                <a:gd name="connsiteY24" fmla="*/ 618654 h 1803619"/>
                <a:gd name="connsiteX25" fmla="*/ 162613 w 678947"/>
                <a:gd name="connsiteY25" fmla="*/ 573663 h 1803619"/>
                <a:gd name="connsiteX26" fmla="*/ 346730 w 678947"/>
                <a:gd name="connsiteY26" fmla="*/ 0 h 1803619"/>
                <a:gd name="connsiteX27" fmla="*/ 477359 w 678947"/>
                <a:gd name="connsiteY27" fmla="*/ 58057 h 1803619"/>
                <a:gd name="connsiteX28" fmla="*/ 535416 w 678947"/>
                <a:gd name="connsiteY28" fmla="*/ 508918 h 1803619"/>
                <a:gd name="connsiteX29" fmla="*/ 143530 w 678947"/>
                <a:gd name="connsiteY29" fmla="*/ 508918 h 1803619"/>
                <a:gd name="connsiteX0" fmla="*/ 541078 w 678947"/>
                <a:gd name="connsiteY0" fmla="*/ 913760 h 2025229"/>
                <a:gd name="connsiteX1" fmla="*/ 675744 w 678947"/>
                <a:gd name="connsiteY1" fmla="*/ 1298518 h 2025229"/>
                <a:gd name="connsiteX2" fmla="*/ 678947 w 678947"/>
                <a:gd name="connsiteY2" fmla="*/ 1298518 h 2025229"/>
                <a:gd name="connsiteX3" fmla="*/ 677934 w 678947"/>
                <a:gd name="connsiteY3" fmla="*/ 1301036 h 2025229"/>
                <a:gd name="connsiteX4" fmla="*/ 678947 w 678947"/>
                <a:gd name="connsiteY4" fmla="*/ 1302201 h 2025229"/>
                <a:gd name="connsiteX5" fmla="*/ 677465 w 678947"/>
                <a:gd name="connsiteY5" fmla="*/ 1302201 h 2025229"/>
                <a:gd name="connsiteX6" fmla="*/ 380803 w 678947"/>
                <a:gd name="connsiteY6" fmla="*/ 2020204 h 2025229"/>
                <a:gd name="connsiteX7" fmla="*/ 370346 w 678947"/>
                <a:gd name="connsiteY7" fmla="*/ 1428267 h 2025229"/>
                <a:gd name="connsiteX8" fmla="*/ 430248 w 678947"/>
                <a:gd name="connsiteY8" fmla="*/ 1346540 h 2025229"/>
                <a:gd name="connsiteX9" fmla="*/ 339473 w 678947"/>
                <a:gd name="connsiteY9" fmla="*/ 1259287 h 2025229"/>
                <a:gd name="connsiteX10" fmla="*/ 248698 w 678947"/>
                <a:gd name="connsiteY10" fmla="*/ 1346540 h 2025229"/>
                <a:gd name="connsiteX11" fmla="*/ 308601 w 678947"/>
                <a:gd name="connsiteY11" fmla="*/ 1428268 h 2025229"/>
                <a:gd name="connsiteX12" fmla="*/ 298145 w 678947"/>
                <a:gd name="connsiteY12" fmla="*/ 2025229 h 2025229"/>
                <a:gd name="connsiteX13" fmla="*/ 1482 w 678947"/>
                <a:gd name="connsiteY13" fmla="*/ 1302201 h 2025229"/>
                <a:gd name="connsiteX14" fmla="*/ 1 w 678947"/>
                <a:gd name="connsiteY14" fmla="*/ 1302201 h 2025229"/>
                <a:gd name="connsiteX15" fmla="*/ 977 w 678947"/>
                <a:gd name="connsiteY15" fmla="*/ 1300945 h 2025229"/>
                <a:gd name="connsiteX16" fmla="*/ 0 w 678947"/>
                <a:gd name="connsiteY16" fmla="*/ 1298518 h 2025229"/>
                <a:gd name="connsiteX17" fmla="*/ 2865 w 678947"/>
                <a:gd name="connsiteY17" fmla="*/ 1298518 h 2025229"/>
                <a:gd name="connsiteX18" fmla="*/ 128363 w 678947"/>
                <a:gd name="connsiteY18" fmla="*/ 918329 h 2025229"/>
                <a:gd name="connsiteX19" fmla="*/ 541078 w 678947"/>
                <a:gd name="connsiteY19" fmla="*/ 913760 h 2025229"/>
                <a:gd name="connsiteX20" fmla="*/ 162613 w 678947"/>
                <a:gd name="connsiteY20" fmla="*/ 795273 h 2025229"/>
                <a:gd name="connsiteX21" fmla="*/ 516334 w 678947"/>
                <a:gd name="connsiteY21" fmla="*/ 795273 h 2025229"/>
                <a:gd name="connsiteX22" fmla="*/ 561325 w 678947"/>
                <a:gd name="connsiteY22" fmla="*/ 840264 h 2025229"/>
                <a:gd name="connsiteX23" fmla="*/ 516334 w 678947"/>
                <a:gd name="connsiteY23" fmla="*/ 885255 h 2025229"/>
                <a:gd name="connsiteX24" fmla="*/ 162613 w 678947"/>
                <a:gd name="connsiteY24" fmla="*/ 885255 h 2025229"/>
                <a:gd name="connsiteX25" fmla="*/ 117622 w 678947"/>
                <a:gd name="connsiteY25" fmla="*/ 840264 h 2025229"/>
                <a:gd name="connsiteX26" fmla="*/ 162613 w 678947"/>
                <a:gd name="connsiteY26" fmla="*/ 795273 h 2025229"/>
                <a:gd name="connsiteX27" fmla="*/ 306002 w 678947"/>
                <a:gd name="connsiteY27" fmla="*/ 0 h 2025229"/>
                <a:gd name="connsiteX28" fmla="*/ 477359 w 678947"/>
                <a:gd name="connsiteY28" fmla="*/ 279667 h 2025229"/>
                <a:gd name="connsiteX29" fmla="*/ 535416 w 678947"/>
                <a:gd name="connsiteY29" fmla="*/ 730528 h 2025229"/>
                <a:gd name="connsiteX30" fmla="*/ 143530 w 678947"/>
                <a:gd name="connsiteY30" fmla="*/ 730528 h 2025229"/>
                <a:gd name="connsiteX31" fmla="*/ 306002 w 678947"/>
                <a:gd name="connsiteY31" fmla="*/ 0 h 202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78947" h="2025229">
                  <a:moveTo>
                    <a:pt x="541078" y="913760"/>
                  </a:moveTo>
                  <a:cubicBezTo>
                    <a:pt x="517510" y="1040676"/>
                    <a:pt x="540707" y="1154107"/>
                    <a:pt x="675744" y="1298518"/>
                  </a:cubicBezTo>
                  <a:lnTo>
                    <a:pt x="678947" y="1298518"/>
                  </a:lnTo>
                  <a:lnTo>
                    <a:pt x="677934" y="1301036"/>
                  </a:lnTo>
                  <a:lnTo>
                    <a:pt x="678947" y="1302201"/>
                  </a:lnTo>
                  <a:lnTo>
                    <a:pt x="677465" y="1302201"/>
                  </a:lnTo>
                  <a:lnTo>
                    <a:pt x="380803" y="2020204"/>
                  </a:lnTo>
                  <a:lnTo>
                    <a:pt x="370346" y="1428267"/>
                  </a:lnTo>
                  <a:cubicBezTo>
                    <a:pt x="405337" y="1416402"/>
                    <a:pt x="430248" y="1384267"/>
                    <a:pt x="430248" y="1346540"/>
                  </a:cubicBezTo>
                  <a:cubicBezTo>
                    <a:pt x="430248" y="1298351"/>
                    <a:pt x="389607" y="1259287"/>
                    <a:pt x="339473" y="1259287"/>
                  </a:cubicBezTo>
                  <a:cubicBezTo>
                    <a:pt x="289339" y="1259287"/>
                    <a:pt x="248698" y="1298351"/>
                    <a:pt x="248698" y="1346540"/>
                  </a:cubicBezTo>
                  <a:cubicBezTo>
                    <a:pt x="248698" y="1384267"/>
                    <a:pt x="273609" y="1416402"/>
                    <a:pt x="308601" y="1428268"/>
                  </a:cubicBezTo>
                  <a:cubicBezTo>
                    <a:pt x="308601" y="1640657"/>
                    <a:pt x="298145" y="1812840"/>
                    <a:pt x="298145" y="2025229"/>
                  </a:cubicBezTo>
                  <a:cubicBezTo>
                    <a:pt x="195772" y="1770818"/>
                    <a:pt x="103855" y="1556612"/>
                    <a:pt x="1482" y="1302201"/>
                  </a:cubicBezTo>
                  <a:lnTo>
                    <a:pt x="1" y="1302201"/>
                  </a:lnTo>
                  <a:cubicBezTo>
                    <a:pt x="335" y="1301788"/>
                    <a:pt x="668" y="1301375"/>
                    <a:pt x="977" y="1300945"/>
                  </a:cubicBezTo>
                  <a:lnTo>
                    <a:pt x="0" y="1298518"/>
                  </a:lnTo>
                  <a:lnTo>
                    <a:pt x="2865" y="1298518"/>
                  </a:lnTo>
                  <a:cubicBezTo>
                    <a:pt x="133453" y="1136606"/>
                    <a:pt x="156667" y="1063482"/>
                    <a:pt x="128363" y="918329"/>
                  </a:cubicBezTo>
                  <a:lnTo>
                    <a:pt x="541078" y="913760"/>
                  </a:lnTo>
                  <a:close/>
                  <a:moveTo>
                    <a:pt x="162613" y="795273"/>
                  </a:moveTo>
                  <a:lnTo>
                    <a:pt x="516334" y="795273"/>
                  </a:lnTo>
                  <a:cubicBezTo>
                    <a:pt x="541182" y="795273"/>
                    <a:pt x="561325" y="815416"/>
                    <a:pt x="561325" y="840264"/>
                  </a:cubicBezTo>
                  <a:cubicBezTo>
                    <a:pt x="561325" y="865112"/>
                    <a:pt x="541182" y="885255"/>
                    <a:pt x="516334" y="885255"/>
                  </a:cubicBezTo>
                  <a:lnTo>
                    <a:pt x="162613" y="885255"/>
                  </a:lnTo>
                  <a:cubicBezTo>
                    <a:pt x="137765" y="885255"/>
                    <a:pt x="117622" y="865112"/>
                    <a:pt x="117622" y="840264"/>
                  </a:cubicBezTo>
                  <a:cubicBezTo>
                    <a:pt x="117622" y="815416"/>
                    <a:pt x="137765" y="795273"/>
                    <a:pt x="162613" y="795273"/>
                  </a:cubicBezTo>
                  <a:close/>
                  <a:moveTo>
                    <a:pt x="306002" y="0"/>
                  </a:moveTo>
                  <a:lnTo>
                    <a:pt x="477359" y="279667"/>
                  </a:lnTo>
                  <a:lnTo>
                    <a:pt x="535416" y="730528"/>
                  </a:lnTo>
                  <a:lnTo>
                    <a:pt x="143530" y="730528"/>
                  </a:lnTo>
                  <a:cubicBezTo>
                    <a:pt x="211263" y="560889"/>
                    <a:pt x="238269" y="169639"/>
                    <a:pt x="30600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6002B20A-89B2-4C62-A201-BF8AF9F5DA10}"/>
              </a:ext>
            </a:extLst>
          </p:cNvPr>
          <p:cNvSpPr txBox="1"/>
          <p:nvPr/>
        </p:nvSpPr>
        <p:spPr>
          <a:xfrm>
            <a:off x="6252888" y="2225482"/>
            <a:ext cx="525603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Layout</a:t>
            </a:r>
          </a:p>
          <a:p>
            <a:r>
              <a:rPr lang="en-GB" altLang="ko-KR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3200" dirty="0">
                <a:solidFill>
                  <a:schemeClr val="accent3"/>
                </a:solidFill>
                <a:cs typeface="Arial" pitchFamily="34" charset="0"/>
              </a:rPr>
              <a:t>Text Slide </a:t>
            </a:r>
          </a:p>
          <a:p>
            <a:r>
              <a:rPr lang="en-GB" altLang="ko-KR" sz="3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0AC9306-901A-44DC-8B44-0451674150C8}"/>
              </a:ext>
            </a:extLst>
          </p:cNvPr>
          <p:cNvSpPr txBox="1"/>
          <p:nvPr/>
        </p:nvSpPr>
        <p:spPr>
          <a:xfrm>
            <a:off x="6252887" y="3960958"/>
            <a:ext cx="52560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You can simply impress your audience and add a unique zing and appeal to your Presentations. </a:t>
            </a:r>
          </a:p>
          <a:p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12719</TotalTime>
  <Words>98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87</cp:revision>
  <dcterms:created xsi:type="dcterms:W3CDTF">2018-02-18T19:39:47Z</dcterms:created>
  <dcterms:modified xsi:type="dcterms:W3CDTF">2020-09-10T08:17:33Z</dcterms:modified>
</cp:coreProperties>
</file>