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3" name="Group 302">
            <a:extLst>
              <a:ext uri="{FF2B5EF4-FFF2-40B4-BE49-F238E27FC236}">
                <a16:creationId xmlns:a16="http://schemas.microsoft.com/office/drawing/2014/main" id="{48BFBA98-03CD-4914-A12F-62F2AD1D4EB0}"/>
              </a:ext>
            </a:extLst>
          </p:cNvPr>
          <p:cNvGrpSpPr/>
          <p:nvPr/>
        </p:nvGrpSpPr>
        <p:grpSpPr>
          <a:xfrm>
            <a:off x="3147866" y="2351203"/>
            <a:ext cx="5924522" cy="5924522"/>
            <a:chOff x="3093018" y="1854436"/>
            <a:chExt cx="5098327" cy="5098327"/>
          </a:xfrm>
        </p:grpSpPr>
        <p:grpSp>
          <p:nvGrpSpPr>
            <p:cNvPr id="304" name="Group 303">
              <a:extLst>
                <a:ext uri="{FF2B5EF4-FFF2-40B4-BE49-F238E27FC236}">
                  <a16:creationId xmlns:a16="http://schemas.microsoft.com/office/drawing/2014/main" id="{FC473D6B-74D1-47CC-96D8-5A489EFDA00F}"/>
                </a:ext>
              </a:extLst>
            </p:cNvPr>
            <p:cNvGrpSpPr/>
            <p:nvPr/>
          </p:nvGrpSpPr>
          <p:grpSpPr>
            <a:xfrm>
              <a:off x="3093018" y="1854436"/>
              <a:ext cx="5098327" cy="5098327"/>
              <a:chOff x="3093018" y="1854436"/>
              <a:chExt cx="5098327" cy="5098327"/>
            </a:xfrm>
          </p:grpSpPr>
          <p:sp>
            <p:nvSpPr>
              <p:cNvPr id="306" name="Pie 55">
                <a:extLst>
                  <a:ext uri="{FF2B5EF4-FFF2-40B4-BE49-F238E27FC236}">
                    <a16:creationId xmlns:a16="http://schemas.microsoft.com/office/drawing/2014/main" id="{CDAE3C14-2236-455D-94F8-409648191EA0}"/>
                  </a:ext>
                </a:extLst>
              </p:cNvPr>
              <p:cNvSpPr/>
              <p:nvPr/>
            </p:nvSpPr>
            <p:spPr>
              <a:xfrm rot="5653466">
                <a:off x="4483470" y="3244888"/>
                <a:ext cx="2317421" cy="2317421"/>
              </a:xfrm>
              <a:prstGeom prst="pie">
                <a:avLst>
                  <a:gd name="adj1" fmla="val 13751092"/>
                  <a:gd name="adj2" fmla="val 16200000"/>
                </a:avLst>
              </a:prstGeom>
              <a:solidFill>
                <a:schemeClr val="accent4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>
                  <a:solidFill>
                    <a:schemeClr val="tx1"/>
                  </a:solidFill>
                </a:endParaRPr>
              </a:p>
            </p:txBody>
          </p:sp>
          <p:sp>
            <p:nvSpPr>
              <p:cNvPr id="307" name="Pie 56">
                <a:extLst>
                  <a:ext uri="{FF2B5EF4-FFF2-40B4-BE49-F238E27FC236}">
                    <a16:creationId xmlns:a16="http://schemas.microsoft.com/office/drawing/2014/main" id="{0C215CF9-3E1A-4518-9491-6C6CDD8A0D9C}"/>
                  </a:ext>
                </a:extLst>
              </p:cNvPr>
              <p:cNvSpPr/>
              <p:nvPr/>
            </p:nvSpPr>
            <p:spPr>
              <a:xfrm rot="3431289">
                <a:off x="4135858" y="2897276"/>
                <a:ext cx="3012648" cy="3012648"/>
              </a:xfrm>
              <a:prstGeom prst="pie">
                <a:avLst>
                  <a:gd name="adj1" fmla="val 13751092"/>
                  <a:gd name="adj2" fmla="val 16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>
                  <a:solidFill>
                    <a:schemeClr val="tx1"/>
                  </a:solidFill>
                </a:endParaRPr>
              </a:p>
            </p:txBody>
          </p:sp>
          <p:sp>
            <p:nvSpPr>
              <p:cNvPr id="308" name="Pie 57">
                <a:extLst>
                  <a:ext uri="{FF2B5EF4-FFF2-40B4-BE49-F238E27FC236}">
                    <a16:creationId xmlns:a16="http://schemas.microsoft.com/office/drawing/2014/main" id="{7B9E2322-4A61-485D-9E27-BEAC09841513}"/>
                  </a:ext>
                </a:extLst>
              </p:cNvPr>
              <p:cNvSpPr/>
              <p:nvPr/>
            </p:nvSpPr>
            <p:spPr>
              <a:xfrm rot="994677">
                <a:off x="3798092" y="2563721"/>
                <a:ext cx="3707874" cy="3707874"/>
              </a:xfrm>
              <a:prstGeom prst="pie">
                <a:avLst>
                  <a:gd name="adj1" fmla="val 13751092"/>
                  <a:gd name="adj2" fmla="val 16200000"/>
                </a:avLst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>
                  <a:solidFill>
                    <a:schemeClr val="tx1"/>
                  </a:solidFill>
                </a:endParaRPr>
              </a:p>
            </p:txBody>
          </p:sp>
          <p:sp>
            <p:nvSpPr>
              <p:cNvPr id="309" name="Pie 58">
                <a:extLst>
                  <a:ext uri="{FF2B5EF4-FFF2-40B4-BE49-F238E27FC236}">
                    <a16:creationId xmlns:a16="http://schemas.microsoft.com/office/drawing/2014/main" id="{88C6C3C8-DAD3-4309-A2C5-0430E723E614}"/>
                  </a:ext>
                </a:extLst>
              </p:cNvPr>
              <p:cNvSpPr/>
              <p:nvPr/>
            </p:nvSpPr>
            <p:spPr>
              <a:xfrm rot="20218033">
                <a:off x="3450479" y="2216107"/>
                <a:ext cx="4403101" cy="4403101"/>
              </a:xfrm>
              <a:prstGeom prst="pie">
                <a:avLst>
                  <a:gd name="adj1" fmla="val 13751092"/>
                  <a:gd name="adj2" fmla="val 16200000"/>
                </a:avLst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310" name="Pie 59">
                <a:extLst>
                  <a:ext uri="{FF2B5EF4-FFF2-40B4-BE49-F238E27FC236}">
                    <a16:creationId xmlns:a16="http://schemas.microsoft.com/office/drawing/2014/main" id="{A9FCB0B6-9B71-4CD4-AB1E-31903FBFB9D2}"/>
                  </a:ext>
                </a:extLst>
              </p:cNvPr>
              <p:cNvSpPr/>
              <p:nvPr/>
            </p:nvSpPr>
            <p:spPr>
              <a:xfrm rot="17790880">
                <a:off x="3093018" y="1854436"/>
                <a:ext cx="5098327" cy="5098327"/>
              </a:xfrm>
              <a:prstGeom prst="pie">
                <a:avLst>
                  <a:gd name="adj1" fmla="val 13751092"/>
                  <a:gd name="adj2" fmla="val 16200000"/>
                </a:avLst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305" name="Oval 304">
              <a:extLst>
                <a:ext uri="{FF2B5EF4-FFF2-40B4-BE49-F238E27FC236}">
                  <a16:creationId xmlns:a16="http://schemas.microsoft.com/office/drawing/2014/main" id="{9CF82766-0EF2-478C-A4DE-0C74C8B1406A}"/>
                </a:ext>
              </a:extLst>
            </p:cNvPr>
            <p:cNvSpPr/>
            <p:nvPr/>
          </p:nvSpPr>
          <p:spPr>
            <a:xfrm rot="15300000">
              <a:off x="5053556" y="3814974"/>
              <a:ext cx="1177250" cy="1177250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accent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270" name="Rounded Rectangle 5">
            <a:extLst>
              <a:ext uri="{FF2B5EF4-FFF2-40B4-BE49-F238E27FC236}">
                <a16:creationId xmlns:a16="http://schemas.microsoft.com/office/drawing/2014/main" id="{F7B09820-2399-40B9-B126-5F012638B727}"/>
              </a:ext>
            </a:extLst>
          </p:cNvPr>
          <p:cNvSpPr/>
          <p:nvPr/>
        </p:nvSpPr>
        <p:spPr>
          <a:xfrm flipH="1">
            <a:off x="3839110" y="4908343"/>
            <a:ext cx="491091" cy="405120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71" name="Rounded Rectangle 25">
            <a:extLst>
              <a:ext uri="{FF2B5EF4-FFF2-40B4-BE49-F238E27FC236}">
                <a16:creationId xmlns:a16="http://schemas.microsoft.com/office/drawing/2014/main" id="{2153B6E8-2921-4EBE-9FAA-8AD382169C2C}"/>
              </a:ext>
            </a:extLst>
          </p:cNvPr>
          <p:cNvSpPr/>
          <p:nvPr/>
        </p:nvSpPr>
        <p:spPr>
          <a:xfrm>
            <a:off x="6942232" y="4979296"/>
            <a:ext cx="274804" cy="201388"/>
          </a:xfrm>
          <a:custGeom>
            <a:avLst/>
            <a:gdLst/>
            <a:ahLst/>
            <a:cxnLst/>
            <a:rect l="l" t="t" r="r" b="b"/>
            <a:pathLst>
              <a:path w="3248842" h="2380886">
                <a:moveTo>
                  <a:pt x="1194785" y="1472263"/>
                </a:moveTo>
                <a:cubicBezTo>
                  <a:pt x="1150014" y="1472263"/>
                  <a:pt x="1113720" y="1508557"/>
                  <a:pt x="1113720" y="1553328"/>
                </a:cubicBezTo>
                <a:lnTo>
                  <a:pt x="1113720" y="1600880"/>
                </a:lnTo>
                <a:cubicBezTo>
                  <a:pt x="1113720" y="1645651"/>
                  <a:pt x="1150014" y="1681945"/>
                  <a:pt x="1194785" y="1681945"/>
                </a:cubicBezTo>
                <a:lnTo>
                  <a:pt x="2067186" y="1681945"/>
                </a:lnTo>
                <a:cubicBezTo>
                  <a:pt x="2111957" y="1681945"/>
                  <a:pt x="2148251" y="1645651"/>
                  <a:pt x="2148251" y="1600880"/>
                </a:cubicBezTo>
                <a:lnTo>
                  <a:pt x="2148251" y="1553328"/>
                </a:lnTo>
                <a:cubicBezTo>
                  <a:pt x="2148251" y="1508557"/>
                  <a:pt x="2111957" y="1472263"/>
                  <a:pt x="2067186" y="1472263"/>
                </a:cubicBezTo>
                <a:close/>
                <a:moveTo>
                  <a:pt x="2582402" y="986449"/>
                </a:moveTo>
                <a:cubicBezTo>
                  <a:pt x="2477247" y="986449"/>
                  <a:pt x="2392002" y="1071694"/>
                  <a:pt x="2392002" y="1176848"/>
                </a:cubicBezTo>
                <a:cubicBezTo>
                  <a:pt x="2392002" y="1282003"/>
                  <a:pt x="2477247" y="1367248"/>
                  <a:pt x="2582402" y="1367248"/>
                </a:cubicBezTo>
                <a:cubicBezTo>
                  <a:pt x="2687557" y="1367248"/>
                  <a:pt x="2772801" y="1282003"/>
                  <a:pt x="2772801" y="1176848"/>
                </a:cubicBezTo>
                <a:cubicBezTo>
                  <a:pt x="2772801" y="1071694"/>
                  <a:pt x="2687557" y="986449"/>
                  <a:pt x="2582402" y="986449"/>
                </a:cubicBezTo>
                <a:close/>
                <a:moveTo>
                  <a:pt x="679570" y="986449"/>
                </a:moveTo>
                <a:cubicBezTo>
                  <a:pt x="574415" y="986449"/>
                  <a:pt x="489171" y="1071694"/>
                  <a:pt x="489171" y="1176848"/>
                </a:cubicBezTo>
                <a:cubicBezTo>
                  <a:pt x="489171" y="1282003"/>
                  <a:pt x="574415" y="1367248"/>
                  <a:pt x="679570" y="1367248"/>
                </a:cubicBezTo>
                <a:cubicBezTo>
                  <a:pt x="784725" y="1367248"/>
                  <a:pt x="869970" y="1282003"/>
                  <a:pt x="869970" y="1176848"/>
                </a:cubicBezTo>
                <a:cubicBezTo>
                  <a:pt x="869970" y="1071694"/>
                  <a:pt x="784725" y="986449"/>
                  <a:pt x="679570" y="986449"/>
                </a:cubicBezTo>
                <a:close/>
                <a:moveTo>
                  <a:pt x="867954" y="155801"/>
                </a:moveTo>
                <a:lnTo>
                  <a:pt x="726849" y="858549"/>
                </a:lnTo>
                <a:lnTo>
                  <a:pt x="2535122" y="858549"/>
                </a:lnTo>
                <a:lnTo>
                  <a:pt x="2394017" y="155801"/>
                </a:lnTo>
                <a:close/>
                <a:moveTo>
                  <a:pt x="677268" y="0"/>
                </a:moveTo>
                <a:lnTo>
                  <a:pt x="2584703" y="0"/>
                </a:lnTo>
                <a:lnTo>
                  <a:pt x="2736658" y="607820"/>
                </a:lnTo>
                <a:cubicBezTo>
                  <a:pt x="2766265" y="579906"/>
                  <a:pt x="2806392" y="564164"/>
                  <a:pt x="2850195" y="564164"/>
                </a:cubicBezTo>
                <a:lnTo>
                  <a:pt x="3069929" y="564164"/>
                </a:lnTo>
                <a:cubicBezTo>
                  <a:pt x="3168740" y="564164"/>
                  <a:pt x="3248842" y="644266"/>
                  <a:pt x="3248842" y="743077"/>
                </a:cubicBezTo>
                <a:lnTo>
                  <a:pt x="3248842" y="792706"/>
                </a:lnTo>
                <a:cubicBezTo>
                  <a:pt x="3248842" y="891517"/>
                  <a:pt x="3168740" y="971619"/>
                  <a:pt x="3069929" y="971619"/>
                </a:cubicBezTo>
                <a:lnTo>
                  <a:pt x="3054536" y="971619"/>
                </a:lnTo>
                <a:cubicBezTo>
                  <a:pt x="3060628" y="989042"/>
                  <a:pt x="3063411" y="1007758"/>
                  <a:pt x="3063411" y="1027125"/>
                </a:cubicBezTo>
                <a:lnTo>
                  <a:pt x="3063411" y="2015961"/>
                </a:lnTo>
                <a:lnTo>
                  <a:pt x="2889080" y="2015961"/>
                </a:lnTo>
                <a:lnTo>
                  <a:pt x="2889080" y="2260325"/>
                </a:lnTo>
                <a:cubicBezTo>
                  <a:pt x="2889080" y="2326909"/>
                  <a:pt x="2835102" y="2380886"/>
                  <a:pt x="2768518" y="2380886"/>
                </a:cubicBezTo>
                <a:lnTo>
                  <a:pt x="2286284" y="2380886"/>
                </a:lnTo>
                <a:cubicBezTo>
                  <a:pt x="2219700" y="2380886"/>
                  <a:pt x="2165723" y="2326909"/>
                  <a:pt x="2165723" y="2260325"/>
                </a:cubicBezTo>
                <a:lnTo>
                  <a:pt x="2165723" y="2015961"/>
                </a:lnTo>
                <a:lnTo>
                  <a:pt x="1096248" y="2015961"/>
                </a:lnTo>
                <a:lnTo>
                  <a:pt x="1096248" y="2260325"/>
                </a:lnTo>
                <a:cubicBezTo>
                  <a:pt x="1096248" y="2326909"/>
                  <a:pt x="1042270" y="2380886"/>
                  <a:pt x="975686" y="2380886"/>
                </a:cubicBezTo>
                <a:lnTo>
                  <a:pt x="493453" y="2380886"/>
                </a:lnTo>
                <a:cubicBezTo>
                  <a:pt x="426869" y="2380886"/>
                  <a:pt x="372891" y="2326909"/>
                  <a:pt x="372891" y="2260325"/>
                </a:cubicBezTo>
                <a:lnTo>
                  <a:pt x="372891" y="2015961"/>
                </a:lnTo>
                <a:lnTo>
                  <a:pt x="198560" y="2015961"/>
                </a:lnTo>
                <a:lnTo>
                  <a:pt x="198560" y="1027125"/>
                </a:lnTo>
                <a:cubicBezTo>
                  <a:pt x="198560" y="1007758"/>
                  <a:pt x="201343" y="989042"/>
                  <a:pt x="207435" y="971619"/>
                </a:cubicBezTo>
                <a:lnTo>
                  <a:pt x="178913" y="971619"/>
                </a:lnTo>
                <a:cubicBezTo>
                  <a:pt x="80102" y="971619"/>
                  <a:pt x="0" y="891517"/>
                  <a:pt x="0" y="792706"/>
                </a:cubicBezTo>
                <a:lnTo>
                  <a:pt x="0" y="743077"/>
                </a:lnTo>
                <a:cubicBezTo>
                  <a:pt x="0" y="644266"/>
                  <a:pt x="80102" y="564164"/>
                  <a:pt x="178913" y="564164"/>
                </a:cubicBezTo>
                <a:lnTo>
                  <a:pt x="398647" y="564164"/>
                </a:lnTo>
                <a:cubicBezTo>
                  <a:pt x="447310" y="564164"/>
                  <a:pt x="491436" y="583593"/>
                  <a:pt x="523419" y="61539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72" name="Donut 39">
            <a:extLst>
              <a:ext uri="{FF2B5EF4-FFF2-40B4-BE49-F238E27FC236}">
                <a16:creationId xmlns:a16="http://schemas.microsoft.com/office/drawing/2014/main" id="{BDE6A430-9143-475E-A484-16393A95FD26}"/>
              </a:ext>
            </a:extLst>
          </p:cNvPr>
          <p:cNvSpPr/>
          <p:nvPr/>
        </p:nvSpPr>
        <p:spPr>
          <a:xfrm>
            <a:off x="6715581" y="4140426"/>
            <a:ext cx="335295" cy="335295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152300" y="922782"/>
                </a:moveTo>
                <a:lnTo>
                  <a:pt x="2354400" y="1620000"/>
                </a:lnTo>
                <a:lnTo>
                  <a:pt x="1152300" y="2317218"/>
                </a:lnTo>
                <a:close/>
                <a:moveTo>
                  <a:pt x="1620000" y="342403"/>
                </a:moveTo>
                <a:cubicBezTo>
                  <a:pt x="914403" y="342403"/>
                  <a:pt x="342403" y="914403"/>
                  <a:pt x="342403" y="1620000"/>
                </a:cubicBezTo>
                <a:cubicBezTo>
                  <a:pt x="342403" y="2325597"/>
                  <a:pt x="914403" y="2897597"/>
                  <a:pt x="1620000" y="2897597"/>
                </a:cubicBezTo>
                <a:cubicBezTo>
                  <a:pt x="2325597" y="2897597"/>
                  <a:pt x="2897597" y="2325597"/>
                  <a:pt x="2897597" y="1620000"/>
                </a:cubicBezTo>
                <a:cubicBezTo>
                  <a:pt x="2897597" y="914403"/>
                  <a:pt x="2325597" y="342403"/>
                  <a:pt x="1620000" y="342403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73" name="Rectangle 36">
            <a:extLst>
              <a:ext uri="{FF2B5EF4-FFF2-40B4-BE49-F238E27FC236}">
                <a16:creationId xmlns:a16="http://schemas.microsoft.com/office/drawing/2014/main" id="{0981E198-2191-4B63-86BE-F190880A3196}"/>
              </a:ext>
            </a:extLst>
          </p:cNvPr>
          <p:cNvSpPr/>
          <p:nvPr/>
        </p:nvSpPr>
        <p:spPr>
          <a:xfrm>
            <a:off x="4668115" y="3811694"/>
            <a:ext cx="389370" cy="325482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74" name="Chord 15">
            <a:extLst>
              <a:ext uri="{FF2B5EF4-FFF2-40B4-BE49-F238E27FC236}">
                <a16:creationId xmlns:a16="http://schemas.microsoft.com/office/drawing/2014/main" id="{B7607774-CD58-4BC4-81AF-B0E2D9D37344}"/>
              </a:ext>
            </a:extLst>
          </p:cNvPr>
          <p:cNvSpPr/>
          <p:nvPr/>
        </p:nvSpPr>
        <p:spPr>
          <a:xfrm>
            <a:off x="5932096" y="3488870"/>
            <a:ext cx="199125" cy="434146"/>
          </a:xfrm>
          <a:custGeom>
            <a:avLst/>
            <a:gdLst/>
            <a:ahLst/>
            <a:cxnLst/>
            <a:rect l="l" t="t" r="r" b="b"/>
            <a:pathLst>
              <a:path w="1492970" h="3255081">
                <a:moveTo>
                  <a:pt x="1492970" y="1569688"/>
                </a:moveTo>
                <a:cubicBezTo>
                  <a:pt x="1492970" y="1957118"/>
                  <a:pt x="1197680" y="2277765"/>
                  <a:pt x="816277" y="2310957"/>
                </a:cubicBezTo>
                <a:lnTo>
                  <a:pt x="816277" y="2787043"/>
                </a:lnTo>
                <a:cubicBezTo>
                  <a:pt x="873982" y="2789209"/>
                  <a:pt x="931009" y="2798017"/>
                  <a:pt x="986081" y="2811674"/>
                </a:cubicBezTo>
                <a:cubicBezTo>
                  <a:pt x="1252919" y="2877847"/>
                  <a:pt x="1430830" y="3046369"/>
                  <a:pt x="1433593" y="3235566"/>
                </a:cubicBezTo>
                <a:lnTo>
                  <a:pt x="57488" y="3255081"/>
                </a:lnTo>
                <a:cubicBezTo>
                  <a:pt x="47920" y="3062506"/>
                  <a:pt x="221127" y="2886615"/>
                  <a:pt x="490574" y="2815284"/>
                </a:cubicBezTo>
                <a:cubicBezTo>
                  <a:pt x="549928" y="2799571"/>
                  <a:pt x="611777" y="2789553"/>
                  <a:pt x="674460" y="2787163"/>
                </a:cubicBezTo>
                <a:lnTo>
                  <a:pt x="674460" y="2310809"/>
                </a:lnTo>
                <a:cubicBezTo>
                  <a:pt x="317470" y="2280245"/>
                  <a:pt x="28405" y="1994114"/>
                  <a:pt x="0" y="1627428"/>
                </a:cubicBezTo>
                <a:lnTo>
                  <a:pt x="142201" y="1616413"/>
                </a:lnTo>
                <a:cubicBezTo>
                  <a:pt x="167304" y="1940464"/>
                  <a:pt x="443969" y="2186771"/>
                  <a:pt x="768748" y="2174211"/>
                </a:cubicBezTo>
                <a:cubicBezTo>
                  <a:pt x="1093527" y="2161650"/>
                  <a:pt x="1350342" y="1894710"/>
                  <a:pt x="1350342" y="1569689"/>
                </a:cubicBezTo>
                <a:close/>
                <a:moveTo>
                  <a:pt x="745368" y="0"/>
                </a:moveTo>
                <a:cubicBezTo>
                  <a:pt x="989132" y="0"/>
                  <a:pt x="1186742" y="197610"/>
                  <a:pt x="1186742" y="441374"/>
                </a:cubicBezTo>
                <a:lnTo>
                  <a:pt x="1186742" y="1575353"/>
                </a:lnTo>
                <a:cubicBezTo>
                  <a:pt x="1186742" y="1819117"/>
                  <a:pt x="989132" y="2016727"/>
                  <a:pt x="745368" y="2016727"/>
                </a:cubicBezTo>
                <a:cubicBezTo>
                  <a:pt x="501604" y="2016727"/>
                  <a:pt x="303994" y="1819117"/>
                  <a:pt x="303994" y="1575353"/>
                </a:cubicBezTo>
                <a:lnTo>
                  <a:pt x="303994" y="441374"/>
                </a:lnTo>
                <a:cubicBezTo>
                  <a:pt x="303994" y="197610"/>
                  <a:pt x="501604" y="0"/>
                  <a:pt x="74536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275" name="Graphic 3">
            <a:extLst>
              <a:ext uri="{FF2B5EF4-FFF2-40B4-BE49-F238E27FC236}">
                <a16:creationId xmlns:a16="http://schemas.microsoft.com/office/drawing/2014/main" id="{94AD6625-2881-4AD8-81FE-02ADAB276EA2}"/>
              </a:ext>
            </a:extLst>
          </p:cNvPr>
          <p:cNvGrpSpPr/>
          <p:nvPr/>
        </p:nvGrpSpPr>
        <p:grpSpPr>
          <a:xfrm>
            <a:off x="5778230" y="4891216"/>
            <a:ext cx="690664" cy="920830"/>
            <a:chOff x="512901" y="231999"/>
            <a:chExt cx="1216188" cy="1621485"/>
          </a:xfrm>
          <a:solidFill>
            <a:schemeClr val="tx1"/>
          </a:solidFill>
        </p:grpSpPr>
        <p:sp>
          <p:nvSpPr>
            <p:cNvPr id="276" name="Freeform: Shape 275">
              <a:extLst>
                <a:ext uri="{FF2B5EF4-FFF2-40B4-BE49-F238E27FC236}">
                  <a16:creationId xmlns:a16="http://schemas.microsoft.com/office/drawing/2014/main" id="{407A2E4F-8575-4BDC-A439-FB6834ED668E}"/>
                </a:ext>
              </a:extLst>
            </p:cNvPr>
            <p:cNvSpPr/>
            <p:nvPr/>
          </p:nvSpPr>
          <p:spPr>
            <a:xfrm>
              <a:off x="562512" y="514175"/>
              <a:ext cx="1166577" cy="1125987"/>
            </a:xfrm>
            <a:custGeom>
              <a:avLst/>
              <a:gdLst>
                <a:gd name="connsiteX0" fmla="*/ 408435 w 1166577"/>
                <a:gd name="connsiteY0" fmla="*/ 134547 h 1125987"/>
                <a:gd name="connsiteX1" fmla="*/ 398212 w 1166577"/>
                <a:gd name="connsiteY1" fmla="*/ 134547 h 1125987"/>
                <a:gd name="connsiteX2" fmla="*/ 71240 w 1166577"/>
                <a:gd name="connsiteY2" fmla="*/ 135149 h 1125987"/>
                <a:gd name="connsiteX3" fmla="*/ 1787 w 1166577"/>
                <a:gd name="connsiteY3" fmla="*/ 82382 h 1125987"/>
                <a:gd name="connsiteX4" fmla="*/ 65828 w 1166577"/>
                <a:gd name="connsiteY4" fmla="*/ 0 h 1125987"/>
                <a:gd name="connsiteX5" fmla="*/ 70338 w 1166577"/>
                <a:gd name="connsiteY5" fmla="*/ 0 h 1125987"/>
                <a:gd name="connsiteX6" fmla="*/ 1096956 w 1166577"/>
                <a:gd name="connsiteY6" fmla="*/ 0 h 1125987"/>
                <a:gd name="connsiteX7" fmla="*/ 1167011 w 1166577"/>
                <a:gd name="connsiteY7" fmla="*/ 67048 h 1125987"/>
                <a:gd name="connsiteX8" fmla="*/ 1097858 w 1166577"/>
                <a:gd name="connsiteY8" fmla="*/ 134998 h 1125987"/>
                <a:gd name="connsiteX9" fmla="*/ 1066288 w 1166577"/>
                <a:gd name="connsiteY9" fmla="*/ 134998 h 1125987"/>
                <a:gd name="connsiteX10" fmla="*/ 714511 w 1166577"/>
                <a:gd name="connsiteY10" fmla="*/ 134848 h 1125987"/>
                <a:gd name="connsiteX11" fmla="*/ 701131 w 1166577"/>
                <a:gd name="connsiteY11" fmla="*/ 142665 h 1125987"/>
                <a:gd name="connsiteX12" fmla="*/ 521485 w 1166577"/>
                <a:gd name="connsiteY12" fmla="*/ 457461 h 1125987"/>
                <a:gd name="connsiteX13" fmla="*/ 517426 w 1166577"/>
                <a:gd name="connsiteY13" fmla="*/ 464827 h 1125987"/>
                <a:gd name="connsiteX14" fmla="*/ 523890 w 1166577"/>
                <a:gd name="connsiteY14" fmla="*/ 469638 h 1125987"/>
                <a:gd name="connsiteX15" fmla="*/ 705792 w 1166577"/>
                <a:gd name="connsiteY15" fmla="*/ 649134 h 1125987"/>
                <a:gd name="connsiteX16" fmla="*/ 742473 w 1166577"/>
                <a:gd name="connsiteY16" fmla="*/ 705809 h 1125987"/>
                <a:gd name="connsiteX17" fmla="*/ 732701 w 1166577"/>
                <a:gd name="connsiteY17" fmla="*/ 789244 h 1125987"/>
                <a:gd name="connsiteX18" fmla="*/ 565682 w 1166577"/>
                <a:gd name="connsiteY18" fmla="*/ 1086150 h 1125987"/>
                <a:gd name="connsiteX19" fmla="*/ 477287 w 1166577"/>
                <a:gd name="connsiteY19" fmla="*/ 1124033 h 1125987"/>
                <a:gd name="connsiteX20" fmla="*/ 413997 w 1166577"/>
                <a:gd name="connsiteY20" fmla="*/ 1053227 h 1125987"/>
                <a:gd name="connsiteX21" fmla="*/ 425422 w 1166577"/>
                <a:gd name="connsiteY21" fmla="*/ 1000611 h 1125987"/>
                <a:gd name="connsiteX22" fmla="*/ 539825 w 1166577"/>
                <a:gd name="connsiteY22" fmla="*/ 799767 h 1125987"/>
                <a:gd name="connsiteX23" fmla="*/ 545989 w 1166577"/>
                <a:gd name="connsiteY23" fmla="*/ 788793 h 1125987"/>
                <a:gd name="connsiteX24" fmla="*/ 539524 w 1166577"/>
                <a:gd name="connsiteY24" fmla="*/ 784283 h 1125987"/>
                <a:gd name="connsiteX25" fmla="*/ 309667 w 1166577"/>
                <a:gd name="connsiteY25" fmla="*/ 556079 h 1125987"/>
                <a:gd name="connsiteX26" fmla="*/ 261109 w 1166577"/>
                <a:gd name="connsiteY26" fmla="*/ 473997 h 1125987"/>
                <a:gd name="connsiteX27" fmla="*/ 279751 w 1166577"/>
                <a:gd name="connsiteY27" fmla="*/ 361849 h 1125987"/>
                <a:gd name="connsiteX28" fmla="*/ 405428 w 1166577"/>
                <a:gd name="connsiteY28" fmla="*/ 139809 h 1125987"/>
                <a:gd name="connsiteX29" fmla="*/ 408435 w 1166577"/>
                <a:gd name="connsiteY29" fmla="*/ 134547 h 11259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1166577" h="1125987">
                  <a:moveTo>
                    <a:pt x="408435" y="134547"/>
                  </a:moveTo>
                  <a:cubicBezTo>
                    <a:pt x="404226" y="134547"/>
                    <a:pt x="401219" y="134547"/>
                    <a:pt x="398212" y="134547"/>
                  </a:cubicBezTo>
                  <a:cubicBezTo>
                    <a:pt x="289221" y="134698"/>
                    <a:pt x="180231" y="134998"/>
                    <a:pt x="71240" y="135149"/>
                  </a:cubicBezTo>
                  <a:cubicBezTo>
                    <a:pt x="36213" y="135149"/>
                    <a:pt x="9453" y="114703"/>
                    <a:pt x="1787" y="82382"/>
                  </a:cubicBezTo>
                  <a:cubicBezTo>
                    <a:pt x="-7985" y="41191"/>
                    <a:pt x="23585" y="752"/>
                    <a:pt x="65828" y="0"/>
                  </a:cubicBezTo>
                  <a:cubicBezTo>
                    <a:pt x="67331" y="0"/>
                    <a:pt x="68835" y="0"/>
                    <a:pt x="70338" y="0"/>
                  </a:cubicBezTo>
                  <a:cubicBezTo>
                    <a:pt x="412494" y="0"/>
                    <a:pt x="754800" y="0"/>
                    <a:pt x="1096956" y="0"/>
                  </a:cubicBezTo>
                  <a:cubicBezTo>
                    <a:pt x="1136343" y="0"/>
                    <a:pt x="1166560" y="29014"/>
                    <a:pt x="1167011" y="67048"/>
                  </a:cubicBezTo>
                  <a:cubicBezTo>
                    <a:pt x="1167462" y="104782"/>
                    <a:pt x="1137245" y="134397"/>
                    <a:pt x="1097858" y="134998"/>
                  </a:cubicBezTo>
                  <a:cubicBezTo>
                    <a:pt x="1087335" y="135149"/>
                    <a:pt x="1076811" y="134998"/>
                    <a:pt x="1066288" y="134998"/>
                  </a:cubicBezTo>
                  <a:cubicBezTo>
                    <a:pt x="949029" y="134998"/>
                    <a:pt x="831770" y="134998"/>
                    <a:pt x="714511" y="134848"/>
                  </a:cubicBezTo>
                  <a:cubicBezTo>
                    <a:pt x="707746" y="134848"/>
                    <a:pt x="704439" y="136953"/>
                    <a:pt x="701131" y="142665"/>
                  </a:cubicBezTo>
                  <a:cubicBezTo>
                    <a:pt x="641450" y="247597"/>
                    <a:pt x="581467" y="352529"/>
                    <a:pt x="521485" y="457461"/>
                  </a:cubicBezTo>
                  <a:cubicBezTo>
                    <a:pt x="520432" y="459415"/>
                    <a:pt x="519380" y="461369"/>
                    <a:pt x="517426" y="464827"/>
                  </a:cubicBezTo>
                  <a:cubicBezTo>
                    <a:pt x="519380" y="466330"/>
                    <a:pt x="521936" y="467683"/>
                    <a:pt x="523890" y="469638"/>
                  </a:cubicBezTo>
                  <a:cubicBezTo>
                    <a:pt x="584474" y="529470"/>
                    <a:pt x="645058" y="589302"/>
                    <a:pt x="705792" y="649134"/>
                  </a:cubicBezTo>
                  <a:cubicBezTo>
                    <a:pt x="722178" y="665370"/>
                    <a:pt x="736159" y="682959"/>
                    <a:pt x="742473" y="705809"/>
                  </a:cubicBezTo>
                  <a:cubicBezTo>
                    <a:pt x="750591" y="734974"/>
                    <a:pt x="747133" y="763236"/>
                    <a:pt x="732701" y="789244"/>
                  </a:cubicBezTo>
                  <a:cubicBezTo>
                    <a:pt x="677379" y="888463"/>
                    <a:pt x="621606" y="987231"/>
                    <a:pt x="565682" y="1086150"/>
                  </a:cubicBezTo>
                  <a:cubicBezTo>
                    <a:pt x="548695" y="1116216"/>
                    <a:pt x="511412" y="1131851"/>
                    <a:pt x="477287" y="1124033"/>
                  </a:cubicBezTo>
                  <a:cubicBezTo>
                    <a:pt x="443462" y="1116366"/>
                    <a:pt x="417455" y="1087052"/>
                    <a:pt x="413997" y="1053227"/>
                  </a:cubicBezTo>
                  <a:cubicBezTo>
                    <a:pt x="412043" y="1034285"/>
                    <a:pt x="416102" y="1016997"/>
                    <a:pt x="425422" y="1000611"/>
                  </a:cubicBezTo>
                  <a:cubicBezTo>
                    <a:pt x="463607" y="933713"/>
                    <a:pt x="501641" y="866815"/>
                    <a:pt x="539825" y="799767"/>
                  </a:cubicBezTo>
                  <a:cubicBezTo>
                    <a:pt x="541479" y="796760"/>
                    <a:pt x="543283" y="793754"/>
                    <a:pt x="545989" y="788793"/>
                  </a:cubicBezTo>
                  <a:cubicBezTo>
                    <a:pt x="544034" y="787440"/>
                    <a:pt x="541479" y="786237"/>
                    <a:pt x="539524" y="784283"/>
                  </a:cubicBezTo>
                  <a:cubicBezTo>
                    <a:pt x="462855" y="708215"/>
                    <a:pt x="386336" y="631996"/>
                    <a:pt x="309667" y="556079"/>
                  </a:cubicBezTo>
                  <a:cubicBezTo>
                    <a:pt x="286215" y="532927"/>
                    <a:pt x="268175" y="506619"/>
                    <a:pt x="261109" y="473997"/>
                  </a:cubicBezTo>
                  <a:cubicBezTo>
                    <a:pt x="252691" y="434310"/>
                    <a:pt x="259907" y="397027"/>
                    <a:pt x="279751" y="361849"/>
                  </a:cubicBezTo>
                  <a:cubicBezTo>
                    <a:pt x="321693" y="287886"/>
                    <a:pt x="363486" y="213923"/>
                    <a:pt x="405428" y="139809"/>
                  </a:cubicBezTo>
                  <a:cubicBezTo>
                    <a:pt x="406330" y="138606"/>
                    <a:pt x="407082" y="137103"/>
                    <a:pt x="408435" y="134547"/>
                  </a:cubicBezTo>
                  <a:close/>
                </a:path>
              </a:pathLst>
            </a:custGeom>
            <a:grpFill/>
            <a:ln w="15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7" name="Freeform: Shape 276">
              <a:extLst>
                <a:ext uri="{FF2B5EF4-FFF2-40B4-BE49-F238E27FC236}">
                  <a16:creationId xmlns:a16="http://schemas.microsoft.com/office/drawing/2014/main" id="{804927A6-4E6A-4844-AA6B-1F2903D5C104}"/>
                </a:ext>
              </a:extLst>
            </p:cNvPr>
            <p:cNvSpPr/>
            <p:nvPr/>
          </p:nvSpPr>
          <p:spPr>
            <a:xfrm>
              <a:off x="512901" y="1090098"/>
              <a:ext cx="437466" cy="644925"/>
            </a:xfrm>
            <a:custGeom>
              <a:avLst/>
              <a:gdLst>
                <a:gd name="connsiteX0" fmla="*/ 321243 w 437466"/>
                <a:gd name="connsiteY0" fmla="*/ 0 h 644924"/>
                <a:gd name="connsiteX1" fmla="*/ 437751 w 437466"/>
                <a:gd name="connsiteY1" fmla="*/ 116958 h 644924"/>
                <a:gd name="connsiteX2" fmla="*/ 395808 w 437466"/>
                <a:gd name="connsiteY2" fmla="*/ 189118 h 644924"/>
                <a:gd name="connsiteX3" fmla="*/ 154224 w 437466"/>
                <a:gd name="connsiteY3" fmla="*/ 604035 h 644924"/>
                <a:gd name="connsiteX4" fmla="*/ 67633 w 437466"/>
                <a:gd name="connsiteY4" fmla="*/ 644624 h 644924"/>
                <a:gd name="connsiteX5" fmla="*/ 1186 w 437466"/>
                <a:gd name="connsiteY5" fmla="*/ 577426 h 644924"/>
                <a:gd name="connsiteX6" fmla="*/ 12010 w 437466"/>
                <a:gd name="connsiteY6" fmla="*/ 521201 h 644924"/>
                <a:gd name="connsiteX7" fmla="*/ 252692 w 437466"/>
                <a:gd name="connsiteY7" fmla="*/ 115305 h 644924"/>
                <a:gd name="connsiteX8" fmla="*/ 317335 w 437466"/>
                <a:gd name="connsiteY8" fmla="*/ 6314 h 644924"/>
                <a:gd name="connsiteX9" fmla="*/ 321243 w 437466"/>
                <a:gd name="connsiteY9" fmla="*/ 0 h 644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37466" h="644924">
                  <a:moveTo>
                    <a:pt x="321243" y="0"/>
                  </a:moveTo>
                  <a:cubicBezTo>
                    <a:pt x="360330" y="39237"/>
                    <a:pt x="398815" y="77872"/>
                    <a:pt x="437751" y="116958"/>
                  </a:cubicBezTo>
                  <a:cubicBezTo>
                    <a:pt x="423920" y="140711"/>
                    <a:pt x="409939" y="164914"/>
                    <a:pt x="395808" y="189118"/>
                  </a:cubicBezTo>
                  <a:cubicBezTo>
                    <a:pt x="315230" y="327423"/>
                    <a:pt x="234802" y="465729"/>
                    <a:pt x="154224" y="604035"/>
                  </a:cubicBezTo>
                  <a:cubicBezTo>
                    <a:pt x="136185" y="635003"/>
                    <a:pt x="102961" y="650487"/>
                    <a:pt x="67633" y="644624"/>
                  </a:cubicBezTo>
                  <a:cubicBezTo>
                    <a:pt x="34560" y="639062"/>
                    <a:pt x="7049" y="611701"/>
                    <a:pt x="1186" y="577426"/>
                  </a:cubicBezTo>
                  <a:cubicBezTo>
                    <a:pt x="-2121" y="557582"/>
                    <a:pt x="1487" y="538640"/>
                    <a:pt x="12010" y="521201"/>
                  </a:cubicBezTo>
                  <a:cubicBezTo>
                    <a:pt x="92288" y="385903"/>
                    <a:pt x="172415" y="250604"/>
                    <a:pt x="252692" y="115305"/>
                  </a:cubicBezTo>
                  <a:cubicBezTo>
                    <a:pt x="274189" y="78924"/>
                    <a:pt x="295837" y="42544"/>
                    <a:pt x="317335" y="6314"/>
                  </a:cubicBezTo>
                  <a:cubicBezTo>
                    <a:pt x="318688" y="4360"/>
                    <a:pt x="319740" y="2405"/>
                    <a:pt x="321243" y="0"/>
                  </a:cubicBezTo>
                  <a:close/>
                </a:path>
              </a:pathLst>
            </a:custGeom>
            <a:grpFill/>
            <a:ln w="15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8" name="Freeform: Shape 277">
              <a:extLst>
                <a:ext uri="{FF2B5EF4-FFF2-40B4-BE49-F238E27FC236}">
                  <a16:creationId xmlns:a16="http://schemas.microsoft.com/office/drawing/2014/main" id="{DCEE7142-F449-4592-8A14-F760DC104FF6}"/>
                </a:ext>
              </a:extLst>
            </p:cNvPr>
            <p:cNvSpPr/>
            <p:nvPr/>
          </p:nvSpPr>
          <p:spPr>
            <a:xfrm>
              <a:off x="1092866" y="231999"/>
              <a:ext cx="257068" cy="257068"/>
            </a:xfrm>
            <a:custGeom>
              <a:avLst/>
              <a:gdLst>
                <a:gd name="connsiteX0" fmla="*/ 129136 w 257067"/>
                <a:gd name="connsiteY0" fmla="*/ 257371 h 257067"/>
                <a:gd name="connsiteX1" fmla="*/ 0 w 257067"/>
                <a:gd name="connsiteY1" fmla="*/ 128537 h 257067"/>
                <a:gd name="connsiteX2" fmla="*/ 128835 w 257067"/>
                <a:gd name="connsiteY2" fmla="*/ 3 h 257067"/>
                <a:gd name="connsiteX3" fmla="*/ 257970 w 257067"/>
                <a:gd name="connsiteY3" fmla="*/ 128236 h 257067"/>
                <a:gd name="connsiteX4" fmla="*/ 129136 w 257067"/>
                <a:gd name="connsiteY4" fmla="*/ 257371 h 2570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7067" h="257067">
                  <a:moveTo>
                    <a:pt x="129136" y="257371"/>
                  </a:moveTo>
                  <a:cubicBezTo>
                    <a:pt x="58479" y="257672"/>
                    <a:pt x="-150" y="199343"/>
                    <a:pt x="0" y="128537"/>
                  </a:cubicBezTo>
                  <a:cubicBezTo>
                    <a:pt x="0" y="58031"/>
                    <a:pt x="57878" y="303"/>
                    <a:pt x="128835" y="3"/>
                  </a:cubicBezTo>
                  <a:cubicBezTo>
                    <a:pt x="199190" y="-448"/>
                    <a:pt x="257068" y="56979"/>
                    <a:pt x="257970" y="128236"/>
                  </a:cubicBezTo>
                  <a:cubicBezTo>
                    <a:pt x="258722" y="198441"/>
                    <a:pt x="200243" y="257071"/>
                    <a:pt x="129136" y="257371"/>
                  </a:cubicBezTo>
                  <a:close/>
                </a:path>
              </a:pathLst>
            </a:custGeom>
            <a:grpFill/>
            <a:ln w="15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9" name="Freeform: Shape 278">
              <a:extLst>
                <a:ext uri="{FF2B5EF4-FFF2-40B4-BE49-F238E27FC236}">
                  <a16:creationId xmlns:a16="http://schemas.microsoft.com/office/drawing/2014/main" id="{4EF2EAF9-DE5D-46FA-A134-5BBB075963A7}"/>
                </a:ext>
              </a:extLst>
            </p:cNvPr>
            <p:cNvSpPr/>
            <p:nvPr/>
          </p:nvSpPr>
          <p:spPr>
            <a:xfrm>
              <a:off x="726946" y="1676326"/>
              <a:ext cx="793754" cy="63139"/>
            </a:xfrm>
            <a:custGeom>
              <a:avLst/>
              <a:gdLst>
                <a:gd name="connsiteX0" fmla="*/ 397189 w 793753"/>
                <a:gd name="connsiteY0" fmla="*/ 67 h 63139"/>
                <a:gd name="connsiteX1" fmla="*/ 753326 w 793753"/>
                <a:gd name="connsiteY1" fmla="*/ 217 h 63139"/>
                <a:gd name="connsiteX2" fmla="*/ 775875 w 793753"/>
                <a:gd name="connsiteY2" fmla="*/ 4878 h 63139"/>
                <a:gd name="connsiteX3" fmla="*/ 794516 w 793753"/>
                <a:gd name="connsiteY3" fmla="*/ 32689 h 63139"/>
                <a:gd name="connsiteX4" fmla="*/ 775575 w 793753"/>
                <a:gd name="connsiteY4" fmla="*/ 59598 h 63139"/>
                <a:gd name="connsiteX5" fmla="*/ 753777 w 793753"/>
                <a:gd name="connsiteY5" fmla="*/ 64259 h 63139"/>
                <a:gd name="connsiteX6" fmla="*/ 40000 w 793753"/>
                <a:gd name="connsiteY6" fmla="*/ 64259 h 63139"/>
                <a:gd name="connsiteX7" fmla="*/ 18953 w 793753"/>
                <a:gd name="connsiteY7" fmla="*/ 60049 h 63139"/>
                <a:gd name="connsiteX8" fmla="*/ 11 w 793753"/>
                <a:gd name="connsiteY8" fmla="*/ 33140 h 63139"/>
                <a:gd name="connsiteX9" fmla="*/ 17901 w 793753"/>
                <a:gd name="connsiteY9" fmla="*/ 4727 h 63139"/>
                <a:gd name="connsiteX10" fmla="*/ 41202 w 793753"/>
                <a:gd name="connsiteY10" fmla="*/ 67 h 63139"/>
                <a:gd name="connsiteX11" fmla="*/ 397189 w 793753"/>
                <a:gd name="connsiteY11" fmla="*/ 67 h 631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793753" h="63139">
                  <a:moveTo>
                    <a:pt x="397189" y="67"/>
                  </a:moveTo>
                  <a:cubicBezTo>
                    <a:pt x="515951" y="67"/>
                    <a:pt x="634563" y="-83"/>
                    <a:pt x="753326" y="217"/>
                  </a:cubicBezTo>
                  <a:cubicBezTo>
                    <a:pt x="760842" y="217"/>
                    <a:pt x="768810" y="2171"/>
                    <a:pt x="775875" y="4878"/>
                  </a:cubicBezTo>
                  <a:cubicBezTo>
                    <a:pt x="788203" y="9688"/>
                    <a:pt x="794667" y="18858"/>
                    <a:pt x="794516" y="32689"/>
                  </a:cubicBezTo>
                  <a:cubicBezTo>
                    <a:pt x="794366" y="46219"/>
                    <a:pt x="787451" y="55088"/>
                    <a:pt x="775575" y="59598"/>
                  </a:cubicBezTo>
                  <a:cubicBezTo>
                    <a:pt x="768810" y="62304"/>
                    <a:pt x="761143" y="64259"/>
                    <a:pt x="753777" y="64259"/>
                  </a:cubicBezTo>
                  <a:cubicBezTo>
                    <a:pt x="515801" y="64559"/>
                    <a:pt x="277825" y="64559"/>
                    <a:pt x="40000" y="64259"/>
                  </a:cubicBezTo>
                  <a:cubicBezTo>
                    <a:pt x="32934" y="64259"/>
                    <a:pt x="25568" y="62455"/>
                    <a:pt x="18953" y="60049"/>
                  </a:cubicBezTo>
                  <a:cubicBezTo>
                    <a:pt x="6776" y="55690"/>
                    <a:pt x="312" y="46670"/>
                    <a:pt x="11" y="33140"/>
                  </a:cubicBezTo>
                  <a:cubicBezTo>
                    <a:pt x="-289" y="19460"/>
                    <a:pt x="5423" y="9688"/>
                    <a:pt x="17901" y="4727"/>
                  </a:cubicBezTo>
                  <a:cubicBezTo>
                    <a:pt x="25117" y="1871"/>
                    <a:pt x="33385" y="67"/>
                    <a:pt x="41202" y="67"/>
                  </a:cubicBezTo>
                  <a:cubicBezTo>
                    <a:pt x="159664" y="-83"/>
                    <a:pt x="278426" y="67"/>
                    <a:pt x="397189" y="67"/>
                  </a:cubicBezTo>
                  <a:close/>
                </a:path>
              </a:pathLst>
            </a:custGeom>
            <a:grpFill/>
            <a:ln w="15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0" name="Freeform: Shape 279">
              <a:extLst>
                <a:ext uri="{FF2B5EF4-FFF2-40B4-BE49-F238E27FC236}">
                  <a16:creationId xmlns:a16="http://schemas.microsoft.com/office/drawing/2014/main" id="{392BA7A4-1601-4586-9CC7-E709693A1882}"/>
                </a:ext>
              </a:extLst>
            </p:cNvPr>
            <p:cNvSpPr/>
            <p:nvPr/>
          </p:nvSpPr>
          <p:spPr>
            <a:xfrm>
              <a:off x="1304232" y="1755618"/>
              <a:ext cx="96213" cy="96213"/>
            </a:xfrm>
            <a:custGeom>
              <a:avLst/>
              <a:gdLst>
                <a:gd name="connsiteX0" fmla="*/ 1 w 96212"/>
                <a:gd name="connsiteY0" fmla="*/ 48106 h 96212"/>
                <a:gd name="connsiteX1" fmla="*/ 48107 w 96212"/>
                <a:gd name="connsiteY1" fmla="*/ 0 h 96212"/>
                <a:gd name="connsiteX2" fmla="*/ 96664 w 96212"/>
                <a:gd name="connsiteY2" fmla="*/ 48707 h 96212"/>
                <a:gd name="connsiteX3" fmla="*/ 47957 w 96212"/>
                <a:gd name="connsiteY3" fmla="*/ 97565 h 96212"/>
                <a:gd name="connsiteX4" fmla="*/ 1 w 96212"/>
                <a:gd name="connsiteY4" fmla="*/ 48106 h 962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6212" h="96212">
                  <a:moveTo>
                    <a:pt x="1" y="48106"/>
                  </a:moveTo>
                  <a:cubicBezTo>
                    <a:pt x="151" y="21347"/>
                    <a:pt x="21498" y="0"/>
                    <a:pt x="48107" y="0"/>
                  </a:cubicBezTo>
                  <a:cubicBezTo>
                    <a:pt x="74866" y="0"/>
                    <a:pt x="96664" y="21948"/>
                    <a:pt x="96664" y="48707"/>
                  </a:cubicBezTo>
                  <a:cubicBezTo>
                    <a:pt x="96664" y="75316"/>
                    <a:pt x="74265" y="97716"/>
                    <a:pt x="47957" y="97565"/>
                  </a:cubicBezTo>
                  <a:cubicBezTo>
                    <a:pt x="21348" y="97415"/>
                    <a:pt x="-150" y="75166"/>
                    <a:pt x="1" y="48106"/>
                  </a:cubicBezTo>
                  <a:close/>
                </a:path>
              </a:pathLst>
            </a:custGeom>
            <a:grpFill/>
            <a:ln w="15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1" name="Freeform: Shape 280">
              <a:extLst>
                <a:ext uri="{FF2B5EF4-FFF2-40B4-BE49-F238E27FC236}">
                  <a16:creationId xmlns:a16="http://schemas.microsoft.com/office/drawing/2014/main" id="{3DEF1C54-71FA-4756-AD27-4BDF4FE4A7C3}"/>
                </a:ext>
              </a:extLst>
            </p:cNvPr>
            <p:cNvSpPr/>
            <p:nvPr/>
          </p:nvSpPr>
          <p:spPr>
            <a:xfrm>
              <a:off x="849177" y="1757271"/>
              <a:ext cx="96213" cy="96213"/>
            </a:xfrm>
            <a:custGeom>
              <a:avLst/>
              <a:gdLst>
                <a:gd name="connsiteX0" fmla="*/ 48408 w 96212"/>
                <a:gd name="connsiteY0" fmla="*/ 96514 h 96212"/>
                <a:gd name="connsiteX1" fmla="*/ 1 w 96212"/>
                <a:gd name="connsiteY1" fmla="*/ 48408 h 96212"/>
                <a:gd name="connsiteX2" fmla="*/ 48859 w 96212"/>
                <a:gd name="connsiteY2" fmla="*/ 1 h 96212"/>
                <a:gd name="connsiteX3" fmla="*/ 97266 w 96212"/>
                <a:gd name="connsiteY3" fmla="*/ 48107 h 96212"/>
                <a:gd name="connsiteX4" fmla="*/ 48408 w 96212"/>
                <a:gd name="connsiteY4" fmla="*/ 96514 h 962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6212" h="96212">
                  <a:moveTo>
                    <a:pt x="48408" y="96514"/>
                  </a:moveTo>
                  <a:cubicBezTo>
                    <a:pt x="22100" y="96514"/>
                    <a:pt x="151" y="74716"/>
                    <a:pt x="1" y="48408"/>
                  </a:cubicBezTo>
                  <a:cubicBezTo>
                    <a:pt x="-150" y="21949"/>
                    <a:pt x="21949" y="-150"/>
                    <a:pt x="48859" y="1"/>
                  </a:cubicBezTo>
                  <a:cubicBezTo>
                    <a:pt x="75317" y="151"/>
                    <a:pt x="97115" y="21799"/>
                    <a:pt x="97266" y="48107"/>
                  </a:cubicBezTo>
                  <a:cubicBezTo>
                    <a:pt x="97416" y="74565"/>
                    <a:pt x="75167" y="96664"/>
                    <a:pt x="48408" y="96514"/>
                  </a:cubicBezTo>
                  <a:close/>
                </a:path>
              </a:pathLst>
            </a:custGeom>
            <a:grpFill/>
            <a:ln w="15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82" name="Group 281">
            <a:extLst>
              <a:ext uri="{FF2B5EF4-FFF2-40B4-BE49-F238E27FC236}">
                <a16:creationId xmlns:a16="http://schemas.microsoft.com/office/drawing/2014/main" id="{2B722899-AFD8-45DA-A8FA-01E60B6AC007}"/>
              </a:ext>
            </a:extLst>
          </p:cNvPr>
          <p:cNvGrpSpPr/>
          <p:nvPr/>
        </p:nvGrpSpPr>
        <p:grpSpPr>
          <a:xfrm>
            <a:off x="8352834" y="3530453"/>
            <a:ext cx="2827389" cy="918329"/>
            <a:chOff x="6457218" y="1772816"/>
            <a:chExt cx="2291246" cy="918329"/>
          </a:xfrm>
        </p:grpSpPr>
        <p:sp>
          <p:nvSpPr>
            <p:cNvPr id="283" name="TextBox 282">
              <a:extLst>
                <a:ext uri="{FF2B5EF4-FFF2-40B4-BE49-F238E27FC236}">
                  <a16:creationId xmlns:a16="http://schemas.microsoft.com/office/drawing/2014/main" id="{FA5886A2-8DBF-4B5C-9D1A-CFF8EE74A692}"/>
                </a:ext>
              </a:extLst>
            </p:cNvPr>
            <p:cNvSpPr txBox="1"/>
            <p:nvPr/>
          </p:nvSpPr>
          <p:spPr>
            <a:xfrm>
              <a:off x="6457218" y="1772816"/>
              <a:ext cx="229124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accent3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  <p:sp>
          <p:nvSpPr>
            <p:cNvPr id="284" name="TextBox 283">
              <a:extLst>
                <a:ext uri="{FF2B5EF4-FFF2-40B4-BE49-F238E27FC236}">
                  <a16:creationId xmlns:a16="http://schemas.microsoft.com/office/drawing/2014/main" id="{2B42E75C-AAD8-4D93-9D96-E9DF9941892C}"/>
                </a:ext>
              </a:extLst>
            </p:cNvPr>
            <p:cNvSpPr txBox="1"/>
            <p:nvPr/>
          </p:nvSpPr>
          <p:spPr>
            <a:xfrm>
              <a:off x="6457218" y="2044814"/>
              <a:ext cx="229124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85" name="Group 284">
            <a:extLst>
              <a:ext uri="{FF2B5EF4-FFF2-40B4-BE49-F238E27FC236}">
                <a16:creationId xmlns:a16="http://schemas.microsoft.com/office/drawing/2014/main" id="{F7DC8867-27B7-48C7-9638-F1803C049C3E}"/>
              </a:ext>
            </a:extLst>
          </p:cNvPr>
          <p:cNvGrpSpPr/>
          <p:nvPr/>
        </p:nvGrpSpPr>
        <p:grpSpPr>
          <a:xfrm>
            <a:off x="8814069" y="5042621"/>
            <a:ext cx="2827389" cy="918329"/>
            <a:chOff x="6889266" y="3284984"/>
            <a:chExt cx="1998238" cy="918329"/>
          </a:xfrm>
        </p:grpSpPr>
        <p:sp>
          <p:nvSpPr>
            <p:cNvPr id="286" name="TextBox 285">
              <a:extLst>
                <a:ext uri="{FF2B5EF4-FFF2-40B4-BE49-F238E27FC236}">
                  <a16:creationId xmlns:a16="http://schemas.microsoft.com/office/drawing/2014/main" id="{5C414B45-B2D8-4ED4-98DD-E3C045D89936}"/>
                </a:ext>
              </a:extLst>
            </p:cNvPr>
            <p:cNvSpPr txBox="1"/>
            <p:nvPr/>
          </p:nvSpPr>
          <p:spPr>
            <a:xfrm>
              <a:off x="6889266" y="3284984"/>
              <a:ext cx="199823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accent4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  <p:sp>
          <p:nvSpPr>
            <p:cNvPr id="287" name="TextBox 286">
              <a:extLst>
                <a:ext uri="{FF2B5EF4-FFF2-40B4-BE49-F238E27FC236}">
                  <a16:creationId xmlns:a16="http://schemas.microsoft.com/office/drawing/2014/main" id="{62BA84EB-C5F4-4177-9EBC-D7F3AC6C65E6}"/>
                </a:ext>
              </a:extLst>
            </p:cNvPr>
            <p:cNvSpPr txBox="1"/>
            <p:nvPr/>
          </p:nvSpPr>
          <p:spPr>
            <a:xfrm>
              <a:off x="6889266" y="3556982"/>
              <a:ext cx="199823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88" name="Group 287">
            <a:extLst>
              <a:ext uri="{FF2B5EF4-FFF2-40B4-BE49-F238E27FC236}">
                <a16:creationId xmlns:a16="http://schemas.microsoft.com/office/drawing/2014/main" id="{8F8C20AE-76A0-4C69-BEA4-39F00DCD0B06}"/>
              </a:ext>
            </a:extLst>
          </p:cNvPr>
          <p:cNvGrpSpPr/>
          <p:nvPr/>
        </p:nvGrpSpPr>
        <p:grpSpPr>
          <a:xfrm>
            <a:off x="1577853" y="1886136"/>
            <a:ext cx="2704938" cy="918329"/>
            <a:chOff x="537358" y="1749941"/>
            <a:chExt cx="2221432" cy="918329"/>
          </a:xfrm>
        </p:grpSpPr>
        <p:sp>
          <p:nvSpPr>
            <p:cNvPr id="289" name="TextBox 288">
              <a:extLst>
                <a:ext uri="{FF2B5EF4-FFF2-40B4-BE49-F238E27FC236}">
                  <a16:creationId xmlns:a16="http://schemas.microsoft.com/office/drawing/2014/main" id="{30043514-6245-4753-B874-F5D74625F9D6}"/>
                </a:ext>
              </a:extLst>
            </p:cNvPr>
            <p:cNvSpPr txBox="1"/>
            <p:nvPr/>
          </p:nvSpPr>
          <p:spPr>
            <a:xfrm>
              <a:off x="537358" y="1749941"/>
              <a:ext cx="222143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290" name="TextBox 289">
              <a:extLst>
                <a:ext uri="{FF2B5EF4-FFF2-40B4-BE49-F238E27FC236}">
                  <a16:creationId xmlns:a16="http://schemas.microsoft.com/office/drawing/2014/main" id="{561E7F1F-64F0-44B9-AC6B-07D1A00CC2EA}"/>
                </a:ext>
              </a:extLst>
            </p:cNvPr>
            <p:cNvSpPr txBox="1"/>
            <p:nvPr/>
          </p:nvSpPr>
          <p:spPr>
            <a:xfrm>
              <a:off x="537358" y="2021939"/>
              <a:ext cx="222143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91" name="Group 290">
            <a:extLst>
              <a:ext uri="{FF2B5EF4-FFF2-40B4-BE49-F238E27FC236}">
                <a16:creationId xmlns:a16="http://schemas.microsoft.com/office/drawing/2014/main" id="{E5C91105-381B-46B3-8A56-41CBA36ABBB4}"/>
              </a:ext>
            </a:extLst>
          </p:cNvPr>
          <p:cNvGrpSpPr/>
          <p:nvPr/>
        </p:nvGrpSpPr>
        <p:grpSpPr>
          <a:xfrm>
            <a:off x="447472" y="3421179"/>
            <a:ext cx="2578430" cy="918329"/>
            <a:chOff x="312557" y="3314387"/>
            <a:chExt cx="1942177" cy="918329"/>
          </a:xfrm>
        </p:grpSpPr>
        <p:sp>
          <p:nvSpPr>
            <p:cNvPr id="292" name="TextBox 291">
              <a:extLst>
                <a:ext uri="{FF2B5EF4-FFF2-40B4-BE49-F238E27FC236}">
                  <a16:creationId xmlns:a16="http://schemas.microsoft.com/office/drawing/2014/main" id="{EF1C584E-7584-4652-85A5-FA72C893A3B5}"/>
                </a:ext>
              </a:extLst>
            </p:cNvPr>
            <p:cNvSpPr txBox="1"/>
            <p:nvPr/>
          </p:nvSpPr>
          <p:spPr>
            <a:xfrm>
              <a:off x="312558" y="3314387"/>
              <a:ext cx="194217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accent1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293" name="TextBox 292">
              <a:extLst>
                <a:ext uri="{FF2B5EF4-FFF2-40B4-BE49-F238E27FC236}">
                  <a16:creationId xmlns:a16="http://schemas.microsoft.com/office/drawing/2014/main" id="{DED628FF-957C-41F0-A59D-CA2921E8835C}"/>
                </a:ext>
              </a:extLst>
            </p:cNvPr>
            <p:cNvSpPr txBox="1"/>
            <p:nvPr/>
          </p:nvSpPr>
          <p:spPr>
            <a:xfrm>
              <a:off x="312557" y="3586385"/>
              <a:ext cx="194217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94" name="Group 293">
            <a:extLst>
              <a:ext uri="{FF2B5EF4-FFF2-40B4-BE49-F238E27FC236}">
                <a16:creationId xmlns:a16="http://schemas.microsoft.com/office/drawing/2014/main" id="{73823724-3470-43A4-AB5B-6F3A36B6FF99}"/>
              </a:ext>
            </a:extLst>
          </p:cNvPr>
          <p:cNvGrpSpPr/>
          <p:nvPr/>
        </p:nvGrpSpPr>
        <p:grpSpPr>
          <a:xfrm>
            <a:off x="603115" y="5263223"/>
            <a:ext cx="2422787" cy="918329"/>
            <a:chOff x="251520" y="4998238"/>
            <a:chExt cx="2291246" cy="918329"/>
          </a:xfrm>
        </p:grpSpPr>
        <p:sp>
          <p:nvSpPr>
            <p:cNvPr id="295" name="TextBox 294">
              <a:extLst>
                <a:ext uri="{FF2B5EF4-FFF2-40B4-BE49-F238E27FC236}">
                  <a16:creationId xmlns:a16="http://schemas.microsoft.com/office/drawing/2014/main" id="{DD490096-E2CD-4FB1-BB19-32448BA33A74}"/>
                </a:ext>
              </a:extLst>
            </p:cNvPr>
            <p:cNvSpPr txBox="1"/>
            <p:nvPr/>
          </p:nvSpPr>
          <p:spPr>
            <a:xfrm>
              <a:off x="251520" y="4998238"/>
              <a:ext cx="222143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accent6"/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accent6"/>
                </a:solidFill>
                <a:cs typeface="Arial" pitchFamily="34" charset="0"/>
              </a:endParaRPr>
            </a:p>
          </p:txBody>
        </p:sp>
        <p:sp>
          <p:nvSpPr>
            <p:cNvPr id="296" name="TextBox 295">
              <a:extLst>
                <a:ext uri="{FF2B5EF4-FFF2-40B4-BE49-F238E27FC236}">
                  <a16:creationId xmlns:a16="http://schemas.microsoft.com/office/drawing/2014/main" id="{C9D3B86A-F14D-43B0-85F4-D469E63395D0}"/>
                </a:ext>
              </a:extLst>
            </p:cNvPr>
            <p:cNvSpPr txBox="1"/>
            <p:nvPr/>
          </p:nvSpPr>
          <p:spPr>
            <a:xfrm>
              <a:off x="251520" y="5270236"/>
              <a:ext cx="229124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Reports.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97" name="Freeform 98">
            <a:extLst>
              <a:ext uri="{FF2B5EF4-FFF2-40B4-BE49-F238E27FC236}">
                <a16:creationId xmlns:a16="http://schemas.microsoft.com/office/drawing/2014/main" id="{A48A46B2-4AEA-4309-BD69-C7FD11F711FA}"/>
              </a:ext>
            </a:extLst>
          </p:cNvPr>
          <p:cNvSpPr/>
          <p:nvPr/>
        </p:nvSpPr>
        <p:spPr>
          <a:xfrm>
            <a:off x="7358392" y="3651606"/>
            <a:ext cx="944880" cy="350520"/>
          </a:xfrm>
          <a:custGeom>
            <a:avLst/>
            <a:gdLst>
              <a:gd name="connsiteX0" fmla="*/ 0 w 944880"/>
              <a:gd name="connsiteY0" fmla="*/ 350520 h 350520"/>
              <a:gd name="connsiteX1" fmla="*/ 388620 w 944880"/>
              <a:gd name="connsiteY1" fmla="*/ 0 h 350520"/>
              <a:gd name="connsiteX2" fmla="*/ 944880 w 944880"/>
              <a:gd name="connsiteY2" fmla="*/ 0 h 350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44880" h="350520">
                <a:moveTo>
                  <a:pt x="0" y="350520"/>
                </a:moveTo>
                <a:lnTo>
                  <a:pt x="388620" y="0"/>
                </a:lnTo>
                <a:lnTo>
                  <a:pt x="944880" y="0"/>
                </a:lnTo>
              </a:path>
            </a:pathLst>
          </a:cu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98" name="Freeform 99">
            <a:extLst>
              <a:ext uri="{FF2B5EF4-FFF2-40B4-BE49-F238E27FC236}">
                <a16:creationId xmlns:a16="http://schemas.microsoft.com/office/drawing/2014/main" id="{F5C1018B-8704-4301-BAA7-F8E8CE0C6707}"/>
              </a:ext>
            </a:extLst>
          </p:cNvPr>
          <p:cNvSpPr/>
          <p:nvPr/>
        </p:nvSpPr>
        <p:spPr>
          <a:xfrm flipH="1">
            <a:off x="4282790" y="2030164"/>
            <a:ext cx="944880" cy="350520"/>
          </a:xfrm>
          <a:custGeom>
            <a:avLst/>
            <a:gdLst>
              <a:gd name="connsiteX0" fmla="*/ 0 w 944880"/>
              <a:gd name="connsiteY0" fmla="*/ 350520 h 350520"/>
              <a:gd name="connsiteX1" fmla="*/ 388620 w 944880"/>
              <a:gd name="connsiteY1" fmla="*/ 0 h 350520"/>
              <a:gd name="connsiteX2" fmla="*/ 944880 w 944880"/>
              <a:gd name="connsiteY2" fmla="*/ 0 h 350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44880" h="350520">
                <a:moveTo>
                  <a:pt x="0" y="350520"/>
                </a:moveTo>
                <a:lnTo>
                  <a:pt x="388620" y="0"/>
                </a:lnTo>
                <a:lnTo>
                  <a:pt x="944880" y="0"/>
                </a:lnTo>
              </a:path>
            </a:pathLst>
          </a:cu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299" name="Straight Connector 298">
            <a:extLst>
              <a:ext uri="{FF2B5EF4-FFF2-40B4-BE49-F238E27FC236}">
                <a16:creationId xmlns:a16="http://schemas.microsoft.com/office/drawing/2014/main" id="{5F36D457-2ECC-4829-BA4D-F7BD1D310218}"/>
              </a:ext>
            </a:extLst>
          </p:cNvPr>
          <p:cNvCxnSpPr>
            <a:cxnSpLocks/>
            <a:endCxn id="286" idx="1"/>
          </p:cNvCxnSpPr>
          <p:nvPr/>
        </p:nvCxnSpPr>
        <p:spPr>
          <a:xfrm>
            <a:off x="8232152" y="5190649"/>
            <a:ext cx="581917" cy="5861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0" name="Freeform 103">
            <a:extLst>
              <a:ext uri="{FF2B5EF4-FFF2-40B4-BE49-F238E27FC236}">
                <a16:creationId xmlns:a16="http://schemas.microsoft.com/office/drawing/2014/main" id="{287D739D-F5DC-4D7B-81B2-1FF7435D4860}"/>
              </a:ext>
            </a:extLst>
          </p:cNvPr>
          <p:cNvSpPr/>
          <p:nvPr/>
        </p:nvSpPr>
        <p:spPr>
          <a:xfrm flipH="1">
            <a:off x="2325767" y="5038173"/>
            <a:ext cx="684582" cy="191888"/>
          </a:xfrm>
          <a:custGeom>
            <a:avLst/>
            <a:gdLst>
              <a:gd name="connsiteX0" fmla="*/ 0 w 670560"/>
              <a:gd name="connsiteY0" fmla="*/ 0 h 137160"/>
              <a:gd name="connsiteX1" fmla="*/ 670560 w 670560"/>
              <a:gd name="connsiteY1" fmla="*/ 0 h 137160"/>
              <a:gd name="connsiteX2" fmla="*/ 670560 w 670560"/>
              <a:gd name="connsiteY2" fmla="*/ 137160 h 1371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70560" h="137160">
                <a:moveTo>
                  <a:pt x="0" y="0"/>
                </a:moveTo>
                <a:lnTo>
                  <a:pt x="670560" y="0"/>
                </a:lnTo>
                <a:lnTo>
                  <a:pt x="670560" y="137160"/>
                </a:lnTo>
              </a:path>
            </a:pathLst>
          </a:cu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301" name="Straight Connector 300">
            <a:extLst>
              <a:ext uri="{FF2B5EF4-FFF2-40B4-BE49-F238E27FC236}">
                <a16:creationId xmlns:a16="http://schemas.microsoft.com/office/drawing/2014/main" id="{D0690028-05FB-4A60-BE50-E2769BAB7CC0}"/>
              </a:ext>
            </a:extLst>
          </p:cNvPr>
          <p:cNvCxnSpPr>
            <a:cxnSpLocks/>
          </p:cNvCxnSpPr>
          <p:nvPr/>
        </p:nvCxnSpPr>
        <p:spPr>
          <a:xfrm flipH="1">
            <a:off x="3181545" y="3569207"/>
            <a:ext cx="528938" cy="5861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2" name="TextBox 301">
            <a:extLst>
              <a:ext uri="{FF2B5EF4-FFF2-40B4-BE49-F238E27FC236}">
                <a16:creationId xmlns:a16="http://schemas.microsoft.com/office/drawing/2014/main" id="{E323D192-134C-4414-8504-17E81E6F5E51}"/>
              </a:ext>
            </a:extLst>
          </p:cNvPr>
          <p:cNvSpPr txBox="1"/>
          <p:nvPr/>
        </p:nvSpPr>
        <p:spPr>
          <a:xfrm>
            <a:off x="8116631" y="1653559"/>
            <a:ext cx="3396372" cy="1292662"/>
          </a:xfrm>
          <a:prstGeom prst="rect">
            <a:avLst/>
          </a:prstGeom>
          <a:noFill/>
        </p:spPr>
        <p:txBody>
          <a:bodyPr wrap="square" lIns="36000" tIns="0" rIns="36000" bIns="0" rtlCol="0" anchor="ctr">
            <a:spAutoFit/>
          </a:bodyPr>
          <a:lstStyle/>
          <a:p>
            <a:pPr algn="r"/>
            <a:r>
              <a:rPr lang="en-US" altLang="ko-KR" sz="2800" dirty="0"/>
              <a:t>We Create</a:t>
            </a:r>
          </a:p>
          <a:p>
            <a:pPr algn="r"/>
            <a:r>
              <a:rPr lang="en-US" altLang="ko-KR" sz="2800" dirty="0"/>
              <a:t>Quality Professional </a:t>
            </a:r>
          </a:p>
          <a:p>
            <a:pPr algn="r"/>
            <a:r>
              <a:rPr lang="en-US" altLang="ko-KR" sz="2800" dirty="0"/>
              <a:t>PPT Presentation</a:t>
            </a:r>
            <a:endParaRPr lang="ko-KR" altLang="en-US" sz="2800" dirty="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6C283A56-D840-42F5-B31B-0E9578CB96B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11158</TotalTime>
  <Words>121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23</cp:revision>
  <dcterms:created xsi:type="dcterms:W3CDTF">2018-02-18T19:39:47Z</dcterms:created>
  <dcterms:modified xsi:type="dcterms:W3CDTF">2020-08-31T05:40:22Z</dcterms:modified>
</cp:coreProperties>
</file>