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672" name="Graphic 21">
            <a:extLst>
              <a:ext uri="{FF2B5EF4-FFF2-40B4-BE49-F238E27FC236}">
                <a16:creationId xmlns:a16="http://schemas.microsoft.com/office/drawing/2014/main" id="{6EEE72A7-93CF-4B73-A03F-956690759412}"/>
              </a:ext>
            </a:extLst>
          </p:cNvPr>
          <p:cNvSpPr/>
          <p:nvPr/>
        </p:nvSpPr>
        <p:spPr>
          <a:xfrm>
            <a:off x="1317153" y="1759762"/>
            <a:ext cx="3176570" cy="2704299"/>
          </a:xfrm>
          <a:custGeom>
            <a:avLst/>
            <a:gdLst>
              <a:gd name="connsiteX0" fmla="*/ 590301 w 3176570"/>
              <a:gd name="connsiteY0" fmla="*/ 0 h 2704299"/>
              <a:gd name="connsiteX1" fmla="*/ 580778 w 3176570"/>
              <a:gd name="connsiteY1" fmla="*/ 34053 h 2704299"/>
              <a:gd name="connsiteX2" fmla="*/ 571832 w 3176570"/>
              <a:gd name="connsiteY2" fmla="*/ 90903 h 2704299"/>
              <a:gd name="connsiteX3" fmla="*/ 566926 w 3176570"/>
              <a:gd name="connsiteY3" fmla="*/ 536762 h 2704299"/>
              <a:gd name="connsiteX4" fmla="*/ 565772 w 3176570"/>
              <a:gd name="connsiteY4" fmla="*/ 584667 h 2704299"/>
              <a:gd name="connsiteX5" fmla="*/ 577892 w 3176570"/>
              <a:gd name="connsiteY5" fmla="*/ 600539 h 2704299"/>
              <a:gd name="connsiteX6" fmla="*/ 792597 w 3176570"/>
              <a:gd name="connsiteY6" fmla="*/ 658255 h 2704299"/>
              <a:gd name="connsiteX7" fmla="*/ 1891516 w 3176570"/>
              <a:gd name="connsiteY7" fmla="*/ 950300 h 2704299"/>
              <a:gd name="connsiteX8" fmla="*/ 3033434 w 3176570"/>
              <a:gd name="connsiteY8" fmla="*/ 1254176 h 2704299"/>
              <a:gd name="connsiteX9" fmla="*/ 3121740 w 3176570"/>
              <a:gd name="connsiteY9" fmla="*/ 1278417 h 2704299"/>
              <a:gd name="connsiteX10" fmla="*/ 3119720 w 3176570"/>
              <a:gd name="connsiteY10" fmla="*/ 1298041 h 2704299"/>
              <a:gd name="connsiteX11" fmla="*/ 3122606 w 3176570"/>
              <a:gd name="connsiteY11" fmla="*/ 1364703 h 2704299"/>
              <a:gd name="connsiteX12" fmla="*/ 3105002 w 3176570"/>
              <a:gd name="connsiteY12" fmla="*/ 1440023 h 2704299"/>
              <a:gd name="connsiteX13" fmla="*/ 3059406 w 3176570"/>
              <a:gd name="connsiteY13" fmla="*/ 1465707 h 2704299"/>
              <a:gd name="connsiteX14" fmla="*/ 3047863 w 3176570"/>
              <a:gd name="connsiteY14" fmla="*/ 1478404 h 2704299"/>
              <a:gd name="connsiteX15" fmla="*/ 3019871 w 3176570"/>
              <a:gd name="connsiteY15" fmla="*/ 1778818 h 2704299"/>
              <a:gd name="connsiteX16" fmla="*/ 3020159 w 3176570"/>
              <a:gd name="connsiteY16" fmla="*/ 1783147 h 2704299"/>
              <a:gd name="connsiteX17" fmla="*/ 3096057 w 3176570"/>
              <a:gd name="connsiteY17" fmla="*/ 1722545 h 2704299"/>
              <a:gd name="connsiteX18" fmla="*/ 3176571 w 3176570"/>
              <a:gd name="connsiteY18" fmla="*/ 1823260 h 2704299"/>
              <a:gd name="connsiteX19" fmla="*/ 3168779 w 3176570"/>
              <a:gd name="connsiteY19" fmla="*/ 1829897 h 2704299"/>
              <a:gd name="connsiteX20" fmla="*/ 3051037 w 3176570"/>
              <a:gd name="connsiteY20" fmla="*/ 1923686 h 2704299"/>
              <a:gd name="connsiteX21" fmla="*/ 3045266 w 3176570"/>
              <a:gd name="connsiteY21" fmla="*/ 1941001 h 2704299"/>
              <a:gd name="connsiteX22" fmla="*/ 3132418 w 3176570"/>
              <a:gd name="connsiteY22" fmla="*/ 2240837 h 2704299"/>
              <a:gd name="connsiteX23" fmla="*/ 3138766 w 3176570"/>
              <a:gd name="connsiteY23" fmla="*/ 2263058 h 2704299"/>
              <a:gd name="connsiteX24" fmla="*/ 3157524 w 3176570"/>
              <a:gd name="connsiteY24" fmla="*/ 2296245 h 2704299"/>
              <a:gd name="connsiteX25" fmla="*/ 3162719 w 3176570"/>
              <a:gd name="connsiteY25" fmla="*/ 2303460 h 2704299"/>
              <a:gd name="connsiteX26" fmla="*/ 2933873 w 3176570"/>
              <a:gd name="connsiteY26" fmla="*/ 2294514 h 2704299"/>
              <a:gd name="connsiteX27" fmla="*/ 2735906 w 3176570"/>
              <a:gd name="connsiteY27" fmla="*/ 2176772 h 2704299"/>
              <a:gd name="connsiteX28" fmla="*/ 2714263 w 3176570"/>
              <a:gd name="connsiteY28" fmla="*/ 2193799 h 2704299"/>
              <a:gd name="connsiteX29" fmla="*/ 2586710 w 3176570"/>
              <a:gd name="connsiteY29" fmla="*/ 2296534 h 2704299"/>
              <a:gd name="connsiteX30" fmla="*/ 2580361 w 3176570"/>
              <a:gd name="connsiteY30" fmla="*/ 2308943 h 2704299"/>
              <a:gd name="connsiteX31" fmla="*/ 2568240 w 3176570"/>
              <a:gd name="connsiteY31" fmla="*/ 2360599 h 2704299"/>
              <a:gd name="connsiteX32" fmla="*/ 2565066 w 3176570"/>
              <a:gd name="connsiteY32" fmla="*/ 2372431 h 2704299"/>
              <a:gd name="connsiteX33" fmla="*/ 2564489 w 3176570"/>
              <a:gd name="connsiteY33" fmla="*/ 2497387 h 2704299"/>
              <a:gd name="connsiteX34" fmla="*/ 2565066 w 3176570"/>
              <a:gd name="connsiteY34" fmla="*/ 2502004 h 2704299"/>
              <a:gd name="connsiteX35" fmla="*/ 2689733 w 3176570"/>
              <a:gd name="connsiteY35" fmla="*/ 2502004 h 2704299"/>
              <a:gd name="connsiteX36" fmla="*/ 2689733 w 3176570"/>
              <a:gd name="connsiteY36" fmla="*/ 2671690 h 2704299"/>
              <a:gd name="connsiteX37" fmla="*/ 2823058 w 3176570"/>
              <a:gd name="connsiteY37" fmla="*/ 2671690 h 2704299"/>
              <a:gd name="connsiteX38" fmla="*/ 2823058 w 3176570"/>
              <a:gd name="connsiteY38" fmla="*/ 2704300 h 2704299"/>
              <a:gd name="connsiteX39" fmla="*/ 220916 w 3176570"/>
              <a:gd name="connsiteY39" fmla="*/ 2704300 h 2704299"/>
              <a:gd name="connsiteX40" fmla="*/ 220916 w 3176570"/>
              <a:gd name="connsiteY40" fmla="*/ 2671979 h 2704299"/>
              <a:gd name="connsiteX41" fmla="*/ 375019 w 3176570"/>
              <a:gd name="connsiteY41" fmla="*/ 2671979 h 2704299"/>
              <a:gd name="connsiteX42" fmla="*/ 283827 w 3176570"/>
              <a:gd name="connsiteY42" fmla="*/ 1844903 h 2704299"/>
              <a:gd name="connsiteX43" fmla="*/ 275458 w 3176570"/>
              <a:gd name="connsiteY43" fmla="*/ 1846635 h 2704299"/>
              <a:gd name="connsiteX44" fmla="*/ 246023 w 3176570"/>
              <a:gd name="connsiteY44" fmla="*/ 1835669 h 2704299"/>
              <a:gd name="connsiteX45" fmla="*/ 247466 w 3176570"/>
              <a:gd name="connsiteY45" fmla="*/ 1803925 h 2704299"/>
              <a:gd name="connsiteX46" fmla="*/ 254392 w 3176570"/>
              <a:gd name="connsiteY46" fmla="*/ 1790073 h 2704299"/>
              <a:gd name="connsiteX47" fmla="*/ 265647 w 3176570"/>
              <a:gd name="connsiteY47" fmla="*/ 1749383 h 2704299"/>
              <a:gd name="connsiteX48" fmla="*/ 267089 w 3176570"/>
              <a:gd name="connsiteY48" fmla="*/ 1693686 h 2704299"/>
              <a:gd name="connsiteX49" fmla="*/ 237366 w 3176570"/>
              <a:gd name="connsiteY49" fmla="*/ 1426748 h 2704299"/>
              <a:gd name="connsiteX50" fmla="*/ 222936 w 3176570"/>
              <a:gd name="connsiteY50" fmla="*/ 1296886 h 2704299"/>
              <a:gd name="connsiteX51" fmla="*/ 211393 w 3176570"/>
              <a:gd name="connsiteY51" fmla="*/ 1272934 h 2704299"/>
              <a:gd name="connsiteX52" fmla="*/ 23238 w 3176570"/>
              <a:gd name="connsiteY52" fmla="*/ 933273 h 2704299"/>
              <a:gd name="connsiteX53" fmla="*/ 293350 w 3176570"/>
              <a:gd name="connsiteY53" fmla="*/ 143425 h 2704299"/>
              <a:gd name="connsiteX54" fmla="*/ 564617 w 3176570"/>
              <a:gd name="connsiteY54" fmla="*/ 6349 h 2704299"/>
              <a:gd name="connsiteX55" fmla="*/ 588570 w 3176570"/>
              <a:gd name="connsiteY55" fmla="*/ 289 h 2704299"/>
              <a:gd name="connsiteX56" fmla="*/ 590301 w 3176570"/>
              <a:gd name="connsiteY56" fmla="*/ 0 h 2704299"/>
              <a:gd name="connsiteX57" fmla="*/ 2657124 w 3176570"/>
              <a:gd name="connsiteY57" fmla="*/ 2074037 h 2704299"/>
              <a:gd name="connsiteX58" fmla="*/ 2626823 w 3176570"/>
              <a:gd name="connsiteY58" fmla="*/ 1674063 h 2704299"/>
              <a:gd name="connsiteX59" fmla="*/ 2666935 w 3176570"/>
              <a:gd name="connsiteY59" fmla="*/ 1704941 h 2704299"/>
              <a:gd name="connsiteX60" fmla="*/ 2927813 w 3176570"/>
              <a:gd name="connsiteY60" fmla="*/ 1840863 h 2704299"/>
              <a:gd name="connsiteX61" fmla="*/ 2951477 w 3176570"/>
              <a:gd name="connsiteY61" fmla="*/ 1838554 h 2704299"/>
              <a:gd name="connsiteX62" fmla="*/ 2952054 w 3176570"/>
              <a:gd name="connsiteY62" fmla="*/ 1837977 h 2704299"/>
              <a:gd name="connsiteX63" fmla="*/ 2973120 w 3176570"/>
              <a:gd name="connsiteY63" fmla="*/ 1800173 h 2704299"/>
              <a:gd name="connsiteX64" fmla="*/ 2991878 w 3176570"/>
              <a:gd name="connsiteY64" fmla="*/ 1603360 h 2704299"/>
              <a:gd name="connsiteX65" fmla="*/ 3004576 w 3176570"/>
              <a:gd name="connsiteY65" fmla="*/ 1470035 h 2704299"/>
              <a:gd name="connsiteX66" fmla="*/ 2997073 w 3176570"/>
              <a:gd name="connsiteY66" fmla="*/ 1453586 h 2704299"/>
              <a:gd name="connsiteX67" fmla="*/ 2842393 w 3176570"/>
              <a:gd name="connsiteY67" fmla="*/ 1367012 h 2704299"/>
              <a:gd name="connsiteX68" fmla="*/ 2541114 w 3176570"/>
              <a:gd name="connsiteY68" fmla="*/ 1258216 h 2704299"/>
              <a:gd name="connsiteX69" fmla="*/ 1912005 w 3176570"/>
              <a:gd name="connsiteY69" fmla="*/ 1094302 h 2704299"/>
              <a:gd name="connsiteX70" fmla="*/ 1464704 w 3176570"/>
              <a:gd name="connsiteY70" fmla="*/ 990124 h 2704299"/>
              <a:gd name="connsiteX71" fmla="*/ 1387075 w 3176570"/>
              <a:gd name="connsiteY71" fmla="*/ 970789 h 2704299"/>
              <a:gd name="connsiteX72" fmla="*/ 1387075 w 3176570"/>
              <a:gd name="connsiteY72" fmla="*/ 1060827 h 2704299"/>
              <a:gd name="connsiteX73" fmla="*/ 1458355 w 3176570"/>
              <a:gd name="connsiteY73" fmla="*/ 1060827 h 2704299"/>
              <a:gd name="connsiteX74" fmla="*/ 1458355 w 3176570"/>
              <a:gd name="connsiteY74" fmla="*/ 1149998 h 2704299"/>
              <a:gd name="connsiteX75" fmla="*/ 1545795 w 3176570"/>
              <a:gd name="connsiteY75" fmla="*/ 1149998 h 2704299"/>
              <a:gd name="connsiteX76" fmla="*/ 1545795 w 3176570"/>
              <a:gd name="connsiteY76" fmla="*/ 1349985 h 2704299"/>
              <a:gd name="connsiteX77" fmla="*/ 1488079 w 3176570"/>
              <a:gd name="connsiteY77" fmla="*/ 1349985 h 2704299"/>
              <a:gd name="connsiteX78" fmla="*/ 1740588 w 3176570"/>
              <a:gd name="connsiteY78" fmla="*/ 2671979 h 2704299"/>
              <a:gd name="connsiteX79" fmla="*/ 2395668 w 3176570"/>
              <a:gd name="connsiteY79" fmla="*/ 2671979 h 2704299"/>
              <a:gd name="connsiteX80" fmla="*/ 2395668 w 3176570"/>
              <a:gd name="connsiteY80" fmla="*/ 2450636 h 2704299"/>
              <a:gd name="connsiteX81" fmla="*/ 2253975 w 3176570"/>
              <a:gd name="connsiteY81" fmla="*/ 2564337 h 2704299"/>
              <a:gd name="connsiteX82" fmla="*/ 2173749 w 3176570"/>
              <a:gd name="connsiteY82" fmla="*/ 2463623 h 2704299"/>
              <a:gd name="connsiteX83" fmla="*/ 2195970 w 3176570"/>
              <a:gd name="connsiteY83" fmla="*/ 2444865 h 2704299"/>
              <a:gd name="connsiteX84" fmla="*/ 2350073 w 3176570"/>
              <a:gd name="connsiteY84" fmla="*/ 2322218 h 2704299"/>
              <a:gd name="connsiteX85" fmla="*/ 2361327 w 3176570"/>
              <a:gd name="connsiteY85" fmla="*/ 2300574 h 2704299"/>
              <a:gd name="connsiteX86" fmla="*/ 2383548 w 3176570"/>
              <a:gd name="connsiteY86" fmla="*/ 2241992 h 2704299"/>
              <a:gd name="connsiteX87" fmla="*/ 2491766 w 3176570"/>
              <a:gd name="connsiteY87" fmla="*/ 2201302 h 2704299"/>
              <a:gd name="connsiteX88" fmla="*/ 2502732 w 3176570"/>
              <a:gd name="connsiteY88" fmla="*/ 2198127 h 2704299"/>
              <a:gd name="connsiteX89" fmla="*/ 2657124 w 3176570"/>
              <a:gd name="connsiteY89" fmla="*/ 2074037 h 2704299"/>
              <a:gd name="connsiteX90" fmla="*/ 381368 w 3176570"/>
              <a:gd name="connsiteY90" fmla="*/ 2671979 h 2704299"/>
              <a:gd name="connsiteX91" fmla="*/ 392911 w 3176570"/>
              <a:gd name="connsiteY91" fmla="*/ 2671979 h 2704299"/>
              <a:gd name="connsiteX92" fmla="*/ 909184 w 3176570"/>
              <a:gd name="connsiteY92" fmla="*/ 2671690 h 2704299"/>
              <a:gd name="connsiteX93" fmla="*/ 936888 w 3176570"/>
              <a:gd name="connsiteY93" fmla="*/ 2669670 h 2704299"/>
              <a:gd name="connsiteX94" fmla="*/ 944391 w 3176570"/>
              <a:gd name="connsiteY94" fmla="*/ 2641678 h 2704299"/>
              <a:gd name="connsiteX95" fmla="*/ 985081 w 3176570"/>
              <a:gd name="connsiteY95" fmla="*/ 2405618 h 2704299"/>
              <a:gd name="connsiteX96" fmla="*/ 1047126 w 3176570"/>
              <a:gd name="connsiteY96" fmla="*/ 2054125 h 2704299"/>
              <a:gd name="connsiteX97" fmla="*/ 1109171 w 3176570"/>
              <a:gd name="connsiteY97" fmla="*/ 1700035 h 2704299"/>
              <a:gd name="connsiteX98" fmla="*/ 1165733 w 3176570"/>
              <a:gd name="connsiteY98" fmla="*/ 1379421 h 2704299"/>
              <a:gd name="connsiteX99" fmla="*/ 1170350 w 3176570"/>
              <a:gd name="connsiteY99" fmla="*/ 1348543 h 2704299"/>
              <a:gd name="connsiteX100" fmla="*/ 1151593 w 3176570"/>
              <a:gd name="connsiteY100" fmla="*/ 1348543 h 2704299"/>
              <a:gd name="connsiteX101" fmla="*/ 1121003 w 3176570"/>
              <a:gd name="connsiteY101" fmla="*/ 1348831 h 2704299"/>
              <a:gd name="connsiteX102" fmla="*/ 1110902 w 3176570"/>
              <a:gd name="connsiteY102" fmla="*/ 1338154 h 2704299"/>
              <a:gd name="connsiteX103" fmla="*/ 1111191 w 3176570"/>
              <a:gd name="connsiteY103" fmla="*/ 1157790 h 2704299"/>
              <a:gd name="connsiteX104" fmla="*/ 1111191 w 3176570"/>
              <a:gd name="connsiteY104" fmla="*/ 1148555 h 2704299"/>
              <a:gd name="connsiteX105" fmla="*/ 1200651 w 3176570"/>
              <a:gd name="connsiteY105" fmla="*/ 1148555 h 2704299"/>
              <a:gd name="connsiteX106" fmla="*/ 1200651 w 3176570"/>
              <a:gd name="connsiteY106" fmla="*/ 1059095 h 2704299"/>
              <a:gd name="connsiteX107" fmla="*/ 1266737 w 3176570"/>
              <a:gd name="connsiteY107" fmla="*/ 1059095 h 2704299"/>
              <a:gd name="connsiteX108" fmla="*/ 1266737 w 3176570"/>
              <a:gd name="connsiteY108" fmla="*/ 1049860 h 2704299"/>
              <a:gd name="connsiteX109" fmla="*/ 1266448 w 3176570"/>
              <a:gd name="connsiteY109" fmla="*/ 946548 h 2704299"/>
              <a:gd name="connsiteX110" fmla="*/ 1257213 w 3176570"/>
              <a:gd name="connsiteY110" fmla="*/ 934428 h 2704299"/>
              <a:gd name="connsiteX111" fmla="*/ 980175 w 3176570"/>
              <a:gd name="connsiteY111" fmla="*/ 861128 h 2704299"/>
              <a:gd name="connsiteX112" fmla="*/ 529122 w 3176570"/>
              <a:gd name="connsiteY112" fmla="*/ 741367 h 2704299"/>
              <a:gd name="connsiteX113" fmla="*/ 517867 w 3176570"/>
              <a:gd name="connsiteY113" fmla="*/ 744830 h 2704299"/>
              <a:gd name="connsiteX114" fmla="*/ 261895 w 3176570"/>
              <a:gd name="connsiteY114" fmla="*/ 1184917 h 2704299"/>
              <a:gd name="connsiteX115" fmla="*/ 248909 w 3176570"/>
              <a:gd name="connsiteY115" fmla="*/ 1214352 h 2704299"/>
              <a:gd name="connsiteX116" fmla="*/ 234191 w 3176570"/>
              <a:gd name="connsiteY116" fmla="*/ 1265142 h 2704299"/>
              <a:gd name="connsiteX117" fmla="*/ 230728 w 3176570"/>
              <a:gd name="connsiteY117" fmla="*/ 1301792 h 2704299"/>
              <a:gd name="connsiteX118" fmla="*/ 252083 w 3176570"/>
              <a:gd name="connsiteY118" fmla="*/ 1499182 h 2704299"/>
              <a:gd name="connsiteX119" fmla="*/ 278056 w 3176570"/>
              <a:gd name="connsiteY119" fmla="*/ 1734088 h 2704299"/>
              <a:gd name="connsiteX120" fmla="*/ 294505 w 3176570"/>
              <a:gd name="connsiteY120" fmla="*/ 1814025 h 2704299"/>
              <a:gd name="connsiteX121" fmla="*/ 294216 w 3176570"/>
              <a:gd name="connsiteY121" fmla="*/ 1829897 h 2704299"/>
              <a:gd name="connsiteX122" fmla="*/ 291619 w 3176570"/>
              <a:gd name="connsiteY122" fmla="*/ 1856446 h 2704299"/>
              <a:gd name="connsiteX123" fmla="*/ 307491 w 3176570"/>
              <a:gd name="connsiteY123" fmla="*/ 1998717 h 2704299"/>
              <a:gd name="connsiteX124" fmla="*/ 341255 w 3176570"/>
              <a:gd name="connsiteY124" fmla="*/ 2306057 h 2704299"/>
              <a:gd name="connsiteX125" fmla="*/ 375885 w 3176570"/>
              <a:gd name="connsiteY125" fmla="*/ 2624074 h 2704299"/>
              <a:gd name="connsiteX126" fmla="*/ 381368 w 3176570"/>
              <a:gd name="connsiteY126" fmla="*/ 2671979 h 2704299"/>
              <a:gd name="connsiteX127" fmla="*/ 1695858 w 3176570"/>
              <a:gd name="connsiteY127" fmla="*/ 2671401 h 2704299"/>
              <a:gd name="connsiteX128" fmla="*/ 1622269 w 3176570"/>
              <a:gd name="connsiteY128" fmla="*/ 2290185 h 2704299"/>
              <a:gd name="connsiteX129" fmla="*/ 1052320 w 3176570"/>
              <a:gd name="connsiteY129" fmla="*/ 2669381 h 2704299"/>
              <a:gd name="connsiteX130" fmla="*/ 1053475 w 3176570"/>
              <a:gd name="connsiteY130" fmla="*/ 2671401 h 2704299"/>
              <a:gd name="connsiteX131" fmla="*/ 1695858 w 3176570"/>
              <a:gd name="connsiteY131" fmla="*/ 2671401 h 2704299"/>
              <a:gd name="connsiteX132" fmla="*/ 1567727 w 3176570"/>
              <a:gd name="connsiteY132" fmla="*/ 2237374 h 2704299"/>
              <a:gd name="connsiteX133" fmla="*/ 1568593 w 3176570"/>
              <a:gd name="connsiteY133" fmla="*/ 2235354 h 2704299"/>
              <a:gd name="connsiteX134" fmla="*/ 1126197 w 3176570"/>
              <a:gd name="connsiteY134" fmla="*/ 1854138 h 2704299"/>
              <a:gd name="connsiteX135" fmla="*/ 1059824 w 3176570"/>
              <a:gd name="connsiteY135" fmla="*/ 2237374 h 2704299"/>
              <a:gd name="connsiteX136" fmla="*/ 1567727 w 3176570"/>
              <a:gd name="connsiteY136" fmla="*/ 2237374 h 2704299"/>
              <a:gd name="connsiteX137" fmla="*/ 985369 w 3176570"/>
              <a:gd name="connsiteY137" fmla="*/ 2659281 h 2704299"/>
              <a:gd name="connsiteX138" fmla="*/ 987101 w 3176570"/>
              <a:gd name="connsiteY138" fmla="*/ 2660724 h 2704299"/>
              <a:gd name="connsiteX139" fmla="*/ 1552721 w 3176570"/>
              <a:gd name="connsiteY139" fmla="*/ 2284702 h 2704299"/>
              <a:gd name="connsiteX140" fmla="*/ 1551567 w 3176570"/>
              <a:gd name="connsiteY140" fmla="*/ 2282393 h 2704299"/>
              <a:gd name="connsiteX141" fmla="*/ 1548681 w 3176570"/>
              <a:gd name="connsiteY141" fmla="*/ 2282105 h 2704299"/>
              <a:gd name="connsiteX142" fmla="*/ 1057515 w 3176570"/>
              <a:gd name="connsiteY142" fmla="*/ 2282105 h 2704299"/>
              <a:gd name="connsiteX143" fmla="*/ 1049723 w 3176570"/>
              <a:gd name="connsiteY143" fmla="*/ 2289031 h 2704299"/>
              <a:gd name="connsiteX144" fmla="*/ 997201 w 3176570"/>
              <a:gd name="connsiteY144" fmla="*/ 2589444 h 2704299"/>
              <a:gd name="connsiteX145" fmla="*/ 985369 w 3176570"/>
              <a:gd name="connsiteY145" fmla="*/ 2659281 h 2704299"/>
              <a:gd name="connsiteX146" fmla="*/ 1183914 w 3176570"/>
              <a:gd name="connsiteY146" fmla="*/ 1843460 h 2704299"/>
              <a:gd name="connsiteX147" fmla="*/ 1183048 w 3176570"/>
              <a:gd name="connsiteY147" fmla="*/ 1845192 h 2704299"/>
              <a:gd name="connsiteX148" fmla="*/ 1606397 w 3176570"/>
              <a:gd name="connsiteY148" fmla="*/ 2209671 h 2704299"/>
              <a:gd name="connsiteX149" fmla="*/ 1605820 w 3176570"/>
              <a:gd name="connsiteY149" fmla="*/ 2202167 h 2704299"/>
              <a:gd name="connsiteX150" fmla="*/ 1539158 w 3176570"/>
              <a:gd name="connsiteY150" fmla="*/ 1851541 h 2704299"/>
              <a:gd name="connsiteX151" fmla="*/ 1528769 w 3176570"/>
              <a:gd name="connsiteY151" fmla="*/ 1842595 h 2704299"/>
              <a:gd name="connsiteX152" fmla="*/ 1192283 w 3176570"/>
              <a:gd name="connsiteY152" fmla="*/ 1842595 h 2704299"/>
              <a:gd name="connsiteX153" fmla="*/ 1183914 w 3176570"/>
              <a:gd name="connsiteY153" fmla="*/ 1843460 h 2704299"/>
              <a:gd name="connsiteX154" fmla="*/ 1457778 w 3176570"/>
              <a:gd name="connsiteY154" fmla="*/ 1424728 h 2704299"/>
              <a:gd name="connsiteX155" fmla="*/ 1454315 w 3176570"/>
              <a:gd name="connsiteY155" fmla="*/ 1424151 h 2704299"/>
              <a:gd name="connsiteX156" fmla="*/ 1187088 w 3176570"/>
              <a:gd name="connsiteY156" fmla="*/ 1798442 h 2704299"/>
              <a:gd name="connsiteX157" fmla="*/ 1528480 w 3176570"/>
              <a:gd name="connsiteY157" fmla="*/ 1798442 h 2704299"/>
              <a:gd name="connsiteX158" fmla="*/ 1457778 w 3176570"/>
              <a:gd name="connsiteY158" fmla="*/ 1424728 h 2704299"/>
              <a:gd name="connsiteX159" fmla="*/ 1137741 w 3176570"/>
              <a:gd name="connsiteY159" fmla="*/ 1789207 h 2704299"/>
              <a:gd name="connsiteX160" fmla="*/ 1139184 w 3176570"/>
              <a:gd name="connsiteY160" fmla="*/ 1789784 h 2704299"/>
              <a:gd name="connsiteX161" fmla="*/ 1144378 w 3176570"/>
              <a:gd name="connsiteY161" fmla="*/ 1782858 h 2704299"/>
              <a:gd name="connsiteX162" fmla="*/ 1438443 w 3176570"/>
              <a:gd name="connsiteY162" fmla="*/ 1371052 h 2704299"/>
              <a:gd name="connsiteX163" fmla="*/ 1443349 w 3176570"/>
              <a:gd name="connsiteY163" fmla="*/ 1355757 h 2704299"/>
              <a:gd name="connsiteX164" fmla="*/ 1436134 w 3176570"/>
              <a:gd name="connsiteY164" fmla="*/ 1348543 h 2704299"/>
              <a:gd name="connsiteX165" fmla="*/ 1222872 w 3176570"/>
              <a:gd name="connsiteY165" fmla="*/ 1348254 h 2704299"/>
              <a:gd name="connsiteX166" fmla="*/ 1213926 w 3176570"/>
              <a:gd name="connsiteY166" fmla="*/ 1355757 h 2704299"/>
              <a:gd name="connsiteX167" fmla="*/ 1205557 w 3176570"/>
              <a:gd name="connsiteY167" fmla="*/ 1397890 h 2704299"/>
              <a:gd name="connsiteX168" fmla="*/ 1148130 w 3176570"/>
              <a:gd name="connsiteY168" fmla="*/ 1724276 h 2704299"/>
              <a:gd name="connsiteX169" fmla="*/ 1137741 w 3176570"/>
              <a:gd name="connsiteY169" fmla="*/ 1789207 h 2704299"/>
              <a:gd name="connsiteX170" fmla="*/ 2918579 w 3176570"/>
              <a:gd name="connsiteY170" fmla="*/ 1982268 h 2704299"/>
              <a:gd name="connsiteX171" fmla="*/ 2951188 w 3176570"/>
              <a:gd name="connsiteY171" fmla="*/ 1947927 h 2704299"/>
              <a:gd name="connsiteX172" fmla="*/ 2916558 w 3176570"/>
              <a:gd name="connsiteY172" fmla="*/ 1916471 h 2704299"/>
              <a:gd name="connsiteX173" fmla="*/ 2883660 w 3176570"/>
              <a:gd name="connsiteY173" fmla="*/ 1950524 h 2704299"/>
              <a:gd name="connsiteX174" fmla="*/ 2918579 w 3176570"/>
              <a:gd name="connsiteY174" fmla="*/ 1982268 h 2704299"/>
              <a:gd name="connsiteX175" fmla="*/ 2465505 w 3176570"/>
              <a:gd name="connsiteY175" fmla="*/ 2346458 h 2704299"/>
              <a:gd name="connsiteX176" fmla="*/ 2499269 w 3176570"/>
              <a:gd name="connsiteY176" fmla="*/ 2314426 h 2704299"/>
              <a:gd name="connsiteX177" fmla="*/ 2465505 w 3176570"/>
              <a:gd name="connsiteY177" fmla="*/ 2281527 h 2704299"/>
              <a:gd name="connsiteX178" fmla="*/ 2432318 w 3176570"/>
              <a:gd name="connsiteY178" fmla="*/ 2312983 h 2704299"/>
              <a:gd name="connsiteX179" fmla="*/ 2465505 w 3176570"/>
              <a:gd name="connsiteY179" fmla="*/ 2346458 h 270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3176570" h="2704299">
                <a:moveTo>
                  <a:pt x="590301" y="0"/>
                </a:moveTo>
                <a:cubicBezTo>
                  <a:pt x="587127" y="11255"/>
                  <a:pt x="584529" y="23087"/>
                  <a:pt x="580778" y="34053"/>
                </a:cubicBezTo>
                <a:cubicBezTo>
                  <a:pt x="574718" y="52522"/>
                  <a:pt x="571832" y="71280"/>
                  <a:pt x="571832" y="90903"/>
                </a:cubicBezTo>
                <a:cubicBezTo>
                  <a:pt x="570389" y="239523"/>
                  <a:pt x="568657" y="388142"/>
                  <a:pt x="566926" y="536762"/>
                </a:cubicBezTo>
                <a:cubicBezTo>
                  <a:pt x="566637" y="552634"/>
                  <a:pt x="566637" y="568795"/>
                  <a:pt x="565772" y="584667"/>
                </a:cubicBezTo>
                <a:cubicBezTo>
                  <a:pt x="565194" y="593901"/>
                  <a:pt x="568657" y="598230"/>
                  <a:pt x="577892" y="600539"/>
                </a:cubicBezTo>
                <a:cubicBezTo>
                  <a:pt x="649460" y="619585"/>
                  <a:pt x="721029" y="639209"/>
                  <a:pt x="792597" y="658255"/>
                </a:cubicBezTo>
                <a:cubicBezTo>
                  <a:pt x="1158807" y="755796"/>
                  <a:pt x="1525306" y="853048"/>
                  <a:pt x="1891516" y="950300"/>
                </a:cubicBezTo>
                <a:cubicBezTo>
                  <a:pt x="2272155" y="1051592"/>
                  <a:pt x="2652795" y="1152884"/>
                  <a:pt x="3033434" y="1254176"/>
                </a:cubicBezTo>
                <a:cubicBezTo>
                  <a:pt x="3062581" y="1261968"/>
                  <a:pt x="3091728" y="1270048"/>
                  <a:pt x="3121740" y="1278417"/>
                </a:cubicBezTo>
                <a:cubicBezTo>
                  <a:pt x="3121163" y="1284477"/>
                  <a:pt x="3120586" y="1291403"/>
                  <a:pt x="3119720" y="1298041"/>
                </a:cubicBezTo>
                <a:cubicBezTo>
                  <a:pt x="3117123" y="1320262"/>
                  <a:pt x="3117700" y="1342482"/>
                  <a:pt x="3122606" y="1364703"/>
                </a:cubicBezTo>
                <a:cubicBezTo>
                  <a:pt x="3128378" y="1392407"/>
                  <a:pt x="3123183" y="1417802"/>
                  <a:pt x="3105002" y="1440023"/>
                </a:cubicBezTo>
                <a:cubicBezTo>
                  <a:pt x="3093171" y="1454452"/>
                  <a:pt x="3077587" y="1463110"/>
                  <a:pt x="3059406" y="1465707"/>
                </a:cubicBezTo>
                <a:cubicBezTo>
                  <a:pt x="3051615" y="1466861"/>
                  <a:pt x="3048441" y="1470324"/>
                  <a:pt x="3047863" y="1478404"/>
                </a:cubicBezTo>
                <a:cubicBezTo>
                  <a:pt x="3038917" y="1578542"/>
                  <a:pt x="3029394" y="1678680"/>
                  <a:pt x="3019871" y="1778818"/>
                </a:cubicBezTo>
                <a:cubicBezTo>
                  <a:pt x="3019871" y="1779684"/>
                  <a:pt x="3019871" y="1780261"/>
                  <a:pt x="3020159" y="1783147"/>
                </a:cubicBezTo>
                <a:cubicBezTo>
                  <a:pt x="3045555" y="1762657"/>
                  <a:pt x="3070084" y="1743034"/>
                  <a:pt x="3096057" y="1722545"/>
                </a:cubicBezTo>
                <a:cubicBezTo>
                  <a:pt x="3123183" y="1756309"/>
                  <a:pt x="3149733" y="1789495"/>
                  <a:pt x="3176571" y="1823260"/>
                </a:cubicBezTo>
                <a:cubicBezTo>
                  <a:pt x="3173108" y="1826145"/>
                  <a:pt x="3171088" y="1827877"/>
                  <a:pt x="3168779" y="1829897"/>
                </a:cubicBezTo>
                <a:cubicBezTo>
                  <a:pt x="3129532" y="1861352"/>
                  <a:pt x="3090573" y="1892808"/>
                  <a:pt x="3051037" y="1923686"/>
                </a:cubicBezTo>
                <a:cubicBezTo>
                  <a:pt x="3044689" y="1928592"/>
                  <a:pt x="3042957" y="1933209"/>
                  <a:pt x="3045266" y="1941001"/>
                </a:cubicBezTo>
                <a:cubicBezTo>
                  <a:pt x="3074413" y="2040850"/>
                  <a:pt x="3103271" y="2140988"/>
                  <a:pt x="3132418" y="2240837"/>
                </a:cubicBezTo>
                <a:cubicBezTo>
                  <a:pt x="3134438" y="2248340"/>
                  <a:pt x="3136746" y="2255555"/>
                  <a:pt x="3138766" y="2263058"/>
                </a:cubicBezTo>
                <a:cubicBezTo>
                  <a:pt x="3142230" y="2275756"/>
                  <a:pt x="3146847" y="2287588"/>
                  <a:pt x="3157524" y="2296245"/>
                </a:cubicBezTo>
                <a:cubicBezTo>
                  <a:pt x="3159833" y="2297977"/>
                  <a:pt x="3160987" y="2301151"/>
                  <a:pt x="3162719" y="2303460"/>
                </a:cubicBezTo>
                <a:cubicBezTo>
                  <a:pt x="3138189" y="2320775"/>
                  <a:pt x="3002844" y="2315291"/>
                  <a:pt x="2933873" y="2294514"/>
                </a:cubicBezTo>
                <a:cubicBezTo>
                  <a:pt x="2858265" y="2271716"/>
                  <a:pt x="2792757" y="2231603"/>
                  <a:pt x="2735906" y="2176772"/>
                </a:cubicBezTo>
                <a:cubicBezTo>
                  <a:pt x="2728115" y="2182833"/>
                  <a:pt x="2721189" y="2188027"/>
                  <a:pt x="2714263" y="2193799"/>
                </a:cubicBezTo>
                <a:cubicBezTo>
                  <a:pt x="2671841" y="2228140"/>
                  <a:pt x="2629420" y="2262481"/>
                  <a:pt x="2586710" y="2296534"/>
                </a:cubicBezTo>
                <a:cubicBezTo>
                  <a:pt x="2582381" y="2299997"/>
                  <a:pt x="2580361" y="2303460"/>
                  <a:pt x="2580361" y="2308943"/>
                </a:cubicBezTo>
                <a:cubicBezTo>
                  <a:pt x="2580649" y="2327123"/>
                  <a:pt x="2576609" y="2344438"/>
                  <a:pt x="2568240" y="2360599"/>
                </a:cubicBezTo>
                <a:cubicBezTo>
                  <a:pt x="2566509" y="2364062"/>
                  <a:pt x="2565066" y="2368391"/>
                  <a:pt x="2565066" y="2372431"/>
                </a:cubicBezTo>
                <a:cubicBezTo>
                  <a:pt x="2564777" y="2413986"/>
                  <a:pt x="2564777" y="2455831"/>
                  <a:pt x="2564489" y="2497387"/>
                </a:cubicBezTo>
                <a:cubicBezTo>
                  <a:pt x="2564489" y="2498541"/>
                  <a:pt x="2564777" y="2499407"/>
                  <a:pt x="2565066" y="2502004"/>
                </a:cubicBezTo>
                <a:cubicBezTo>
                  <a:pt x="2606333" y="2502004"/>
                  <a:pt x="2647312" y="2502004"/>
                  <a:pt x="2689733" y="2502004"/>
                </a:cubicBezTo>
                <a:cubicBezTo>
                  <a:pt x="2689733" y="2559143"/>
                  <a:pt x="2689733" y="2614839"/>
                  <a:pt x="2689733" y="2671690"/>
                </a:cubicBezTo>
                <a:cubicBezTo>
                  <a:pt x="2734752" y="2671690"/>
                  <a:pt x="2778616" y="2671690"/>
                  <a:pt x="2823058" y="2671690"/>
                </a:cubicBezTo>
                <a:cubicBezTo>
                  <a:pt x="2823058" y="2682945"/>
                  <a:pt x="2823058" y="2693334"/>
                  <a:pt x="2823058" y="2704300"/>
                </a:cubicBezTo>
                <a:cubicBezTo>
                  <a:pt x="1955870" y="2704300"/>
                  <a:pt x="1088682" y="2704300"/>
                  <a:pt x="220916" y="2704300"/>
                </a:cubicBezTo>
                <a:cubicBezTo>
                  <a:pt x="220916" y="2693622"/>
                  <a:pt x="220916" y="2683233"/>
                  <a:pt x="220916" y="2671979"/>
                </a:cubicBezTo>
                <a:cubicBezTo>
                  <a:pt x="272284" y="2671979"/>
                  <a:pt x="323363" y="2671979"/>
                  <a:pt x="375019" y="2671979"/>
                </a:cubicBezTo>
                <a:cubicBezTo>
                  <a:pt x="344718" y="2395806"/>
                  <a:pt x="314128" y="2120787"/>
                  <a:pt x="283827" y="1844903"/>
                </a:cubicBezTo>
                <a:cubicBezTo>
                  <a:pt x="280653" y="1845480"/>
                  <a:pt x="278056" y="1846058"/>
                  <a:pt x="275458" y="1846635"/>
                </a:cubicBezTo>
                <a:cubicBezTo>
                  <a:pt x="262184" y="1849521"/>
                  <a:pt x="253238" y="1846346"/>
                  <a:pt x="246023" y="1835669"/>
                </a:cubicBezTo>
                <a:cubicBezTo>
                  <a:pt x="239386" y="1825857"/>
                  <a:pt x="240251" y="1814602"/>
                  <a:pt x="247466" y="1803925"/>
                </a:cubicBezTo>
                <a:cubicBezTo>
                  <a:pt x="250352" y="1799596"/>
                  <a:pt x="252949" y="1794979"/>
                  <a:pt x="254392" y="1790073"/>
                </a:cubicBezTo>
                <a:cubicBezTo>
                  <a:pt x="258432" y="1776509"/>
                  <a:pt x="261606" y="1762946"/>
                  <a:pt x="265647" y="1749383"/>
                </a:cubicBezTo>
                <a:cubicBezTo>
                  <a:pt x="271130" y="1730913"/>
                  <a:pt x="269110" y="1712156"/>
                  <a:pt x="267089" y="1693686"/>
                </a:cubicBezTo>
                <a:cubicBezTo>
                  <a:pt x="257278" y="1604803"/>
                  <a:pt x="247466" y="1515631"/>
                  <a:pt x="237366" y="1426748"/>
                </a:cubicBezTo>
                <a:cubicBezTo>
                  <a:pt x="232460" y="1383461"/>
                  <a:pt x="227842" y="1340174"/>
                  <a:pt x="222936" y="1296886"/>
                </a:cubicBezTo>
                <a:cubicBezTo>
                  <a:pt x="221782" y="1287652"/>
                  <a:pt x="218031" y="1279860"/>
                  <a:pt x="211393" y="1272934"/>
                </a:cubicBezTo>
                <a:cubicBezTo>
                  <a:pt x="120778" y="1175105"/>
                  <a:pt x="56136" y="1063135"/>
                  <a:pt x="23238" y="933273"/>
                </a:cubicBezTo>
                <a:cubicBezTo>
                  <a:pt x="-50350" y="643537"/>
                  <a:pt x="53828" y="329849"/>
                  <a:pt x="293350" y="143425"/>
                </a:cubicBezTo>
                <a:cubicBezTo>
                  <a:pt x="374730" y="79937"/>
                  <a:pt x="465634" y="35207"/>
                  <a:pt x="564617" y="6349"/>
                </a:cubicBezTo>
                <a:cubicBezTo>
                  <a:pt x="572409" y="4040"/>
                  <a:pt x="580489" y="2309"/>
                  <a:pt x="588570" y="289"/>
                </a:cubicBezTo>
                <a:cubicBezTo>
                  <a:pt x="589147" y="0"/>
                  <a:pt x="589724" y="0"/>
                  <a:pt x="590301" y="0"/>
                </a:cubicBezTo>
                <a:close/>
                <a:moveTo>
                  <a:pt x="2657124" y="2074037"/>
                </a:moveTo>
                <a:cubicBezTo>
                  <a:pt x="2587287" y="1945330"/>
                  <a:pt x="2577475" y="1812005"/>
                  <a:pt x="2626823" y="1674063"/>
                </a:cubicBezTo>
                <a:cubicBezTo>
                  <a:pt x="2637789" y="1688492"/>
                  <a:pt x="2651929" y="1697149"/>
                  <a:pt x="2666935" y="1704941"/>
                </a:cubicBezTo>
                <a:cubicBezTo>
                  <a:pt x="2754087" y="1749960"/>
                  <a:pt x="2841239" y="1794979"/>
                  <a:pt x="2927813" y="1840863"/>
                </a:cubicBezTo>
                <a:cubicBezTo>
                  <a:pt x="2937336" y="1846058"/>
                  <a:pt x="2944262" y="1846058"/>
                  <a:pt x="2951477" y="1838554"/>
                </a:cubicBezTo>
                <a:cubicBezTo>
                  <a:pt x="2951765" y="1838266"/>
                  <a:pt x="2951765" y="1838266"/>
                  <a:pt x="2952054" y="1837977"/>
                </a:cubicBezTo>
                <a:cubicBezTo>
                  <a:pt x="2966772" y="1829608"/>
                  <a:pt x="2971678" y="1816911"/>
                  <a:pt x="2973120" y="1800173"/>
                </a:cubicBezTo>
                <a:cubicBezTo>
                  <a:pt x="2978604" y="1734665"/>
                  <a:pt x="2985530" y="1669157"/>
                  <a:pt x="2991878" y="1603360"/>
                </a:cubicBezTo>
                <a:cubicBezTo>
                  <a:pt x="2996207" y="1558919"/>
                  <a:pt x="3000247" y="1514477"/>
                  <a:pt x="3004576" y="1470035"/>
                </a:cubicBezTo>
                <a:cubicBezTo>
                  <a:pt x="3005442" y="1462532"/>
                  <a:pt x="3003133" y="1457915"/>
                  <a:pt x="2997073" y="1453586"/>
                </a:cubicBezTo>
                <a:cubicBezTo>
                  <a:pt x="2949457" y="1417802"/>
                  <a:pt x="2896646" y="1390964"/>
                  <a:pt x="2842393" y="1367012"/>
                </a:cubicBezTo>
                <a:cubicBezTo>
                  <a:pt x="2744564" y="1323436"/>
                  <a:pt x="2643272" y="1289383"/>
                  <a:pt x="2541114" y="1258216"/>
                </a:cubicBezTo>
                <a:cubicBezTo>
                  <a:pt x="2333623" y="1194729"/>
                  <a:pt x="2122959" y="1143650"/>
                  <a:pt x="1912005" y="1094302"/>
                </a:cubicBezTo>
                <a:cubicBezTo>
                  <a:pt x="1762809" y="1059384"/>
                  <a:pt x="1613612" y="1024754"/>
                  <a:pt x="1464704" y="990124"/>
                </a:cubicBezTo>
                <a:cubicBezTo>
                  <a:pt x="1438731" y="984064"/>
                  <a:pt x="1413048" y="977138"/>
                  <a:pt x="1387075" y="970789"/>
                </a:cubicBezTo>
                <a:cubicBezTo>
                  <a:pt x="1387075" y="1000513"/>
                  <a:pt x="1387075" y="1029948"/>
                  <a:pt x="1387075" y="1060827"/>
                </a:cubicBezTo>
                <a:cubicBezTo>
                  <a:pt x="1411028" y="1060827"/>
                  <a:pt x="1434114" y="1060827"/>
                  <a:pt x="1458355" y="1060827"/>
                </a:cubicBezTo>
                <a:cubicBezTo>
                  <a:pt x="1458355" y="1091128"/>
                  <a:pt x="1458355" y="1119986"/>
                  <a:pt x="1458355" y="1149998"/>
                </a:cubicBezTo>
                <a:cubicBezTo>
                  <a:pt x="1488079" y="1149998"/>
                  <a:pt x="1516648" y="1149998"/>
                  <a:pt x="1545795" y="1149998"/>
                </a:cubicBezTo>
                <a:cubicBezTo>
                  <a:pt x="1545795" y="1217238"/>
                  <a:pt x="1545795" y="1283035"/>
                  <a:pt x="1545795" y="1349985"/>
                </a:cubicBezTo>
                <a:cubicBezTo>
                  <a:pt x="1526172" y="1349985"/>
                  <a:pt x="1507414" y="1349985"/>
                  <a:pt x="1488079" y="1349985"/>
                </a:cubicBezTo>
                <a:cubicBezTo>
                  <a:pt x="1572345" y="1791516"/>
                  <a:pt x="1656611" y="2231891"/>
                  <a:pt x="1740588" y="2671979"/>
                </a:cubicBezTo>
                <a:cubicBezTo>
                  <a:pt x="1959621" y="2671979"/>
                  <a:pt x="2177789" y="2671979"/>
                  <a:pt x="2395668" y="2671979"/>
                </a:cubicBezTo>
                <a:cubicBezTo>
                  <a:pt x="2395668" y="2598390"/>
                  <a:pt x="2395668" y="2525668"/>
                  <a:pt x="2395668" y="2450636"/>
                </a:cubicBezTo>
                <a:cubicBezTo>
                  <a:pt x="2347764" y="2489018"/>
                  <a:pt x="2301591" y="2526245"/>
                  <a:pt x="2253975" y="2564337"/>
                </a:cubicBezTo>
                <a:cubicBezTo>
                  <a:pt x="2227137" y="2530574"/>
                  <a:pt x="2200587" y="2497387"/>
                  <a:pt x="2173749" y="2463623"/>
                </a:cubicBezTo>
                <a:cubicBezTo>
                  <a:pt x="2181829" y="2456985"/>
                  <a:pt x="2188755" y="2450636"/>
                  <a:pt x="2195970" y="2444865"/>
                </a:cubicBezTo>
                <a:cubicBezTo>
                  <a:pt x="2247338" y="2403886"/>
                  <a:pt x="2298417" y="2362907"/>
                  <a:pt x="2350073" y="2322218"/>
                </a:cubicBezTo>
                <a:cubicBezTo>
                  <a:pt x="2357287" y="2316446"/>
                  <a:pt x="2361039" y="2309809"/>
                  <a:pt x="2361327" y="2300574"/>
                </a:cubicBezTo>
                <a:cubicBezTo>
                  <a:pt x="2362193" y="2278642"/>
                  <a:pt x="2369985" y="2259307"/>
                  <a:pt x="2383548" y="2241992"/>
                </a:cubicBezTo>
                <a:cubicBezTo>
                  <a:pt x="2411540" y="2206785"/>
                  <a:pt x="2448190" y="2195242"/>
                  <a:pt x="2491766" y="2201302"/>
                </a:cubicBezTo>
                <a:cubicBezTo>
                  <a:pt x="2495229" y="2201879"/>
                  <a:pt x="2500135" y="2200436"/>
                  <a:pt x="2502732" y="2198127"/>
                </a:cubicBezTo>
                <a:cubicBezTo>
                  <a:pt x="2553523" y="2156860"/>
                  <a:pt x="2604890" y="2115882"/>
                  <a:pt x="2657124" y="2074037"/>
                </a:cubicBezTo>
                <a:close/>
                <a:moveTo>
                  <a:pt x="381368" y="2671979"/>
                </a:moveTo>
                <a:cubicBezTo>
                  <a:pt x="385697" y="2671979"/>
                  <a:pt x="389448" y="2671979"/>
                  <a:pt x="392911" y="2671979"/>
                </a:cubicBezTo>
                <a:cubicBezTo>
                  <a:pt x="564906" y="2671979"/>
                  <a:pt x="736901" y="2671979"/>
                  <a:pt x="909184" y="2671690"/>
                </a:cubicBezTo>
                <a:cubicBezTo>
                  <a:pt x="918707" y="2671690"/>
                  <a:pt x="931405" y="2674576"/>
                  <a:pt x="936888" y="2669670"/>
                </a:cubicBezTo>
                <a:cubicBezTo>
                  <a:pt x="942948" y="2664187"/>
                  <a:pt x="942659" y="2651489"/>
                  <a:pt x="944391" y="2641678"/>
                </a:cubicBezTo>
                <a:cubicBezTo>
                  <a:pt x="957954" y="2562895"/>
                  <a:pt x="971229" y="2484112"/>
                  <a:pt x="985081" y="2405618"/>
                </a:cubicBezTo>
                <a:cubicBezTo>
                  <a:pt x="1005570" y="2288453"/>
                  <a:pt x="1026348" y="2171289"/>
                  <a:pt x="1047126" y="2054125"/>
                </a:cubicBezTo>
                <a:cubicBezTo>
                  <a:pt x="1067904" y="1936095"/>
                  <a:pt x="1088393" y="1818065"/>
                  <a:pt x="1109171" y="1700035"/>
                </a:cubicBezTo>
                <a:cubicBezTo>
                  <a:pt x="1127929" y="1593260"/>
                  <a:pt x="1146975" y="1486196"/>
                  <a:pt x="1165733" y="1379421"/>
                </a:cubicBezTo>
                <a:cubicBezTo>
                  <a:pt x="1167465" y="1369609"/>
                  <a:pt x="1168619" y="1359509"/>
                  <a:pt x="1170350" y="1348543"/>
                </a:cubicBezTo>
                <a:cubicBezTo>
                  <a:pt x="1162847" y="1348543"/>
                  <a:pt x="1157364" y="1348543"/>
                  <a:pt x="1151593" y="1348543"/>
                </a:cubicBezTo>
                <a:cubicBezTo>
                  <a:pt x="1141492" y="1348543"/>
                  <a:pt x="1131103" y="1348543"/>
                  <a:pt x="1121003" y="1348831"/>
                </a:cubicBezTo>
                <a:cubicBezTo>
                  <a:pt x="1113211" y="1349120"/>
                  <a:pt x="1110902" y="1346234"/>
                  <a:pt x="1110902" y="1338154"/>
                </a:cubicBezTo>
                <a:cubicBezTo>
                  <a:pt x="1111191" y="1278129"/>
                  <a:pt x="1111191" y="1217815"/>
                  <a:pt x="1111191" y="1157790"/>
                </a:cubicBezTo>
                <a:cubicBezTo>
                  <a:pt x="1111191" y="1155193"/>
                  <a:pt x="1111191" y="1152596"/>
                  <a:pt x="1111191" y="1148555"/>
                </a:cubicBezTo>
                <a:cubicBezTo>
                  <a:pt x="1141204" y="1148555"/>
                  <a:pt x="1170350" y="1148555"/>
                  <a:pt x="1200651" y="1148555"/>
                </a:cubicBezTo>
                <a:cubicBezTo>
                  <a:pt x="1200651" y="1118254"/>
                  <a:pt x="1200651" y="1089108"/>
                  <a:pt x="1200651" y="1059095"/>
                </a:cubicBezTo>
                <a:cubicBezTo>
                  <a:pt x="1223449" y="1059095"/>
                  <a:pt x="1244804" y="1059095"/>
                  <a:pt x="1266737" y="1059095"/>
                </a:cubicBezTo>
                <a:cubicBezTo>
                  <a:pt x="1266737" y="1055344"/>
                  <a:pt x="1266737" y="1052746"/>
                  <a:pt x="1266737" y="1049860"/>
                </a:cubicBezTo>
                <a:cubicBezTo>
                  <a:pt x="1266737" y="1015519"/>
                  <a:pt x="1266160" y="980889"/>
                  <a:pt x="1266448" y="946548"/>
                </a:cubicBezTo>
                <a:cubicBezTo>
                  <a:pt x="1266448" y="939334"/>
                  <a:pt x="1264428" y="936448"/>
                  <a:pt x="1257213" y="934428"/>
                </a:cubicBezTo>
                <a:cubicBezTo>
                  <a:pt x="1164867" y="910187"/>
                  <a:pt x="1072521" y="885657"/>
                  <a:pt x="980175" y="861128"/>
                </a:cubicBezTo>
                <a:cubicBezTo>
                  <a:pt x="829824" y="821304"/>
                  <a:pt x="679473" y="781191"/>
                  <a:pt x="529122" y="741367"/>
                </a:cubicBezTo>
                <a:cubicBezTo>
                  <a:pt x="524504" y="740212"/>
                  <a:pt x="521041" y="739058"/>
                  <a:pt x="517867" y="744830"/>
                </a:cubicBezTo>
                <a:cubicBezTo>
                  <a:pt x="432735" y="891718"/>
                  <a:pt x="347027" y="1038029"/>
                  <a:pt x="261895" y="1184917"/>
                </a:cubicBezTo>
                <a:cubicBezTo>
                  <a:pt x="256412" y="1194151"/>
                  <a:pt x="252372" y="1204252"/>
                  <a:pt x="248909" y="1214352"/>
                </a:cubicBezTo>
                <a:cubicBezTo>
                  <a:pt x="243426" y="1231090"/>
                  <a:pt x="237943" y="1247828"/>
                  <a:pt x="234191" y="1265142"/>
                </a:cubicBezTo>
                <a:cubicBezTo>
                  <a:pt x="231594" y="1276974"/>
                  <a:pt x="229574" y="1289672"/>
                  <a:pt x="230728" y="1301792"/>
                </a:cubicBezTo>
                <a:cubicBezTo>
                  <a:pt x="237366" y="1367589"/>
                  <a:pt x="244869" y="1433386"/>
                  <a:pt x="252083" y="1499182"/>
                </a:cubicBezTo>
                <a:cubicBezTo>
                  <a:pt x="260741" y="1577388"/>
                  <a:pt x="269398" y="1655882"/>
                  <a:pt x="278056" y="1734088"/>
                </a:cubicBezTo>
                <a:cubicBezTo>
                  <a:pt x="281230" y="1761214"/>
                  <a:pt x="282961" y="1788341"/>
                  <a:pt x="294505" y="1814025"/>
                </a:cubicBezTo>
                <a:cubicBezTo>
                  <a:pt x="296525" y="1818354"/>
                  <a:pt x="294793" y="1824702"/>
                  <a:pt x="294216" y="1829897"/>
                </a:cubicBezTo>
                <a:cubicBezTo>
                  <a:pt x="293350" y="1838843"/>
                  <a:pt x="290465" y="1847789"/>
                  <a:pt x="291619" y="1856446"/>
                </a:cubicBezTo>
                <a:cubicBezTo>
                  <a:pt x="296525" y="1903774"/>
                  <a:pt x="302296" y="1951101"/>
                  <a:pt x="307491" y="1998717"/>
                </a:cubicBezTo>
                <a:cubicBezTo>
                  <a:pt x="318746" y="2101164"/>
                  <a:pt x="330000" y="2203610"/>
                  <a:pt x="341255" y="2306057"/>
                </a:cubicBezTo>
                <a:cubicBezTo>
                  <a:pt x="352798" y="2411966"/>
                  <a:pt x="364341" y="2518164"/>
                  <a:pt x="375885" y="2624074"/>
                </a:cubicBezTo>
                <a:cubicBezTo>
                  <a:pt x="377039" y="2639657"/>
                  <a:pt x="379348" y="2655529"/>
                  <a:pt x="381368" y="2671979"/>
                </a:cubicBezTo>
                <a:close/>
                <a:moveTo>
                  <a:pt x="1695858" y="2671401"/>
                </a:moveTo>
                <a:cubicBezTo>
                  <a:pt x="1671328" y="2544137"/>
                  <a:pt x="1647087" y="2418315"/>
                  <a:pt x="1622269" y="2290185"/>
                </a:cubicBezTo>
                <a:cubicBezTo>
                  <a:pt x="1430651" y="2417738"/>
                  <a:pt x="1241630" y="2543560"/>
                  <a:pt x="1052320" y="2669381"/>
                </a:cubicBezTo>
                <a:cubicBezTo>
                  <a:pt x="1052609" y="2669959"/>
                  <a:pt x="1053186" y="2670824"/>
                  <a:pt x="1053475" y="2671401"/>
                </a:cubicBezTo>
                <a:cubicBezTo>
                  <a:pt x="1266737" y="2671401"/>
                  <a:pt x="1479999" y="2671401"/>
                  <a:pt x="1695858" y="2671401"/>
                </a:cubicBezTo>
                <a:close/>
                <a:moveTo>
                  <a:pt x="1567727" y="2237374"/>
                </a:moveTo>
                <a:cubicBezTo>
                  <a:pt x="1568016" y="2236797"/>
                  <a:pt x="1568305" y="2235931"/>
                  <a:pt x="1568593" y="2235354"/>
                </a:cubicBezTo>
                <a:cubicBezTo>
                  <a:pt x="1421705" y="2108667"/>
                  <a:pt x="1274817" y="1981979"/>
                  <a:pt x="1126197" y="1854138"/>
                </a:cubicBezTo>
                <a:cubicBezTo>
                  <a:pt x="1103688" y="1983422"/>
                  <a:pt x="1081756" y="2110398"/>
                  <a:pt x="1059824" y="2237374"/>
                </a:cubicBezTo>
                <a:cubicBezTo>
                  <a:pt x="1229798" y="2237374"/>
                  <a:pt x="1398907" y="2237374"/>
                  <a:pt x="1567727" y="2237374"/>
                </a:cubicBezTo>
                <a:close/>
                <a:moveTo>
                  <a:pt x="985369" y="2659281"/>
                </a:moveTo>
                <a:cubicBezTo>
                  <a:pt x="985947" y="2659858"/>
                  <a:pt x="986524" y="2660147"/>
                  <a:pt x="987101" y="2660724"/>
                </a:cubicBezTo>
                <a:cubicBezTo>
                  <a:pt x="1175545" y="2535479"/>
                  <a:pt x="1364277" y="2409946"/>
                  <a:pt x="1552721" y="2284702"/>
                </a:cubicBezTo>
                <a:cubicBezTo>
                  <a:pt x="1552433" y="2283836"/>
                  <a:pt x="1552144" y="2283259"/>
                  <a:pt x="1551567" y="2282393"/>
                </a:cubicBezTo>
                <a:cubicBezTo>
                  <a:pt x="1550701" y="2282393"/>
                  <a:pt x="1549547" y="2282105"/>
                  <a:pt x="1548681" y="2282105"/>
                </a:cubicBezTo>
                <a:cubicBezTo>
                  <a:pt x="1385055" y="2282105"/>
                  <a:pt x="1221141" y="2282393"/>
                  <a:pt x="1057515" y="2282105"/>
                </a:cubicBezTo>
                <a:cubicBezTo>
                  <a:pt x="1052320" y="2282105"/>
                  <a:pt x="1050589" y="2283836"/>
                  <a:pt x="1049723" y="2289031"/>
                </a:cubicBezTo>
                <a:cubicBezTo>
                  <a:pt x="1032408" y="2389169"/>
                  <a:pt x="1014805" y="2489306"/>
                  <a:pt x="997201" y="2589444"/>
                </a:cubicBezTo>
                <a:cubicBezTo>
                  <a:pt x="993450" y="2612531"/>
                  <a:pt x="989410" y="2635906"/>
                  <a:pt x="985369" y="2659281"/>
                </a:cubicBezTo>
                <a:close/>
                <a:moveTo>
                  <a:pt x="1183914" y="1843460"/>
                </a:moveTo>
                <a:cubicBezTo>
                  <a:pt x="1183625" y="1844037"/>
                  <a:pt x="1183337" y="1844615"/>
                  <a:pt x="1183048" y="1845192"/>
                </a:cubicBezTo>
                <a:cubicBezTo>
                  <a:pt x="1323587" y="1966107"/>
                  <a:pt x="1464127" y="2087312"/>
                  <a:pt x="1606397" y="2209671"/>
                </a:cubicBezTo>
                <a:cubicBezTo>
                  <a:pt x="1606109" y="2205342"/>
                  <a:pt x="1606109" y="2203899"/>
                  <a:pt x="1605820" y="2202167"/>
                </a:cubicBezTo>
                <a:cubicBezTo>
                  <a:pt x="1583599" y="2085292"/>
                  <a:pt x="1561090" y="1968416"/>
                  <a:pt x="1539158" y="1851541"/>
                </a:cubicBezTo>
                <a:cubicBezTo>
                  <a:pt x="1538004" y="1844615"/>
                  <a:pt x="1535695" y="1842595"/>
                  <a:pt x="1528769" y="1842595"/>
                </a:cubicBezTo>
                <a:cubicBezTo>
                  <a:pt x="1416511" y="1842883"/>
                  <a:pt x="1304541" y="1842595"/>
                  <a:pt x="1192283" y="1842595"/>
                </a:cubicBezTo>
                <a:cubicBezTo>
                  <a:pt x="1189108" y="1843172"/>
                  <a:pt x="1186511" y="1843172"/>
                  <a:pt x="1183914" y="1843460"/>
                </a:cubicBezTo>
                <a:close/>
                <a:moveTo>
                  <a:pt x="1457778" y="1424728"/>
                </a:moveTo>
                <a:cubicBezTo>
                  <a:pt x="1456623" y="1424440"/>
                  <a:pt x="1455469" y="1424440"/>
                  <a:pt x="1454315" y="1424151"/>
                </a:cubicBezTo>
                <a:cubicBezTo>
                  <a:pt x="1365432" y="1548530"/>
                  <a:pt x="1276837" y="1672620"/>
                  <a:pt x="1187088" y="1798442"/>
                </a:cubicBezTo>
                <a:cubicBezTo>
                  <a:pt x="1301944" y="1798442"/>
                  <a:pt x="1414202" y="1798442"/>
                  <a:pt x="1528480" y="1798442"/>
                </a:cubicBezTo>
                <a:cubicBezTo>
                  <a:pt x="1504817" y="1673197"/>
                  <a:pt x="1481153" y="1548818"/>
                  <a:pt x="1457778" y="1424728"/>
                </a:cubicBezTo>
                <a:close/>
                <a:moveTo>
                  <a:pt x="1137741" y="1789207"/>
                </a:moveTo>
                <a:cubicBezTo>
                  <a:pt x="1138318" y="1789495"/>
                  <a:pt x="1138895" y="1789495"/>
                  <a:pt x="1139184" y="1789784"/>
                </a:cubicBezTo>
                <a:cubicBezTo>
                  <a:pt x="1140915" y="1787475"/>
                  <a:pt x="1142646" y="1785167"/>
                  <a:pt x="1144378" y="1782858"/>
                </a:cubicBezTo>
                <a:cubicBezTo>
                  <a:pt x="1242496" y="1645782"/>
                  <a:pt x="1340614" y="1508417"/>
                  <a:pt x="1438443" y="1371052"/>
                </a:cubicBezTo>
                <a:cubicBezTo>
                  <a:pt x="1441329" y="1367012"/>
                  <a:pt x="1442483" y="1360952"/>
                  <a:pt x="1443349" y="1355757"/>
                </a:cubicBezTo>
                <a:cubicBezTo>
                  <a:pt x="1443926" y="1351140"/>
                  <a:pt x="1441617" y="1348543"/>
                  <a:pt x="1436134" y="1348543"/>
                </a:cubicBezTo>
                <a:cubicBezTo>
                  <a:pt x="1365143" y="1348543"/>
                  <a:pt x="1293863" y="1348543"/>
                  <a:pt x="1222872" y="1348254"/>
                </a:cubicBezTo>
                <a:cubicBezTo>
                  <a:pt x="1217389" y="1348254"/>
                  <a:pt x="1214792" y="1350563"/>
                  <a:pt x="1213926" y="1355757"/>
                </a:cubicBezTo>
                <a:cubicBezTo>
                  <a:pt x="1211329" y="1369898"/>
                  <a:pt x="1208155" y="1383750"/>
                  <a:pt x="1205557" y="1397890"/>
                </a:cubicBezTo>
                <a:cubicBezTo>
                  <a:pt x="1186511" y="1506685"/>
                  <a:pt x="1167176" y="1615481"/>
                  <a:pt x="1148130" y="1724276"/>
                </a:cubicBezTo>
                <a:cubicBezTo>
                  <a:pt x="1144667" y="1745920"/>
                  <a:pt x="1141204" y="1767563"/>
                  <a:pt x="1137741" y="1789207"/>
                </a:cubicBezTo>
                <a:close/>
                <a:moveTo>
                  <a:pt x="2918579" y="1982268"/>
                </a:moveTo>
                <a:cubicBezTo>
                  <a:pt x="2937048" y="1981979"/>
                  <a:pt x="2951188" y="1967262"/>
                  <a:pt x="2951188" y="1947927"/>
                </a:cubicBezTo>
                <a:cubicBezTo>
                  <a:pt x="2951188" y="1930612"/>
                  <a:pt x="2935605" y="1916471"/>
                  <a:pt x="2916558" y="1916471"/>
                </a:cubicBezTo>
                <a:cubicBezTo>
                  <a:pt x="2898089" y="1916471"/>
                  <a:pt x="2883660" y="1931189"/>
                  <a:pt x="2883660" y="1950524"/>
                </a:cubicBezTo>
                <a:cubicBezTo>
                  <a:pt x="2883660" y="1968128"/>
                  <a:pt x="2899244" y="1982268"/>
                  <a:pt x="2918579" y="1982268"/>
                </a:cubicBezTo>
                <a:close/>
                <a:moveTo>
                  <a:pt x="2465505" y="2346458"/>
                </a:moveTo>
                <a:cubicBezTo>
                  <a:pt x="2485129" y="2346458"/>
                  <a:pt x="2499269" y="2332895"/>
                  <a:pt x="2499269" y="2314426"/>
                </a:cubicBezTo>
                <a:cubicBezTo>
                  <a:pt x="2499269" y="2294802"/>
                  <a:pt x="2485417" y="2281527"/>
                  <a:pt x="2465505" y="2281527"/>
                </a:cubicBezTo>
                <a:cubicBezTo>
                  <a:pt x="2446170" y="2281527"/>
                  <a:pt x="2432030" y="2294802"/>
                  <a:pt x="2432318" y="2312983"/>
                </a:cubicBezTo>
                <a:cubicBezTo>
                  <a:pt x="2432607" y="2332895"/>
                  <a:pt x="2445882" y="2346458"/>
                  <a:pt x="2465505" y="234645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673" name="Group 4672">
            <a:extLst>
              <a:ext uri="{FF2B5EF4-FFF2-40B4-BE49-F238E27FC236}">
                <a16:creationId xmlns:a16="http://schemas.microsoft.com/office/drawing/2014/main" id="{7632C412-4FA4-43CD-B783-AB2F575BE60D}"/>
              </a:ext>
            </a:extLst>
          </p:cNvPr>
          <p:cNvGrpSpPr/>
          <p:nvPr/>
        </p:nvGrpSpPr>
        <p:grpSpPr>
          <a:xfrm>
            <a:off x="1105119" y="4329161"/>
            <a:ext cx="3600638" cy="1900853"/>
            <a:chOff x="1013516" y="4208134"/>
            <a:chExt cx="4025348" cy="2125066"/>
          </a:xfrm>
        </p:grpSpPr>
        <p:grpSp>
          <p:nvGrpSpPr>
            <p:cNvPr id="4674" name="Group 4673">
              <a:extLst>
                <a:ext uri="{FF2B5EF4-FFF2-40B4-BE49-F238E27FC236}">
                  <a16:creationId xmlns:a16="http://schemas.microsoft.com/office/drawing/2014/main" id="{6BEF3C91-3469-4B1E-AF02-5CE78FC5ABEA}"/>
                </a:ext>
              </a:extLst>
            </p:cNvPr>
            <p:cNvGrpSpPr/>
            <p:nvPr/>
          </p:nvGrpSpPr>
          <p:grpSpPr>
            <a:xfrm>
              <a:off x="1013516" y="4208134"/>
              <a:ext cx="4025348" cy="2125066"/>
              <a:chOff x="1214483" y="1520686"/>
              <a:chExt cx="4025348" cy="2125066"/>
            </a:xfrm>
          </p:grpSpPr>
          <p:sp>
            <p:nvSpPr>
              <p:cNvPr id="4676" name="Freeform: Shape 4675">
                <a:extLst>
                  <a:ext uri="{FF2B5EF4-FFF2-40B4-BE49-F238E27FC236}">
                    <a16:creationId xmlns:a16="http://schemas.microsoft.com/office/drawing/2014/main" id="{84AE01F6-2453-456C-A0E1-F301AFB1009B}"/>
                  </a:ext>
                </a:extLst>
              </p:cNvPr>
              <p:cNvSpPr/>
              <p:nvPr/>
            </p:nvSpPr>
            <p:spPr>
              <a:xfrm>
                <a:off x="1214483" y="1520686"/>
                <a:ext cx="4025348" cy="1520688"/>
              </a:xfrm>
              <a:custGeom>
                <a:avLst/>
                <a:gdLst>
                  <a:gd name="connsiteX0" fmla="*/ 0 w 4025348"/>
                  <a:gd name="connsiteY0" fmla="*/ 795130 h 1520688"/>
                  <a:gd name="connsiteX1" fmla="*/ 0 w 4025348"/>
                  <a:gd name="connsiteY1" fmla="*/ 795131 h 1520688"/>
                  <a:gd name="connsiteX2" fmla="*/ 0 w 4025348"/>
                  <a:gd name="connsiteY2" fmla="*/ 795131 h 1520688"/>
                  <a:gd name="connsiteX3" fmla="*/ 2024017 w 4025348"/>
                  <a:gd name="connsiteY3" fmla="*/ 0 h 1520688"/>
                  <a:gd name="connsiteX4" fmla="*/ 2360289 w 4025348"/>
                  <a:gd name="connsiteY4" fmla="*/ 0 h 1520688"/>
                  <a:gd name="connsiteX5" fmla="*/ 2373542 w 4025348"/>
                  <a:gd name="connsiteY5" fmla="*/ 13253 h 1520688"/>
                  <a:gd name="connsiteX6" fmla="*/ 2373542 w 4025348"/>
                  <a:gd name="connsiteY6" fmla="*/ 66261 h 1520688"/>
                  <a:gd name="connsiteX7" fmla="*/ 2372170 w 4025348"/>
                  <a:gd name="connsiteY7" fmla="*/ 69574 h 1520688"/>
                  <a:gd name="connsiteX8" fmla="*/ 3299791 w 4025348"/>
                  <a:gd name="connsiteY8" fmla="*/ 69574 h 1520688"/>
                  <a:gd name="connsiteX9" fmla="*/ 4025348 w 4025348"/>
                  <a:gd name="connsiteY9" fmla="*/ 795131 h 1520688"/>
                  <a:gd name="connsiteX10" fmla="*/ 4025347 w 4025348"/>
                  <a:gd name="connsiteY10" fmla="*/ 795131 h 1520688"/>
                  <a:gd name="connsiteX11" fmla="*/ 3299790 w 4025348"/>
                  <a:gd name="connsiteY11" fmla="*/ 1520688 h 1520688"/>
                  <a:gd name="connsiteX12" fmla="*/ 725557 w 4025348"/>
                  <a:gd name="connsiteY12" fmla="*/ 1520687 h 1520688"/>
                  <a:gd name="connsiteX13" fmla="*/ 14741 w 4025348"/>
                  <a:gd name="connsiteY13" fmla="*/ 941355 h 1520688"/>
                  <a:gd name="connsiteX14" fmla="*/ 0 w 4025348"/>
                  <a:gd name="connsiteY14" fmla="*/ 795131 h 1520688"/>
                  <a:gd name="connsiteX15" fmla="*/ 14741 w 4025348"/>
                  <a:gd name="connsiteY15" fmla="*/ 648906 h 1520688"/>
                  <a:gd name="connsiteX16" fmla="*/ 725557 w 4025348"/>
                  <a:gd name="connsiteY16" fmla="*/ 69574 h 1520688"/>
                  <a:gd name="connsiteX17" fmla="*/ 2012137 w 4025348"/>
                  <a:gd name="connsiteY17" fmla="*/ 69574 h 1520688"/>
                  <a:gd name="connsiteX18" fmla="*/ 2010764 w 4025348"/>
                  <a:gd name="connsiteY18" fmla="*/ 66261 h 1520688"/>
                  <a:gd name="connsiteX19" fmla="*/ 2010764 w 4025348"/>
                  <a:gd name="connsiteY19" fmla="*/ 13253 h 1520688"/>
                  <a:gd name="connsiteX20" fmla="*/ 2024017 w 4025348"/>
                  <a:gd name="connsiteY20" fmla="*/ 0 h 1520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25348" h="1520688">
                    <a:moveTo>
                      <a:pt x="0" y="795130"/>
                    </a:moveTo>
                    <a:lnTo>
                      <a:pt x="0" y="795131"/>
                    </a:lnTo>
                    <a:lnTo>
                      <a:pt x="0" y="795131"/>
                    </a:lnTo>
                    <a:close/>
                    <a:moveTo>
                      <a:pt x="2024017" y="0"/>
                    </a:moveTo>
                    <a:lnTo>
                      <a:pt x="2360289" y="0"/>
                    </a:lnTo>
                    <a:cubicBezTo>
                      <a:pt x="2367608" y="0"/>
                      <a:pt x="2373542" y="5934"/>
                      <a:pt x="2373542" y="13253"/>
                    </a:cubicBezTo>
                    <a:lnTo>
                      <a:pt x="2373542" y="66261"/>
                    </a:lnTo>
                    <a:lnTo>
                      <a:pt x="2372170" y="69574"/>
                    </a:lnTo>
                    <a:lnTo>
                      <a:pt x="3299791" y="69574"/>
                    </a:lnTo>
                    <a:cubicBezTo>
                      <a:pt x="3700505" y="69574"/>
                      <a:pt x="4025348" y="394417"/>
                      <a:pt x="4025348" y="795131"/>
                    </a:cubicBezTo>
                    <a:lnTo>
                      <a:pt x="4025347" y="795131"/>
                    </a:lnTo>
                    <a:cubicBezTo>
                      <a:pt x="4025347" y="1195845"/>
                      <a:pt x="3700504" y="1520688"/>
                      <a:pt x="3299790" y="1520688"/>
                    </a:cubicBezTo>
                    <a:lnTo>
                      <a:pt x="725557" y="1520687"/>
                    </a:lnTo>
                    <a:cubicBezTo>
                      <a:pt x="374932" y="1520687"/>
                      <a:pt x="82396" y="1271979"/>
                      <a:pt x="14741" y="941355"/>
                    </a:cubicBezTo>
                    <a:lnTo>
                      <a:pt x="0" y="795131"/>
                    </a:lnTo>
                    <a:lnTo>
                      <a:pt x="14741" y="648906"/>
                    </a:lnTo>
                    <a:cubicBezTo>
                      <a:pt x="82396" y="318282"/>
                      <a:pt x="374932" y="69574"/>
                      <a:pt x="725557" y="69574"/>
                    </a:cubicBezTo>
                    <a:lnTo>
                      <a:pt x="2012137" y="69574"/>
                    </a:lnTo>
                    <a:lnTo>
                      <a:pt x="2010764" y="66261"/>
                    </a:lnTo>
                    <a:lnTo>
                      <a:pt x="2010764" y="13253"/>
                    </a:lnTo>
                    <a:cubicBezTo>
                      <a:pt x="2010764" y="5934"/>
                      <a:pt x="2016698" y="0"/>
                      <a:pt x="202401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513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677" name="Rectangle 4676">
                <a:extLst>
                  <a:ext uri="{FF2B5EF4-FFF2-40B4-BE49-F238E27FC236}">
                    <a16:creationId xmlns:a16="http://schemas.microsoft.com/office/drawing/2014/main" id="{AF68FBD6-07C8-4B4C-89B8-028BE86517A1}"/>
                  </a:ext>
                </a:extLst>
              </p:cNvPr>
              <p:cNvSpPr/>
              <p:nvPr/>
            </p:nvSpPr>
            <p:spPr>
              <a:xfrm>
                <a:off x="1222513" y="3089826"/>
                <a:ext cx="4005470" cy="13045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8" name="Freeform: Shape 4677">
                <a:extLst>
                  <a:ext uri="{FF2B5EF4-FFF2-40B4-BE49-F238E27FC236}">
                    <a16:creationId xmlns:a16="http://schemas.microsoft.com/office/drawing/2014/main" id="{8600BF81-CF84-4E61-9656-7A6D263D1D66}"/>
                  </a:ext>
                </a:extLst>
              </p:cNvPr>
              <p:cNvSpPr/>
              <p:nvPr/>
            </p:nvSpPr>
            <p:spPr>
              <a:xfrm>
                <a:off x="1356540" y="3220278"/>
                <a:ext cx="425474" cy="425474"/>
              </a:xfrm>
              <a:custGeom>
                <a:avLst/>
                <a:gdLst>
                  <a:gd name="connsiteX0" fmla="*/ 212738 w 425474"/>
                  <a:gd name="connsiteY0" fmla="*/ 117412 h 425474"/>
                  <a:gd name="connsiteX1" fmla="*/ 117412 w 425474"/>
                  <a:gd name="connsiteY1" fmla="*/ 212738 h 425474"/>
                  <a:gd name="connsiteX2" fmla="*/ 212738 w 425474"/>
                  <a:gd name="connsiteY2" fmla="*/ 308064 h 425474"/>
                  <a:gd name="connsiteX3" fmla="*/ 308064 w 425474"/>
                  <a:gd name="connsiteY3" fmla="*/ 212738 h 425474"/>
                  <a:gd name="connsiteX4" fmla="*/ 212738 w 425474"/>
                  <a:gd name="connsiteY4" fmla="*/ 117412 h 425474"/>
                  <a:gd name="connsiteX5" fmla="*/ 212737 w 425474"/>
                  <a:gd name="connsiteY5" fmla="*/ 0 h 425474"/>
                  <a:gd name="connsiteX6" fmla="*/ 425474 w 425474"/>
                  <a:gd name="connsiteY6" fmla="*/ 212737 h 425474"/>
                  <a:gd name="connsiteX7" fmla="*/ 212737 w 425474"/>
                  <a:gd name="connsiteY7" fmla="*/ 425474 h 425474"/>
                  <a:gd name="connsiteX8" fmla="*/ 0 w 425474"/>
                  <a:gd name="connsiteY8" fmla="*/ 212737 h 425474"/>
                  <a:gd name="connsiteX9" fmla="*/ 212737 w 425474"/>
                  <a:gd name="connsiteY9" fmla="*/ 0 h 425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5474" h="425474">
                    <a:moveTo>
                      <a:pt x="212738" y="117412"/>
                    </a:moveTo>
                    <a:cubicBezTo>
                      <a:pt x="160091" y="117412"/>
                      <a:pt x="117412" y="160091"/>
                      <a:pt x="117412" y="212738"/>
                    </a:cubicBezTo>
                    <a:cubicBezTo>
                      <a:pt x="117412" y="265385"/>
                      <a:pt x="160091" y="308064"/>
                      <a:pt x="212738" y="308064"/>
                    </a:cubicBezTo>
                    <a:cubicBezTo>
                      <a:pt x="265385" y="308064"/>
                      <a:pt x="308064" y="265385"/>
                      <a:pt x="308064" y="212738"/>
                    </a:cubicBezTo>
                    <a:cubicBezTo>
                      <a:pt x="308064" y="160091"/>
                      <a:pt x="265385" y="117412"/>
                      <a:pt x="212738" y="117412"/>
                    </a:cubicBezTo>
                    <a:close/>
                    <a:moveTo>
                      <a:pt x="212737" y="0"/>
                    </a:moveTo>
                    <a:cubicBezTo>
                      <a:pt x="330228" y="0"/>
                      <a:pt x="425474" y="95246"/>
                      <a:pt x="425474" y="212737"/>
                    </a:cubicBezTo>
                    <a:cubicBezTo>
                      <a:pt x="425474" y="330228"/>
                      <a:pt x="330228" y="425474"/>
                      <a:pt x="212737" y="425474"/>
                    </a:cubicBezTo>
                    <a:cubicBezTo>
                      <a:pt x="95246" y="425474"/>
                      <a:pt x="0" y="330228"/>
                      <a:pt x="0" y="212737"/>
                    </a:cubicBezTo>
                    <a:cubicBezTo>
                      <a:pt x="0" y="95246"/>
                      <a:pt x="95246" y="0"/>
                      <a:pt x="212737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679" name="Freeform: Shape 4678">
                <a:extLst>
                  <a:ext uri="{FF2B5EF4-FFF2-40B4-BE49-F238E27FC236}">
                    <a16:creationId xmlns:a16="http://schemas.microsoft.com/office/drawing/2014/main" id="{3232404F-60F4-4646-A473-3C777CBB6EDA}"/>
                  </a:ext>
                </a:extLst>
              </p:cNvPr>
              <p:cNvSpPr/>
              <p:nvPr/>
            </p:nvSpPr>
            <p:spPr>
              <a:xfrm>
                <a:off x="1790043" y="3220278"/>
                <a:ext cx="425474" cy="425474"/>
              </a:xfrm>
              <a:custGeom>
                <a:avLst/>
                <a:gdLst>
                  <a:gd name="connsiteX0" fmla="*/ 212738 w 425474"/>
                  <a:gd name="connsiteY0" fmla="*/ 117412 h 425474"/>
                  <a:gd name="connsiteX1" fmla="*/ 117412 w 425474"/>
                  <a:gd name="connsiteY1" fmla="*/ 212738 h 425474"/>
                  <a:gd name="connsiteX2" fmla="*/ 212738 w 425474"/>
                  <a:gd name="connsiteY2" fmla="*/ 308064 h 425474"/>
                  <a:gd name="connsiteX3" fmla="*/ 308064 w 425474"/>
                  <a:gd name="connsiteY3" fmla="*/ 212738 h 425474"/>
                  <a:gd name="connsiteX4" fmla="*/ 212738 w 425474"/>
                  <a:gd name="connsiteY4" fmla="*/ 117412 h 425474"/>
                  <a:gd name="connsiteX5" fmla="*/ 212737 w 425474"/>
                  <a:gd name="connsiteY5" fmla="*/ 0 h 425474"/>
                  <a:gd name="connsiteX6" fmla="*/ 425474 w 425474"/>
                  <a:gd name="connsiteY6" fmla="*/ 212737 h 425474"/>
                  <a:gd name="connsiteX7" fmla="*/ 212737 w 425474"/>
                  <a:gd name="connsiteY7" fmla="*/ 425474 h 425474"/>
                  <a:gd name="connsiteX8" fmla="*/ 0 w 425474"/>
                  <a:gd name="connsiteY8" fmla="*/ 212737 h 425474"/>
                  <a:gd name="connsiteX9" fmla="*/ 212737 w 425474"/>
                  <a:gd name="connsiteY9" fmla="*/ 0 h 425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5474" h="425474">
                    <a:moveTo>
                      <a:pt x="212738" y="117412"/>
                    </a:moveTo>
                    <a:cubicBezTo>
                      <a:pt x="160091" y="117412"/>
                      <a:pt x="117412" y="160091"/>
                      <a:pt x="117412" y="212738"/>
                    </a:cubicBezTo>
                    <a:cubicBezTo>
                      <a:pt x="117412" y="265385"/>
                      <a:pt x="160091" y="308064"/>
                      <a:pt x="212738" y="308064"/>
                    </a:cubicBezTo>
                    <a:cubicBezTo>
                      <a:pt x="265385" y="308064"/>
                      <a:pt x="308064" y="265385"/>
                      <a:pt x="308064" y="212738"/>
                    </a:cubicBezTo>
                    <a:cubicBezTo>
                      <a:pt x="308064" y="160091"/>
                      <a:pt x="265385" y="117412"/>
                      <a:pt x="212738" y="117412"/>
                    </a:cubicBezTo>
                    <a:close/>
                    <a:moveTo>
                      <a:pt x="212737" y="0"/>
                    </a:moveTo>
                    <a:cubicBezTo>
                      <a:pt x="330228" y="0"/>
                      <a:pt x="425474" y="95246"/>
                      <a:pt x="425474" y="212737"/>
                    </a:cubicBezTo>
                    <a:cubicBezTo>
                      <a:pt x="425474" y="330228"/>
                      <a:pt x="330228" y="425474"/>
                      <a:pt x="212737" y="425474"/>
                    </a:cubicBezTo>
                    <a:cubicBezTo>
                      <a:pt x="95246" y="425474"/>
                      <a:pt x="0" y="330228"/>
                      <a:pt x="0" y="212737"/>
                    </a:cubicBezTo>
                    <a:cubicBezTo>
                      <a:pt x="0" y="95246"/>
                      <a:pt x="95246" y="0"/>
                      <a:pt x="212737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680" name="Freeform: Shape 4679">
                <a:extLst>
                  <a:ext uri="{FF2B5EF4-FFF2-40B4-BE49-F238E27FC236}">
                    <a16:creationId xmlns:a16="http://schemas.microsoft.com/office/drawing/2014/main" id="{EE6131BD-202B-44A2-B3B5-8C7E5F1DB684}"/>
                  </a:ext>
                </a:extLst>
              </p:cNvPr>
              <p:cNvSpPr/>
              <p:nvPr/>
            </p:nvSpPr>
            <p:spPr>
              <a:xfrm>
                <a:off x="4156269" y="3212249"/>
                <a:ext cx="425474" cy="425474"/>
              </a:xfrm>
              <a:custGeom>
                <a:avLst/>
                <a:gdLst>
                  <a:gd name="connsiteX0" fmla="*/ 212738 w 425474"/>
                  <a:gd name="connsiteY0" fmla="*/ 117412 h 425474"/>
                  <a:gd name="connsiteX1" fmla="*/ 117412 w 425474"/>
                  <a:gd name="connsiteY1" fmla="*/ 212738 h 425474"/>
                  <a:gd name="connsiteX2" fmla="*/ 212738 w 425474"/>
                  <a:gd name="connsiteY2" fmla="*/ 308064 h 425474"/>
                  <a:gd name="connsiteX3" fmla="*/ 308064 w 425474"/>
                  <a:gd name="connsiteY3" fmla="*/ 212738 h 425474"/>
                  <a:gd name="connsiteX4" fmla="*/ 212738 w 425474"/>
                  <a:gd name="connsiteY4" fmla="*/ 117412 h 425474"/>
                  <a:gd name="connsiteX5" fmla="*/ 212737 w 425474"/>
                  <a:gd name="connsiteY5" fmla="*/ 0 h 425474"/>
                  <a:gd name="connsiteX6" fmla="*/ 425474 w 425474"/>
                  <a:gd name="connsiteY6" fmla="*/ 212737 h 425474"/>
                  <a:gd name="connsiteX7" fmla="*/ 212737 w 425474"/>
                  <a:gd name="connsiteY7" fmla="*/ 425474 h 425474"/>
                  <a:gd name="connsiteX8" fmla="*/ 0 w 425474"/>
                  <a:gd name="connsiteY8" fmla="*/ 212737 h 425474"/>
                  <a:gd name="connsiteX9" fmla="*/ 212737 w 425474"/>
                  <a:gd name="connsiteY9" fmla="*/ 0 h 425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5474" h="425474">
                    <a:moveTo>
                      <a:pt x="212738" y="117412"/>
                    </a:moveTo>
                    <a:cubicBezTo>
                      <a:pt x="160091" y="117412"/>
                      <a:pt x="117412" y="160091"/>
                      <a:pt x="117412" y="212738"/>
                    </a:cubicBezTo>
                    <a:cubicBezTo>
                      <a:pt x="117412" y="265385"/>
                      <a:pt x="160091" y="308064"/>
                      <a:pt x="212738" y="308064"/>
                    </a:cubicBezTo>
                    <a:cubicBezTo>
                      <a:pt x="265385" y="308064"/>
                      <a:pt x="308064" y="265385"/>
                      <a:pt x="308064" y="212738"/>
                    </a:cubicBezTo>
                    <a:cubicBezTo>
                      <a:pt x="308064" y="160091"/>
                      <a:pt x="265385" y="117412"/>
                      <a:pt x="212738" y="117412"/>
                    </a:cubicBezTo>
                    <a:close/>
                    <a:moveTo>
                      <a:pt x="212737" y="0"/>
                    </a:moveTo>
                    <a:cubicBezTo>
                      <a:pt x="330228" y="0"/>
                      <a:pt x="425474" y="95246"/>
                      <a:pt x="425474" y="212737"/>
                    </a:cubicBezTo>
                    <a:cubicBezTo>
                      <a:pt x="425474" y="330228"/>
                      <a:pt x="330228" y="425474"/>
                      <a:pt x="212737" y="425474"/>
                    </a:cubicBezTo>
                    <a:cubicBezTo>
                      <a:pt x="95246" y="425474"/>
                      <a:pt x="0" y="330228"/>
                      <a:pt x="0" y="212737"/>
                    </a:cubicBezTo>
                    <a:cubicBezTo>
                      <a:pt x="0" y="95246"/>
                      <a:pt x="95246" y="0"/>
                      <a:pt x="212737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4681" name="Freeform: Shape 4680">
                <a:extLst>
                  <a:ext uri="{FF2B5EF4-FFF2-40B4-BE49-F238E27FC236}">
                    <a16:creationId xmlns:a16="http://schemas.microsoft.com/office/drawing/2014/main" id="{2C9437F4-B304-49E5-9CA7-7B304B402F6B}"/>
                  </a:ext>
                </a:extLst>
              </p:cNvPr>
              <p:cNvSpPr/>
              <p:nvPr/>
            </p:nvSpPr>
            <p:spPr>
              <a:xfrm>
                <a:off x="4589772" y="3212249"/>
                <a:ext cx="425474" cy="425474"/>
              </a:xfrm>
              <a:custGeom>
                <a:avLst/>
                <a:gdLst>
                  <a:gd name="connsiteX0" fmla="*/ 212738 w 425474"/>
                  <a:gd name="connsiteY0" fmla="*/ 117412 h 425474"/>
                  <a:gd name="connsiteX1" fmla="*/ 117412 w 425474"/>
                  <a:gd name="connsiteY1" fmla="*/ 212738 h 425474"/>
                  <a:gd name="connsiteX2" fmla="*/ 212738 w 425474"/>
                  <a:gd name="connsiteY2" fmla="*/ 308064 h 425474"/>
                  <a:gd name="connsiteX3" fmla="*/ 308064 w 425474"/>
                  <a:gd name="connsiteY3" fmla="*/ 212738 h 425474"/>
                  <a:gd name="connsiteX4" fmla="*/ 212738 w 425474"/>
                  <a:gd name="connsiteY4" fmla="*/ 117412 h 425474"/>
                  <a:gd name="connsiteX5" fmla="*/ 212737 w 425474"/>
                  <a:gd name="connsiteY5" fmla="*/ 0 h 425474"/>
                  <a:gd name="connsiteX6" fmla="*/ 425474 w 425474"/>
                  <a:gd name="connsiteY6" fmla="*/ 212737 h 425474"/>
                  <a:gd name="connsiteX7" fmla="*/ 212737 w 425474"/>
                  <a:gd name="connsiteY7" fmla="*/ 425474 h 425474"/>
                  <a:gd name="connsiteX8" fmla="*/ 0 w 425474"/>
                  <a:gd name="connsiteY8" fmla="*/ 212737 h 425474"/>
                  <a:gd name="connsiteX9" fmla="*/ 212737 w 425474"/>
                  <a:gd name="connsiteY9" fmla="*/ 0 h 425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5474" h="425474">
                    <a:moveTo>
                      <a:pt x="212738" y="117412"/>
                    </a:moveTo>
                    <a:cubicBezTo>
                      <a:pt x="160091" y="117412"/>
                      <a:pt x="117412" y="160091"/>
                      <a:pt x="117412" y="212738"/>
                    </a:cubicBezTo>
                    <a:cubicBezTo>
                      <a:pt x="117412" y="265385"/>
                      <a:pt x="160091" y="308064"/>
                      <a:pt x="212738" y="308064"/>
                    </a:cubicBezTo>
                    <a:cubicBezTo>
                      <a:pt x="265385" y="308064"/>
                      <a:pt x="308064" y="265385"/>
                      <a:pt x="308064" y="212738"/>
                    </a:cubicBezTo>
                    <a:cubicBezTo>
                      <a:pt x="308064" y="160091"/>
                      <a:pt x="265385" y="117412"/>
                      <a:pt x="212738" y="117412"/>
                    </a:cubicBezTo>
                    <a:close/>
                    <a:moveTo>
                      <a:pt x="212737" y="0"/>
                    </a:moveTo>
                    <a:cubicBezTo>
                      <a:pt x="330228" y="0"/>
                      <a:pt x="425474" y="95246"/>
                      <a:pt x="425474" y="212737"/>
                    </a:cubicBezTo>
                    <a:cubicBezTo>
                      <a:pt x="425474" y="330228"/>
                      <a:pt x="330228" y="425474"/>
                      <a:pt x="212737" y="425474"/>
                    </a:cubicBezTo>
                    <a:cubicBezTo>
                      <a:pt x="95246" y="425474"/>
                      <a:pt x="0" y="330228"/>
                      <a:pt x="0" y="212737"/>
                    </a:cubicBezTo>
                    <a:cubicBezTo>
                      <a:pt x="0" y="95246"/>
                      <a:pt x="95246" y="0"/>
                      <a:pt x="212737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4682" name="Group 4681">
                <a:extLst>
                  <a:ext uri="{FF2B5EF4-FFF2-40B4-BE49-F238E27FC236}">
                    <a16:creationId xmlns:a16="http://schemas.microsoft.com/office/drawing/2014/main" id="{AFDBCE80-D50D-439D-BB90-878314F2DBB1}"/>
                  </a:ext>
                </a:extLst>
              </p:cNvPr>
              <p:cNvGrpSpPr/>
              <p:nvPr/>
            </p:nvGrpSpPr>
            <p:grpSpPr>
              <a:xfrm>
                <a:off x="1831488" y="1583676"/>
                <a:ext cx="2775868" cy="1463040"/>
                <a:chOff x="1831488" y="1583676"/>
                <a:chExt cx="2775868" cy="1463040"/>
              </a:xfrm>
            </p:grpSpPr>
            <p:sp>
              <p:nvSpPr>
                <p:cNvPr id="4693" name="Rectangle 4692">
                  <a:extLst>
                    <a:ext uri="{FF2B5EF4-FFF2-40B4-BE49-F238E27FC236}">
                      <a16:creationId xmlns:a16="http://schemas.microsoft.com/office/drawing/2014/main" id="{477283A7-52BC-43EE-9F6C-BD1AAA6082EE}"/>
                    </a:ext>
                  </a:extLst>
                </p:cNvPr>
                <p:cNvSpPr/>
                <p:nvPr/>
              </p:nvSpPr>
              <p:spPr>
                <a:xfrm>
                  <a:off x="1831488" y="1583676"/>
                  <a:ext cx="45719" cy="14630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4" name="Rectangle 4693">
                  <a:extLst>
                    <a:ext uri="{FF2B5EF4-FFF2-40B4-BE49-F238E27FC236}">
                      <a16:creationId xmlns:a16="http://schemas.microsoft.com/office/drawing/2014/main" id="{72B25ABA-A6E0-43FC-BD64-D1B7875C9C53}"/>
                    </a:ext>
                  </a:extLst>
                </p:cNvPr>
                <p:cNvSpPr/>
                <p:nvPr/>
              </p:nvSpPr>
              <p:spPr>
                <a:xfrm>
                  <a:off x="2010549" y="1583676"/>
                  <a:ext cx="45719" cy="14630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5" name="Rectangle 4694">
                  <a:extLst>
                    <a:ext uri="{FF2B5EF4-FFF2-40B4-BE49-F238E27FC236}">
                      <a16:creationId xmlns:a16="http://schemas.microsoft.com/office/drawing/2014/main" id="{E6C5D7B8-EDEE-434F-973C-AA632A4D2814}"/>
                    </a:ext>
                  </a:extLst>
                </p:cNvPr>
                <p:cNvSpPr/>
                <p:nvPr/>
              </p:nvSpPr>
              <p:spPr>
                <a:xfrm>
                  <a:off x="4382576" y="1583676"/>
                  <a:ext cx="45719" cy="14630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6" name="Rectangle 4695">
                  <a:extLst>
                    <a:ext uri="{FF2B5EF4-FFF2-40B4-BE49-F238E27FC236}">
                      <a16:creationId xmlns:a16="http://schemas.microsoft.com/office/drawing/2014/main" id="{F1B7C4C2-F5E5-46C2-8282-87AF1312BE2A}"/>
                    </a:ext>
                  </a:extLst>
                </p:cNvPr>
                <p:cNvSpPr/>
                <p:nvPr/>
              </p:nvSpPr>
              <p:spPr>
                <a:xfrm>
                  <a:off x="4561637" y="1583676"/>
                  <a:ext cx="45719" cy="14630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83" name="Group 4682">
                <a:extLst>
                  <a:ext uri="{FF2B5EF4-FFF2-40B4-BE49-F238E27FC236}">
                    <a16:creationId xmlns:a16="http://schemas.microsoft.com/office/drawing/2014/main" id="{678F0F65-BDF9-480E-AC18-00C891AD39D8}"/>
                  </a:ext>
                </a:extLst>
              </p:cNvPr>
              <p:cNvGrpSpPr/>
              <p:nvPr/>
            </p:nvGrpSpPr>
            <p:grpSpPr>
              <a:xfrm>
                <a:off x="2651948" y="1583676"/>
                <a:ext cx="424633" cy="1463039"/>
                <a:chOff x="2651948" y="1600201"/>
                <a:chExt cx="424633" cy="1431235"/>
              </a:xfrm>
              <a:solidFill>
                <a:schemeClr val="bg1"/>
              </a:solidFill>
            </p:grpSpPr>
            <p:sp>
              <p:nvSpPr>
                <p:cNvPr id="4684" name="Rectangle 4683">
                  <a:extLst>
                    <a:ext uri="{FF2B5EF4-FFF2-40B4-BE49-F238E27FC236}">
                      <a16:creationId xmlns:a16="http://schemas.microsoft.com/office/drawing/2014/main" id="{CB1B2CF5-FDCF-469C-B6C2-E3D35DEFE571}"/>
                    </a:ext>
                  </a:extLst>
                </p:cNvPr>
                <p:cNvSpPr/>
                <p:nvPr/>
              </p:nvSpPr>
              <p:spPr>
                <a:xfrm>
                  <a:off x="2651948" y="1600201"/>
                  <a:ext cx="63476" cy="143123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5" name="Rectangle 4684">
                  <a:extLst>
                    <a:ext uri="{FF2B5EF4-FFF2-40B4-BE49-F238E27FC236}">
                      <a16:creationId xmlns:a16="http://schemas.microsoft.com/office/drawing/2014/main" id="{BD00F0A2-EA62-4BE8-90C9-A115512E2E8C}"/>
                    </a:ext>
                  </a:extLst>
                </p:cNvPr>
                <p:cNvSpPr/>
                <p:nvPr/>
              </p:nvSpPr>
              <p:spPr>
                <a:xfrm>
                  <a:off x="3013105" y="1600201"/>
                  <a:ext cx="63476" cy="143123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6" name="Rectangle 4685">
                  <a:extLst>
                    <a:ext uri="{FF2B5EF4-FFF2-40B4-BE49-F238E27FC236}">
                      <a16:creationId xmlns:a16="http://schemas.microsoft.com/office/drawing/2014/main" id="{7627E110-5BC1-427E-8C20-A2094EF107C6}"/>
                    </a:ext>
                  </a:extLst>
                </p:cNvPr>
                <p:cNvSpPr/>
                <p:nvPr/>
              </p:nvSpPr>
              <p:spPr>
                <a:xfrm>
                  <a:off x="2651948" y="1709530"/>
                  <a:ext cx="424633" cy="5963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7" name="Rectangle 4686">
                  <a:extLst>
                    <a:ext uri="{FF2B5EF4-FFF2-40B4-BE49-F238E27FC236}">
                      <a16:creationId xmlns:a16="http://schemas.microsoft.com/office/drawing/2014/main" id="{08C01D00-1C90-4D5B-93AC-A938F2CD08D4}"/>
                    </a:ext>
                  </a:extLst>
                </p:cNvPr>
                <p:cNvSpPr/>
                <p:nvPr/>
              </p:nvSpPr>
              <p:spPr>
                <a:xfrm>
                  <a:off x="2651948" y="1891747"/>
                  <a:ext cx="424633" cy="5963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8" name="Rectangle 4687">
                  <a:extLst>
                    <a:ext uri="{FF2B5EF4-FFF2-40B4-BE49-F238E27FC236}">
                      <a16:creationId xmlns:a16="http://schemas.microsoft.com/office/drawing/2014/main" id="{0100B129-5DB8-48A2-9AA8-8829E8979E1F}"/>
                    </a:ext>
                  </a:extLst>
                </p:cNvPr>
                <p:cNvSpPr/>
                <p:nvPr/>
              </p:nvSpPr>
              <p:spPr>
                <a:xfrm>
                  <a:off x="2651948" y="2073964"/>
                  <a:ext cx="424633" cy="5963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9" name="Rectangle 4688">
                  <a:extLst>
                    <a:ext uri="{FF2B5EF4-FFF2-40B4-BE49-F238E27FC236}">
                      <a16:creationId xmlns:a16="http://schemas.microsoft.com/office/drawing/2014/main" id="{A3EA81D1-3BAD-4C37-BD22-5E910E55867E}"/>
                    </a:ext>
                  </a:extLst>
                </p:cNvPr>
                <p:cNvSpPr/>
                <p:nvPr/>
              </p:nvSpPr>
              <p:spPr>
                <a:xfrm>
                  <a:off x="2651948" y="2256181"/>
                  <a:ext cx="424633" cy="5963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0" name="Rectangle 4689">
                  <a:extLst>
                    <a:ext uri="{FF2B5EF4-FFF2-40B4-BE49-F238E27FC236}">
                      <a16:creationId xmlns:a16="http://schemas.microsoft.com/office/drawing/2014/main" id="{3568382B-0695-4018-B2DD-6CFA332520A6}"/>
                    </a:ext>
                  </a:extLst>
                </p:cNvPr>
                <p:cNvSpPr/>
                <p:nvPr/>
              </p:nvSpPr>
              <p:spPr>
                <a:xfrm>
                  <a:off x="2651948" y="2438398"/>
                  <a:ext cx="424633" cy="5963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1" name="Rectangle 4690">
                  <a:extLst>
                    <a:ext uri="{FF2B5EF4-FFF2-40B4-BE49-F238E27FC236}">
                      <a16:creationId xmlns:a16="http://schemas.microsoft.com/office/drawing/2014/main" id="{01DBDCF2-0A2F-45B4-86A1-769769F25D27}"/>
                    </a:ext>
                  </a:extLst>
                </p:cNvPr>
                <p:cNvSpPr/>
                <p:nvPr/>
              </p:nvSpPr>
              <p:spPr>
                <a:xfrm>
                  <a:off x="2651948" y="2620615"/>
                  <a:ext cx="424633" cy="5963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2" name="Rectangle 4691">
                  <a:extLst>
                    <a:ext uri="{FF2B5EF4-FFF2-40B4-BE49-F238E27FC236}">
                      <a16:creationId xmlns:a16="http://schemas.microsoft.com/office/drawing/2014/main" id="{0AC1DCFC-2724-4141-BF0E-831FFE827054}"/>
                    </a:ext>
                  </a:extLst>
                </p:cNvPr>
                <p:cNvSpPr/>
                <p:nvPr/>
              </p:nvSpPr>
              <p:spPr>
                <a:xfrm>
                  <a:off x="2651948" y="2802832"/>
                  <a:ext cx="424633" cy="5963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675" name="Freeform: Shape 4674">
              <a:extLst>
                <a:ext uri="{FF2B5EF4-FFF2-40B4-BE49-F238E27FC236}">
                  <a16:creationId xmlns:a16="http://schemas.microsoft.com/office/drawing/2014/main" id="{87BF3523-8AB1-4CE9-AF9A-DB15E28E24BB}"/>
                </a:ext>
              </a:extLst>
            </p:cNvPr>
            <p:cNvSpPr/>
            <p:nvPr/>
          </p:nvSpPr>
          <p:spPr>
            <a:xfrm>
              <a:off x="3045401" y="4541646"/>
              <a:ext cx="1057201" cy="112812"/>
            </a:xfrm>
            <a:custGeom>
              <a:avLst/>
              <a:gdLst/>
              <a:ahLst/>
              <a:cxnLst/>
              <a:rect l="l" t="t" r="r" b="b"/>
              <a:pathLst>
                <a:path w="1057201" h="112812">
                  <a:moveTo>
                    <a:pt x="790203" y="27310"/>
                  </a:moveTo>
                  <a:lnTo>
                    <a:pt x="775469" y="67791"/>
                  </a:lnTo>
                  <a:lnTo>
                    <a:pt x="805235" y="67791"/>
                  </a:lnTo>
                  <a:close/>
                  <a:moveTo>
                    <a:pt x="674191" y="20315"/>
                  </a:moveTo>
                  <a:lnTo>
                    <a:pt x="674191" y="51271"/>
                  </a:lnTo>
                  <a:lnTo>
                    <a:pt x="686246" y="51271"/>
                  </a:lnTo>
                  <a:cubicBezTo>
                    <a:pt x="694928" y="51271"/>
                    <a:pt x="700732" y="50701"/>
                    <a:pt x="703659" y="49560"/>
                  </a:cubicBezTo>
                  <a:cubicBezTo>
                    <a:pt x="706586" y="48419"/>
                    <a:pt x="708881" y="46633"/>
                    <a:pt x="710543" y="44202"/>
                  </a:cubicBezTo>
                  <a:cubicBezTo>
                    <a:pt x="712205" y="41771"/>
                    <a:pt x="713036" y="38943"/>
                    <a:pt x="713036" y="35719"/>
                  </a:cubicBezTo>
                  <a:cubicBezTo>
                    <a:pt x="713036" y="31750"/>
                    <a:pt x="711870" y="28476"/>
                    <a:pt x="709538" y="25896"/>
                  </a:cubicBezTo>
                  <a:cubicBezTo>
                    <a:pt x="707206" y="23316"/>
                    <a:pt x="704255" y="21704"/>
                    <a:pt x="700683" y="21059"/>
                  </a:cubicBezTo>
                  <a:cubicBezTo>
                    <a:pt x="698054" y="20563"/>
                    <a:pt x="692770" y="20315"/>
                    <a:pt x="684833" y="20315"/>
                  </a:cubicBezTo>
                  <a:close/>
                  <a:moveTo>
                    <a:pt x="462558" y="18827"/>
                  </a:moveTo>
                  <a:cubicBezTo>
                    <a:pt x="453479" y="18827"/>
                    <a:pt x="446162" y="21940"/>
                    <a:pt x="440606" y="28166"/>
                  </a:cubicBezTo>
                  <a:cubicBezTo>
                    <a:pt x="435049" y="34392"/>
                    <a:pt x="432271" y="43780"/>
                    <a:pt x="432271" y="56331"/>
                  </a:cubicBezTo>
                  <a:cubicBezTo>
                    <a:pt x="432271" y="68684"/>
                    <a:pt x="435124" y="78048"/>
                    <a:pt x="440829" y="84423"/>
                  </a:cubicBezTo>
                  <a:cubicBezTo>
                    <a:pt x="446534" y="90797"/>
                    <a:pt x="453777" y="93985"/>
                    <a:pt x="462558" y="93985"/>
                  </a:cubicBezTo>
                  <a:cubicBezTo>
                    <a:pt x="471339" y="93985"/>
                    <a:pt x="478544" y="90822"/>
                    <a:pt x="484175" y="84497"/>
                  </a:cubicBezTo>
                  <a:cubicBezTo>
                    <a:pt x="489806" y="78172"/>
                    <a:pt x="492621" y="68684"/>
                    <a:pt x="492621" y="56034"/>
                  </a:cubicBezTo>
                  <a:cubicBezTo>
                    <a:pt x="492621" y="43532"/>
                    <a:pt x="489880" y="34206"/>
                    <a:pt x="484398" y="28054"/>
                  </a:cubicBezTo>
                  <a:cubicBezTo>
                    <a:pt x="478917" y="21902"/>
                    <a:pt x="471636" y="18827"/>
                    <a:pt x="462558" y="18827"/>
                  </a:cubicBezTo>
                  <a:close/>
                  <a:moveTo>
                    <a:pt x="52983" y="18827"/>
                  </a:moveTo>
                  <a:cubicBezTo>
                    <a:pt x="43904" y="18827"/>
                    <a:pt x="36587" y="21940"/>
                    <a:pt x="31031" y="28166"/>
                  </a:cubicBezTo>
                  <a:cubicBezTo>
                    <a:pt x="25474" y="34392"/>
                    <a:pt x="22696" y="43780"/>
                    <a:pt x="22696" y="56331"/>
                  </a:cubicBezTo>
                  <a:cubicBezTo>
                    <a:pt x="22696" y="68684"/>
                    <a:pt x="25549" y="78048"/>
                    <a:pt x="31254" y="84423"/>
                  </a:cubicBezTo>
                  <a:cubicBezTo>
                    <a:pt x="36959" y="90797"/>
                    <a:pt x="44202" y="93985"/>
                    <a:pt x="52983" y="93985"/>
                  </a:cubicBezTo>
                  <a:cubicBezTo>
                    <a:pt x="61764" y="93985"/>
                    <a:pt x="68969" y="90822"/>
                    <a:pt x="74600" y="84497"/>
                  </a:cubicBezTo>
                  <a:cubicBezTo>
                    <a:pt x="80231" y="78172"/>
                    <a:pt x="83046" y="68684"/>
                    <a:pt x="83046" y="56034"/>
                  </a:cubicBezTo>
                  <a:cubicBezTo>
                    <a:pt x="83046" y="43532"/>
                    <a:pt x="80305" y="34206"/>
                    <a:pt x="74823" y="28054"/>
                  </a:cubicBezTo>
                  <a:cubicBezTo>
                    <a:pt x="69342" y="21902"/>
                    <a:pt x="62061" y="18827"/>
                    <a:pt x="52983" y="18827"/>
                  </a:cubicBezTo>
                  <a:close/>
                  <a:moveTo>
                    <a:pt x="157460" y="2753"/>
                  </a:moveTo>
                  <a:lnTo>
                    <a:pt x="179487" y="2753"/>
                  </a:lnTo>
                  <a:lnTo>
                    <a:pt x="179487" y="92571"/>
                  </a:lnTo>
                  <a:lnTo>
                    <a:pt x="234255" y="92571"/>
                  </a:lnTo>
                  <a:lnTo>
                    <a:pt x="234255" y="110951"/>
                  </a:lnTo>
                  <a:lnTo>
                    <a:pt x="157460" y="110951"/>
                  </a:lnTo>
                  <a:close/>
                  <a:moveTo>
                    <a:pt x="955179" y="1860"/>
                  </a:moveTo>
                  <a:lnTo>
                    <a:pt x="981001" y="1860"/>
                  </a:lnTo>
                  <a:lnTo>
                    <a:pt x="1006673" y="45020"/>
                  </a:lnTo>
                  <a:lnTo>
                    <a:pt x="1031825" y="1860"/>
                  </a:lnTo>
                  <a:lnTo>
                    <a:pt x="1057201" y="1860"/>
                  </a:lnTo>
                  <a:lnTo>
                    <a:pt x="1017091" y="65187"/>
                  </a:lnTo>
                  <a:lnTo>
                    <a:pt x="1017091" y="110951"/>
                  </a:lnTo>
                  <a:lnTo>
                    <a:pt x="995139" y="110951"/>
                  </a:lnTo>
                  <a:lnTo>
                    <a:pt x="995139" y="65038"/>
                  </a:lnTo>
                  <a:close/>
                  <a:moveTo>
                    <a:pt x="852413" y="1860"/>
                  </a:moveTo>
                  <a:lnTo>
                    <a:pt x="873844" y="1860"/>
                  </a:lnTo>
                  <a:lnTo>
                    <a:pt x="918493" y="74712"/>
                  </a:lnTo>
                  <a:lnTo>
                    <a:pt x="918493" y="1860"/>
                  </a:lnTo>
                  <a:lnTo>
                    <a:pt x="938957" y="1860"/>
                  </a:lnTo>
                  <a:lnTo>
                    <a:pt x="938957" y="110951"/>
                  </a:lnTo>
                  <a:lnTo>
                    <a:pt x="916856" y="110951"/>
                  </a:lnTo>
                  <a:lnTo>
                    <a:pt x="872877" y="39811"/>
                  </a:lnTo>
                  <a:lnTo>
                    <a:pt x="872877" y="110951"/>
                  </a:lnTo>
                  <a:lnTo>
                    <a:pt x="852413" y="110951"/>
                  </a:lnTo>
                  <a:close/>
                  <a:moveTo>
                    <a:pt x="778818" y="1860"/>
                  </a:moveTo>
                  <a:lnTo>
                    <a:pt x="802109" y="1860"/>
                  </a:lnTo>
                  <a:lnTo>
                    <a:pt x="845790" y="110951"/>
                  </a:lnTo>
                  <a:lnTo>
                    <a:pt x="821829" y="110951"/>
                  </a:lnTo>
                  <a:lnTo>
                    <a:pt x="812304" y="86171"/>
                  </a:lnTo>
                  <a:lnTo>
                    <a:pt x="768697" y="86171"/>
                  </a:lnTo>
                  <a:lnTo>
                    <a:pt x="759693" y="110951"/>
                  </a:lnTo>
                  <a:lnTo>
                    <a:pt x="736327" y="110951"/>
                  </a:lnTo>
                  <a:close/>
                  <a:moveTo>
                    <a:pt x="652165" y="1860"/>
                  </a:moveTo>
                  <a:lnTo>
                    <a:pt x="687512" y="1860"/>
                  </a:lnTo>
                  <a:cubicBezTo>
                    <a:pt x="700906" y="1860"/>
                    <a:pt x="709637" y="2406"/>
                    <a:pt x="713705" y="3497"/>
                  </a:cubicBezTo>
                  <a:cubicBezTo>
                    <a:pt x="719956" y="5134"/>
                    <a:pt x="725190" y="8694"/>
                    <a:pt x="729407" y="14176"/>
                  </a:cubicBezTo>
                  <a:cubicBezTo>
                    <a:pt x="733623" y="19658"/>
                    <a:pt x="735732" y="26739"/>
                    <a:pt x="735732" y="35421"/>
                  </a:cubicBezTo>
                  <a:cubicBezTo>
                    <a:pt x="735732" y="42118"/>
                    <a:pt x="734516" y="47749"/>
                    <a:pt x="732086" y="52313"/>
                  </a:cubicBezTo>
                  <a:cubicBezTo>
                    <a:pt x="729655" y="56877"/>
                    <a:pt x="726566" y="60461"/>
                    <a:pt x="722821" y="63066"/>
                  </a:cubicBezTo>
                  <a:cubicBezTo>
                    <a:pt x="719076" y="65670"/>
                    <a:pt x="715268" y="67394"/>
                    <a:pt x="711398" y="68238"/>
                  </a:cubicBezTo>
                  <a:cubicBezTo>
                    <a:pt x="706140" y="69279"/>
                    <a:pt x="698525" y="69800"/>
                    <a:pt x="688553" y="69800"/>
                  </a:cubicBezTo>
                  <a:lnTo>
                    <a:pt x="674191" y="69800"/>
                  </a:lnTo>
                  <a:lnTo>
                    <a:pt x="674191" y="110951"/>
                  </a:lnTo>
                  <a:lnTo>
                    <a:pt x="652165" y="110951"/>
                  </a:lnTo>
                  <a:close/>
                  <a:moveTo>
                    <a:pt x="528042" y="1860"/>
                  </a:moveTo>
                  <a:lnTo>
                    <a:pt x="561008" y="1860"/>
                  </a:lnTo>
                  <a:lnTo>
                    <a:pt x="580802" y="76274"/>
                  </a:lnTo>
                  <a:lnTo>
                    <a:pt x="600373" y="1860"/>
                  </a:lnTo>
                  <a:lnTo>
                    <a:pt x="633412" y="1860"/>
                  </a:lnTo>
                  <a:lnTo>
                    <a:pt x="633412" y="110951"/>
                  </a:lnTo>
                  <a:lnTo>
                    <a:pt x="612949" y="110951"/>
                  </a:lnTo>
                  <a:lnTo>
                    <a:pt x="612949" y="25077"/>
                  </a:lnTo>
                  <a:lnTo>
                    <a:pt x="591294" y="110951"/>
                  </a:lnTo>
                  <a:lnTo>
                    <a:pt x="570086" y="110951"/>
                  </a:lnTo>
                  <a:lnTo>
                    <a:pt x="548506" y="25077"/>
                  </a:lnTo>
                  <a:lnTo>
                    <a:pt x="548506" y="110951"/>
                  </a:lnTo>
                  <a:lnTo>
                    <a:pt x="528042" y="110951"/>
                  </a:lnTo>
                  <a:close/>
                  <a:moveTo>
                    <a:pt x="118095" y="1860"/>
                  </a:moveTo>
                  <a:lnTo>
                    <a:pt x="140122" y="1860"/>
                  </a:lnTo>
                  <a:lnTo>
                    <a:pt x="140122" y="110951"/>
                  </a:lnTo>
                  <a:lnTo>
                    <a:pt x="118095" y="110951"/>
                  </a:lnTo>
                  <a:close/>
                  <a:moveTo>
                    <a:pt x="462335" y="0"/>
                  </a:moveTo>
                  <a:cubicBezTo>
                    <a:pt x="478408" y="0"/>
                    <a:pt x="491269" y="4986"/>
                    <a:pt x="500918" y="14957"/>
                  </a:cubicBezTo>
                  <a:cubicBezTo>
                    <a:pt x="510567" y="24929"/>
                    <a:pt x="515392" y="38794"/>
                    <a:pt x="515392" y="56555"/>
                  </a:cubicBezTo>
                  <a:cubicBezTo>
                    <a:pt x="515392" y="74166"/>
                    <a:pt x="510604" y="87945"/>
                    <a:pt x="501030" y="97892"/>
                  </a:cubicBezTo>
                  <a:cubicBezTo>
                    <a:pt x="491455" y="107838"/>
                    <a:pt x="478656" y="112812"/>
                    <a:pt x="462632" y="112812"/>
                  </a:cubicBezTo>
                  <a:cubicBezTo>
                    <a:pt x="446410" y="112812"/>
                    <a:pt x="433512" y="107863"/>
                    <a:pt x="423937" y="97966"/>
                  </a:cubicBezTo>
                  <a:cubicBezTo>
                    <a:pt x="414362" y="88069"/>
                    <a:pt x="409575" y="74439"/>
                    <a:pt x="409575" y="57075"/>
                  </a:cubicBezTo>
                  <a:cubicBezTo>
                    <a:pt x="409575" y="45963"/>
                    <a:pt x="411237" y="36636"/>
                    <a:pt x="414561" y="29096"/>
                  </a:cubicBezTo>
                  <a:cubicBezTo>
                    <a:pt x="417041" y="23540"/>
                    <a:pt x="420427" y="18554"/>
                    <a:pt x="424718" y="14139"/>
                  </a:cubicBezTo>
                  <a:cubicBezTo>
                    <a:pt x="429009" y="9723"/>
                    <a:pt x="433710" y="6449"/>
                    <a:pt x="438820" y="4316"/>
                  </a:cubicBezTo>
                  <a:cubicBezTo>
                    <a:pt x="445616" y="1439"/>
                    <a:pt x="453454" y="0"/>
                    <a:pt x="462335" y="0"/>
                  </a:cubicBezTo>
                  <a:close/>
                  <a:moveTo>
                    <a:pt x="346918" y="0"/>
                  </a:moveTo>
                  <a:cubicBezTo>
                    <a:pt x="360263" y="0"/>
                    <a:pt x="371103" y="3944"/>
                    <a:pt x="379437" y="11832"/>
                  </a:cubicBezTo>
                  <a:cubicBezTo>
                    <a:pt x="384398" y="16495"/>
                    <a:pt x="388119" y="23192"/>
                    <a:pt x="390599" y="31924"/>
                  </a:cubicBezTo>
                  <a:lnTo>
                    <a:pt x="368796" y="37132"/>
                  </a:lnTo>
                  <a:cubicBezTo>
                    <a:pt x="367506" y="31477"/>
                    <a:pt x="364815" y="27012"/>
                    <a:pt x="360722" y="23738"/>
                  </a:cubicBezTo>
                  <a:cubicBezTo>
                    <a:pt x="356629" y="20464"/>
                    <a:pt x="351656" y="18827"/>
                    <a:pt x="345802" y="18827"/>
                  </a:cubicBezTo>
                  <a:cubicBezTo>
                    <a:pt x="337716" y="18827"/>
                    <a:pt x="331155" y="21729"/>
                    <a:pt x="326120" y="27533"/>
                  </a:cubicBezTo>
                  <a:cubicBezTo>
                    <a:pt x="321084" y="33337"/>
                    <a:pt x="318567" y="42738"/>
                    <a:pt x="318567" y="55736"/>
                  </a:cubicBezTo>
                  <a:cubicBezTo>
                    <a:pt x="318567" y="69527"/>
                    <a:pt x="321047" y="79350"/>
                    <a:pt x="326008" y="85204"/>
                  </a:cubicBezTo>
                  <a:cubicBezTo>
                    <a:pt x="330969" y="91058"/>
                    <a:pt x="337418" y="93985"/>
                    <a:pt x="345356" y="93985"/>
                  </a:cubicBezTo>
                  <a:cubicBezTo>
                    <a:pt x="351210" y="93985"/>
                    <a:pt x="356245" y="92124"/>
                    <a:pt x="360462" y="88404"/>
                  </a:cubicBezTo>
                  <a:cubicBezTo>
                    <a:pt x="364678" y="84683"/>
                    <a:pt x="367705" y="78829"/>
                    <a:pt x="369540" y="70842"/>
                  </a:cubicBezTo>
                  <a:lnTo>
                    <a:pt x="390897" y="77614"/>
                  </a:lnTo>
                  <a:cubicBezTo>
                    <a:pt x="387623" y="89520"/>
                    <a:pt x="382178" y="98363"/>
                    <a:pt x="374563" y="104142"/>
                  </a:cubicBezTo>
                  <a:cubicBezTo>
                    <a:pt x="366948" y="109922"/>
                    <a:pt x="357287" y="112812"/>
                    <a:pt x="345579" y="112812"/>
                  </a:cubicBezTo>
                  <a:cubicBezTo>
                    <a:pt x="331093" y="112812"/>
                    <a:pt x="319187" y="107863"/>
                    <a:pt x="309860" y="97966"/>
                  </a:cubicBezTo>
                  <a:cubicBezTo>
                    <a:pt x="300534" y="88069"/>
                    <a:pt x="295870" y="74538"/>
                    <a:pt x="295870" y="57373"/>
                  </a:cubicBezTo>
                  <a:cubicBezTo>
                    <a:pt x="295870" y="39216"/>
                    <a:pt x="300558" y="25115"/>
                    <a:pt x="309935" y="15069"/>
                  </a:cubicBezTo>
                  <a:cubicBezTo>
                    <a:pt x="319311" y="5023"/>
                    <a:pt x="331639" y="0"/>
                    <a:pt x="346918" y="0"/>
                  </a:cubicBezTo>
                  <a:close/>
                  <a:moveTo>
                    <a:pt x="52760" y="0"/>
                  </a:moveTo>
                  <a:cubicBezTo>
                    <a:pt x="68833" y="0"/>
                    <a:pt x="81694" y="4986"/>
                    <a:pt x="91343" y="14957"/>
                  </a:cubicBezTo>
                  <a:cubicBezTo>
                    <a:pt x="100992" y="24929"/>
                    <a:pt x="105817" y="38794"/>
                    <a:pt x="105817" y="56555"/>
                  </a:cubicBezTo>
                  <a:cubicBezTo>
                    <a:pt x="105817" y="74166"/>
                    <a:pt x="101029" y="87945"/>
                    <a:pt x="91455" y="97892"/>
                  </a:cubicBezTo>
                  <a:cubicBezTo>
                    <a:pt x="81880" y="107838"/>
                    <a:pt x="69081" y="112812"/>
                    <a:pt x="53057" y="112812"/>
                  </a:cubicBezTo>
                  <a:cubicBezTo>
                    <a:pt x="36835" y="112812"/>
                    <a:pt x="23937" y="107863"/>
                    <a:pt x="14362" y="97966"/>
                  </a:cubicBezTo>
                  <a:cubicBezTo>
                    <a:pt x="4787" y="88069"/>
                    <a:pt x="0" y="74439"/>
                    <a:pt x="0" y="57075"/>
                  </a:cubicBezTo>
                  <a:cubicBezTo>
                    <a:pt x="0" y="45963"/>
                    <a:pt x="1662" y="36636"/>
                    <a:pt x="4986" y="29096"/>
                  </a:cubicBezTo>
                  <a:cubicBezTo>
                    <a:pt x="7466" y="23540"/>
                    <a:pt x="10852" y="18554"/>
                    <a:pt x="15143" y="14139"/>
                  </a:cubicBezTo>
                  <a:cubicBezTo>
                    <a:pt x="19434" y="9723"/>
                    <a:pt x="24135" y="6449"/>
                    <a:pt x="29245" y="4316"/>
                  </a:cubicBezTo>
                  <a:cubicBezTo>
                    <a:pt x="36041" y="1439"/>
                    <a:pt x="43879" y="0"/>
                    <a:pt x="527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697" name="Freeform: Shape 4696">
            <a:extLst>
              <a:ext uri="{FF2B5EF4-FFF2-40B4-BE49-F238E27FC236}">
                <a16:creationId xmlns:a16="http://schemas.microsoft.com/office/drawing/2014/main" id="{BA93E58E-2E07-4B51-9DC0-D1E442522AA1}"/>
              </a:ext>
            </a:extLst>
          </p:cNvPr>
          <p:cNvSpPr/>
          <p:nvPr/>
        </p:nvSpPr>
        <p:spPr>
          <a:xfrm>
            <a:off x="524086" y="1928815"/>
            <a:ext cx="5200877" cy="2485714"/>
          </a:xfrm>
          <a:custGeom>
            <a:avLst/>
            <a:gdLst>
              <a:gd name="connsiteX0" fmla="*/ 0 w 4099727"/>
              <a:gd name="connsiteY0" fmla="*/ 0 h 1959429"/>
              <a:gd name="connsiteX1" fmla="*/ 1195754 w 4099727"/>
              <a:gd name="connsiteY1" fmla="*/ 683288 h 1959429"/>
              <a:gd name="connsiteX2" fmla="*/ 1507253 w 4099727"/>
              <a:gd name="connsiteY2" fmla="*/ 411983 h 1959429"/>
              <a:gd name="connsiteX3" fmla="*/ 2250831 w 4099727"/>
              <a:gd name="connsiteY3" fmla="*/ 1155561 h 1959429"/>
              <a:gd name="connsiteX4" fmla="*/ 2743200 w 4099727"/>
              <a:gd name="connsiteY4" fmla="*/ 572756 h 1959429"/>
              <a:gd name="connsiteX5" fmla="*/ 4099727 w 4099727"/>
              <a:gd name="connsiteY5" fmla="*/ 1959429 h 1959429"/>
              <a:gd name="connsiteX0" fmla="*/ 0 w 4099727"/>
              <a:gd name="connsiteY0" fmla="*/ 0 h 1959429"/>
              <a:gd name="connsiteX1" fmla="*/ 973970 w 4099727"/>
              <a:gd name="connsiteY1" fmla="*/ 849627 h 1959429"/>
              <a:gd name="connsiteX2" fmla="*/ 1507253 w 4099727"/>
              <a:gd name="connsiteY2" fmla="*/ 411983 h 1959429"/>
              <a:gd name="connsiteX3" fmla="*/ 2250831 w 4099727"/>
              <a:gd name="connsiteY3" fmla="*/ 1155561 h 1959429"/>
              <a:gd name="connsiteX4" fmla="*/ 2743200 w 4099727"/>
              <a:gd name="connsiteY4" fmla="*/ 572756 h 1959429"/>
              <a:gd name="connsiteX5" fmla="*/ 4099727 w 4099727"/>
              <a:gd name="connsiteY5" fmla="*/ 1959429 h 195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99727" h="1959429">
                <a:moveTo>
                  <a:pt x="0" y="0"/>
                </a:moveTo>
                <a:lnTo>
                  <a:pt x="973970" y="849627"/>
                </a:lnTo>
                <a:lnTo>
                  <a:pt x="1507253" y="411983"/>
                </a:lnTo>
                <a:lnTo>
                  <a:pt x="2250831" y="1155561"/>
                </a:lnTo>
                <a:lnTo>
                  <a:pt x="2743200" y="572756"/>
                </a:lnTo>
                <a:lnTo>
                  <a:pt x="4099727" y="1959429"/>
                </a:lnTo>
              </a:path>
            </a:pathLst>
          </a:custGeom>
          <a:noFill/>
          <a:ln w="38100">
            <a:solidFill>
              <a:schemeClr val="accent5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8" name="Freeform: Shape 4697">
            <a:extLst>
              <a:ext uri="{FF2B5EF4-FFF2-40B4-BE49-F238E27FC236}">
                <a16:creationId xmlns:a16="http://schemas.microsoft.com/office/drawing/2014/main" id="{1A76E31B-CAE3-49FA-9307-33CE49D60F5A}"/>
              </a:ext>
            </a:extLst>
          </p:cNvPr>
          <p:cNvSpPr/>
          <p:nvPr/>
        </p:nvSpPr>
        <p:spPr>
          <a:xfrm>
            <a:off x="4562836" y="1916370"/>
            <a:ext cx="1024047" cy="1497691"/>
          </a:xfrm>
          <a:custGeom>
            <a:avLst/>
            <a:gdLst>
              <a:gd name="connsiteX0" fmla="*/ 1575057 w 1577436"/>
              <a:gd name="connsiteY0" fmla="*/ 327169 h 2307035"/>
              <a:gd name="connsiteX1" fmla="*/ 1547242 w 1577436"/>
              <a:gd name="connsiteY1" fmla="*/ 291556 h 2307035"/>
              <a:gd name="connsiteX2" fmla="*/ 1530345 w 1577436"/>
              <a:gd name="connsiteY2" fmla="*/ 289736 h 2307035"/>
              <a:gd name="connsiteX3" fmla="*/ 1513968 w 1577436"/>
              <a:gd name="connsiteY3" fmla="*/ 289216 h 2307035"/>
              <a:gd name="connsiteX4" fmla="*/ 1494991 w 1577436"/>
              <a:gd name="connsiteY4" fmla="*/ 294935 h 2307035"/>
              <a:gd name="connsiteX5" fmla="*/ 1483553 w 1577436"/>
              <a:gd name="connsiteY5" fmla="*/ 316771 h 2307035"/>
              <a:gd name="connsiteX6" fmla="*/ 1442480 w 1577436"/>
              <a:gd name="connsiteY6" fmla="*/ 332108 h 2307035"/>
              <a:gd name="connsiteX7" fmla="*/ 1415445 w 1577436"/>
              <a:gd name="connsiteY7" fmla="*/ 346146 h 2307035"/>
              <a:gd name="connsiteX8" fmla="*/ 1406087 w 1577436"/>
              <a:gd name="connsiteY8" fmla="*/ 360443 h 2307035"/>
              <a:gd name="connsiteX9" fmla="*/ 1254014 w 1577436"/>
              <a:gd name="connsiteY9" fmla="*/ 411394 h 2307035"/>
              <a:gd name="connsiteX10" fmla="*/ 1167450 w 1577436"/>
              <a:gd name="connsiteY10" fmla="*/ 426991 h 2307035"/>
              <a:gd name="connsiteX11" fmla="*/ 1036433 w 1577436"/>
              <a:gd name="connsiteY11" fmla="*/ 424132 h 2307035"/>
              <a:gd name="connsiteX12" fmla="*/ 995101 w 1577436"/>
              <a:gd name="connsiteY12" fmla="*/ 395537 h 2307035"/>
              <a:gd name="connsiteX13" fmla="*/ 991202 w 1577436"/>
              <a:gd name="connsiteY13" fmla="*/ 385919 h 2307035"/>
              <a:gd name="connsiteX14" fmla="*/ 942850 w 1577436"/>
              <a:gd name="connsiteY14" fmla="*/ 335748 h 2307035"/>
              <a:gd name="connsiteX15" fmla="*/ 941810 w 1577436"/>
              <a:gd name="connsiteY15" fmla="*/ 324310 h 2307035"/>
              <a:gd name="connsiteX16" fmla="*/ 951429 w 1577436"/>
              <a:gd name="connsiteY16" fmla="*/ 320411 h 2307035"/>
              <a:gd name="connsiteX17" fmla="*/ 1019017 w 1577436"/>
              <a:gd name="connsiteY17" fmla="*/ 297795 h 2307035"/>
              <a:gd name="connsiteX18" fmla="*/ 1035134 w 1577436"/>
              <a:gd name="connsiteY18" fmla="*/ 263481 h 2307035"/>
              <a:gd name="connsiteX19" fmla="*/ 1033054 w 1577436"/>
              <a:gd name="connsiteY19" fmla="*/ 249963 h 2307035"/>
              <a:gd name="connsiteX20" fmla="*/ 1035394 w 1577436"/>
              <a:gd name="connsiteY20" fmla="*/ 226048 h 2307035"/>
              <a:gd name="connsiteX21" fmla="*/ 1043192 w 1577436"/>
              <a:gd name="connsiteY21" fmla="*/ 202912 h 2307035"/>
              <a:gd name="connsiteX22" fmla="*/ 1044492 w 1577436"/>
              <a:gd name="connsiteY22" fmla="*/ 187315 h 2307035"/>
              <a:gd name="connsiteX23" fmla="*/ 1025255 w 1577436"/>
              <a:gd name="connsiteY23" fmla="*/ 168078 h 2307035"/>
              <a:gd name="connsiteX24" fmla="*/ 1015117 w 1577436"/>
              <a:gd name="connsiteY24" fmla="*/ 129865 h 2307035"/>
              <a:gd name="connsiteX25" fmla="*/ 1012518 w 1577436"/>
              <a:gd name="connsiteY25" fmla="*/ 117907 h 2307035"/>
              <a:gd name="connsiteX26" fmla="*/ 986262 w 1577436"/>
              <a:gd name="connsiteY26" fmla="*/ 92692 h 2307035"/>
              <a:gd name="connsiteX27" fmla="*/ 986522 w 1577436"/>
              <a:gd name="connsiteY27" fmla="*/ 76055 h 2307035"/>
              <a:gd name="connsiteX28" fmla="*/ 1003419 w 1577436"/>
              <a:gd name="connsiteY28" fmla="*/ 56558 h 2307035"/>
              <a:gd name="connsiteX29" fmla="*/ 1002899 w 1577436"/>
              <a:gd name="connsiteY29" fmla="*/ 33942 h 2307035"/>
              <a:gd name="connsiteX30" fmla="*/ 944150 w 1577436"/>
              <a:gd name="connsiteY30" fmla="*/ 16785 h 2307035"/>
              <a:gd name="connsiteX31" fmla="*/ 904637 w 1577436"/>
              <a:gd name="connsiteY31" fmla="*/ 6387 h 2307035"/>
              <a:gd name="connsiteX32" fmla="*/ 893719 w 1577436"/>
              <a:gd name="connsiteY32" fmla="*/ 2488 h 2307035"/>
              <a:gd name="connsiteX33" fmla="*/ 798056 w 1577436"/>
              <a:gd name="connsiteY33" fmla="*/ 19645 h 2307035"/>
              <a:gd name="connsiteX34" fmla="*/ 741127 w 1577436"/>
              <a:gd name="connsiteY34" fmla="*/ 104130 h 2307035"/>
              <a:gd name="connsiteX35" fmla="*/ 759323 w 1577436"/>
              <a:gd name="connsiteY35" fmla="*/ 231767 h 2307035"/>
              <a:gd name="connsiteX36" fmla="*/ 744766 w 1577436"/>
              <a:gd name="connsiteY36" fmla="*/ 255682 h 2307035"/>
              <a:gd name="connsiteX37" fmla="*/ 714092 w 1577436"/>
              <a:gd name="connsiteY37" fmla="*/ 251003 h 2307035"/>
              <a:gd name="connsiteX38" fmla="*/ 642084 w 1577436"/>
              <a:gd name="connsiteY38" fmla="*/ 225008 h 2307035"/>
              <a:gd name="connsiteX39" fmla="*/ 561239 w 1577436"/>
              <a:gd name="connsiteY39" fmla="*/ 246064 h 2307035"/>
              <a:gd name="connsiteX40" fmla="*/ 500670 w 1577436"/>
              <a:gd name="connsiteY40" fmla="*/ 271539 h 2307035"/>
              <a:gd name="connsiteX41" fmla="*/ 405007 w 1577436"/>
              <a:gd name="connsiteY41" fmla="*/ 277258 h 2307035"/>
              <a:gd name="connsiteX42" fmla="*/ 239677 w 1577436"/>
              <a:gd name="connsiteY42" fmla="*/ 302734 h 2307035"/>
              <a:gd name="connsiteX43" fmla="*/ 198084 w 1577436"/>
              <a:gd name="connsiteY43" fmla="*/ 333928 h 2307035"/>
              <a:gd name="connsiteX44" fmla="*/ 59529 w 1577436"/>
              <a:gd name="connsiteY44" fmla="*/ 581923 h 2307035"/>
              <a:gd name="connsiteX45" fmla="*/ 62909 w 1577436"/>
              <a:gd name="connsiteY45" fmla="*/ 612858 h 2307035"/>
              <a:gd name="connsiteX46" fmla="*/ 75646 w 1577436"/>
              <a:gd name="connsiteY46" fmla="*/ 628975 h 2307035"/>
              <a:gd name="connsiteX47" fmla="*/ 75386 w 1577436"/>
              <a:gd name="connsiteY47" fmla="*/ 653930 h 2307035"/>
              <a:gd name="connsiteX48" fmla="*/ 42112 w 1577436"/>
              <a:gd name="connsiteY48" fmla="*/ 709041 h 2307035"/>
              <a:gd name="connsiteX49" fmla="*/ 0 w 1577436"/>
              <a:gd name="connsiteY49" fmla="*/ 755312 h 2307035"/>
              <a:gd name="connsiteX50" fmla="*/ 0 w 1577436"/>
              <a:gd name="connsiteY50" fmla="*/ 763111 h 2307035"/>
              <a:gd name="connsiteX51" fmla="*/ 30934 w 1577436"/>
              <a:gd name="connsiteY51" fmla="*/ 759731 h 2307035"/>
              <a:gd name="connsiteX52" fmla="*/ 46272 w 1577436"/>
              <a:gd name="connsiteY52" fmla="*/ 757912 h 2307035"/>
              <a:gd name="connsiteX53" fmla="*/ 48871 w 1577436"/>
              <a:gd name="connsiteY53" fmla="*/ 775069 h 2307035"/>
              <a:gd name="connsiteX54" fmla="*/ 27295 w 1577436"/>
              <a:gd name="connsiteY54" fmla="*/ 806263 h 2307035"/>
              <a:gd name="connsiteX55" fmla="*/ 21836 w 1577436"/>
              <a:gd name="connsiteY55" fmla="*/ 815101 h 2307035"/>
              <a:gd name="connsiteX56" fmla="*/ 31194 w 1577436"/>
              <a:gd name="connsiteY56" fmla="*/ 821080 h 2307035"/>
              <a:gd name="connsiteX57" fmla="*/ 49391 w 1577436"/>
              <a:gd name="connsiteY57" fmla="*/ 813022 h 2307035"/>
              <a:gd name="connsiteX58" fmla="*/ 63169 w 1577436"/>
              <a:gd name="connsiteY58" fmla="*/ 791186 h 2307035"/>
              <a:gd name="connsiteX59" fmla="*/ 72787 w 1577436"/>
              <a:gd name="connsiteY59" fmla="*/ 784167 h 2307035"/>
              <a:gd name="connsiteX60" fmla="*/ 76166 w 1577436"/>
              <a:gd name="connsiteY60" fmla="*/ 794305 h 2307035"/>
              <a:gd name="connsiteX61" fmla="*/ 72787 w 1577436"/>
              <a:gd name="connsiteY61" fmla="*/ 816141 h 2307035"/>
              <a:gd name="connsiteX62" fmla="*/ 64988 w 1577436"/>
              <a:gd name="connsiteY62" fmla="*/ 822380 h 2307035"/>
              <a:gd name="connsiteX63" fmla="*/ 56410 w 1577436"/>
              <a:gd name="connsiteY63" fmla="*/ 829919 h 2307035"/>
              <a:gd name="connsiteX64" fmla="*/ 68628 w 1577436"/>
              <a:gd name="connsiteY64" fmla="*/ 841877 h 2307035"/>
              <a:gd name="connsiteX65" fmla="*/ 85785 w 1577436"/>
              <a:gd name="connsiteY65" fmla="*/ 833038 h 2307035"/>
              <a:gd name="connsiteX66" fmla="*/ 100082 w 1577436"/>
              <a:gd name="connsiteY66" fmla="*/ 830179 h 2307035"/>
              <a:gd name="connsiteX67" fmla="*/ 128677 w 1577436"/>
              <a:gd name="connsiteY67" fmla="*/ 809642 h 2307035"/>
              <a:gd name="connsiteX68" fmla="*/ 127637 w 1577436"/>
              <a:gd name="connsiteY68" fmla="*/ 769350 h 2307035"/>
              <a:gd name="connsiteX69" fmla="*/ 151553 w 1577436"/>
              <a:gd name="connsiteY69" fmla="*/ 744134 h 2307035"/>
              <a:gd name="connsiteX70" fmla="*/ 167150 w 1577436"/>
              <a:gd name="connsiteY70" fmla="*/ 742575 h 2307035"/>
              <a:gd name="connsiteX71" fmla="*/ 181707 w 1577436"/>
              <a:gd name="connsiteY71" fmla="*/ 728797 h 2307035"/>
              <a:gd name="connsiteX72" fmla="*/ 169230 w 1577436"/>
              <a:gd name="connsiteY72" fmla="*/ 691364 h 2307035"/>
              <a:gd name="connsiteX73" fmla="*/ 160911 w 1577436"/>
              <a:gd name="connsiteY73" fmla="*/ 668748 h 2307035"/>
              <a:gd name="connsiteX74" fmla="*/ 204063 w 1577436"/>
              <a:gd name="connsiteY74" fmla="*/ 585823 h 2307035"/>
              <a:gd name="connsiteX75" fmla="*/ 215761 w 1577436"/>
              <a:gd name="connsiteY75" fmla="*/ 549949 h 2307035"/>
              <a:gd name="connsiteX76" fmla="*/ 221480 w 1577436"/>
              <a:gd name="connsiteY76" fmla="*/ 540331 h 2307035"/>
              <a:gd name="connsiteX77" fmla="*/ 298426 w 1577436"/>
              <a:gd name="connsiteY77" fmla="*/ 449087 h 2307035"/>
              <a:gd name="connsiteX78" fmla="*/ 317143 w 1577436"/>
              <a:gd name="connsiteY78" fmla="*/ 440769 h 2307035"/>
              <a:gd name="connsiteX79" fmla="*/ 374333 w 1577436"/>
              <a:gd name="connsiteY79" fmla="*/ 441289 h 2307035"/>
              <a:gd name="connsiteX80" fmla="*/ 467916 w 1577436"/>
              <a:gd name="connsiteY80" fmla="*/ 441029 h 2307035"/>
              <a:gd name="connsiteX81" fmla="*/ 484293 w 1577436"/>
              <a:gd name="connsiteY81" fmla="*/ 454546 h 2307035"/>
              <a:gd name="connsiteX82" fmla="*/ 479874 w 1577436"/>
              <a:gd name="connsiteY82" fmla="*/ 576464 h 2307035"/>
              <a:gd name="connsiteX83" fmla="*/ 424244 w 1577436"/>
              <a:gd name="connsiteY83" fmla="*/ 721518 h 2307035"/>
              <a:gd name="connsiteX84" fmla="*/ 372773 w 1577436"/>
              <a:gd name="connsiteY84" fmla="*/ 796385 h 2307035"/>
              <a:gd name="connsiteX85" fmla="*/ 359515 w 1577436"/>
              <a:gd name="connsiteY85" fmla="*/ 822900 h 2307035"/>
              <a:gd name="connsiteX86" fmla="*/ 346258 w 1577436"/>
              <a:gd name="connsiteY86" fmla="*/ 899586 h 2307035"/>
              <a:gd name="connsiteX87" fmla="*/ 358216 w 1577436"/>
              <a:gd name="connsiteY87" fmla="*/ 910504 h 2307035"/>
              <a:gd name="connsiteX88" fmla="*/ 373293 w 1577436"/>
              <a:gd name="connsiteY88" fmla="*/ 921942 h 2307035"/>
              <a:gd name="connsiteX89" fmla="*/ 374073 w 1577436"/>
              <a:gd name="connsiteY89" fmla="*/ 948717 h 2307035"/>
              <a:gd name="connsiteX90" fmla="*/ 383951 w 1577436"/>
              <a:gd name="connsiteY90" fmla="*/ 1020464 h 2307035"/>
              <a:gd name="connsiteX91" fmla="*/ 382651 w 1577436"/>
              <a:gd name="connsiteY91" fmla="*/ 1071935 h 2307035"/>
              <a:gd name="connsiteX92" fmla="*/ 412546 w 1577436"/>
              <a:gd name="connsiteY92" fmla="*/ 1149141 h 2307035"/>
              <a:gd name="connsiteX93" fmla="*/ 418785 w 1577436"/>
              <a:gd name="connsiteY93" fmla="*/ 1225308 h 2307035"/>
              <a:gd name="connsiteX94" fmla="*/ 372253 w 1577436"/>
              <a:gd name="connsiteY94" fmla="*/ 1383099 h 2307035"/>
              <a:gd name="connsiteX95" fmla="*/ 319742 w 1577436"/>
              <a:gd name="connsiteY95" fmla="*/ 1555448 h 2307035"/>
              <a:gd name="connsiteX96" fmla="*/ 319483 w 1577436"/>
              <a:gd name="connsiteY96" fmla="*/ 1556748 h 2307035"/>
              <a:gd name="connsiteX97" fmla="*/ 291148 w 1577436"/>
              <a:gd name="connsiteY97" fmla="*/ 1614717 h 2307035"/>
              <a:gd name="connsiteX98" fmla="*/ 231618 w 1577436"/>
              <a:gd name="connsiteY98" fmla="*/ 1756912 h 2307035"/>
              <a:gd name="connsiteX99" fmla="*/ 198604 w 1577436"/>
              <a:gd name="connsiteY99" fmla="*/ 1866612 h 2307035"/>
              <a:gd name="connsiteX100" fmla="*/ 147653 w 1577436"/>
              <a:gd name="connsiteY100" fmla="*/ 2012186 h 2307035"/>
              <a:gd name="connsiteX101" fmla="*/ 124778 w 1577436"/>
              <a:gd name="connsiteY101" fmla="*/ 2053518 h 2307035"/>
              <a:gd name="connsiteX102" fmla="*/ 69148 w 1577436"/>
              <a:gd name="connsiteY102" fmla="*/ 2109148 h 2307035"/>
              <a:gd name="connsiteX103" fmla="*/ 69148 w 1577436"/>
              <a:gd name="connsiteY103" fmla="*/ 2124745 h 2307035"/>
              <a:gd name="connsiteX104" fmla="*/ 128417 w 1577436"/>
              <a:gd name="connsiteY104" fmla="*/ 2181155 h 2307035"/>
              <a:gd name="connsiteX105" fmla="*/ 137255 w 1577436"/>
              <a:gd name="connsiteY105" fmla="*/ 2184015 h 2307035"/>
              <a:gd name="connsiteX106" fmla="*/ 155192 w 1577436"/>
              <a:gd name="connsiteY106" fmla="*/ 2188434 h 2307035"/>
              <a:gd name="connsiteX107" fmla="*/ 206403 w 1577436"/>
              <a:gd name="connsiteY107" fmla="*/ 2253942 h 2307035"/>
              <a:gd name="connsiteX108" fmla="*/ 310384 w 1577436"/>
              <a:gd name="connsiteY108" fmla="*/ 2306973 h 2307035"/>
              <a:gd name="connsiteX109" fmla="*/ 330660 w 1577436"/>
              <a:gd name="connsiteY109" fmla="*/ 2296055 h 2307035"/>
              <a:gd name="connsiteX110" fmla="*/ 320002 w 1577436"/>
              <a:gd name="connsiteY110" fmla="*/ 2278638 h 2307035"/>
              <a:gd name="connsiteX111" fmla="*/ 284909 w 1577436"/>
              <a:gd name="connsiteY111" fmla="*/ 2246143 h 2307035"/>
              <a:gd name="connsiteX112" fmla="*/ 271911 w 1577436"/>
              <a:gd name="connsiteY112" fmla="*/ 2205851 h 2307035"/>
              <a:gd name="connsiteX113" fmla="*/ 266972 w 1577436"/>
              <a:gd name="connsiteY113" fmla="*/ 2129685 h 2307035"/>
              <a:gd name="connsiteX114" fmla="*/ 262293 w 1577436"/>
              <a:gd name="connsiteY114" fmla="*/ 2086532 h 2307035"/>
              <a:gd name="connsiteX115" fmla="*/ 274771 w 1577436"/>
              <a:gd name="connsiteY115" fmla="*/ 2072235 h 2307035"/>
              <a:gd name="connsiteX116" fmla="*/ 285689 w 1577436"/>
              <a:gd name="connsiteY116" fmla="*/ 2059497 h 2307035"/>
              <a:gd name="connsiteX117" fmla="*/ 285169 w 1577436"/>
              <a:gd name="connsiteY117" fmla="*/ 2037401 h 2307035"/>
              <a:gd name="connsiteX118" fmla="*/ 300766 w 1577436"/>
              <a:gd name="connsiteY118" fmla="*/ 1974232 h 2307035"/>
              <a:gd name="connsiteX119" fmla="*/ 333260 w 1577436"/>
              <a:gd name="connsiteY119" fmla="*/ 1899366 h 2307035"/>
              <a:gd name="connsiteX120" fmla="*/ 374333 w 1577436"/>
              <a:gd name="connsiteY120" fmla="*/ 1790446 h 2307035"/>
              <a:gd name="connsiteX121" fmla="*/ 437761 w 1577436"/>
              <a:gd name="connsiteY121" fmla="*/ 1668528 h 2307035"/>
              <a:gd name="connsiteX122" fmla="*/ 449719 w 1577436"/>
              <a:gd name="connsiteY122" fmla="*/ 1650071 h 2307035"/>
              <a:gd name="connsiteX123" fmla="*/ 473375 w 1577436"/>
              <a:gd name="connsiteY123" fmla="*/ 1614457 h 2307035"/>
              <a:gd name="connsiteX124" fmla="*/ 506909 w 1577436"/>
              <a:gd name="connsiteY124" fmla="*/ 1557528 h 2307035"/>
              <a:gd name="connsiteX125" fmla="*/ 521206 w 1577436"/>
              <a:gd name="connsiteY125" fmla="*/ 1543490 h 2307035"/>
              <a:gd name="connsiteX126" fmla="*/ 525365 w 1577436"/>
              <a:gd name="connsiteY126" fmla="*/ 1563247 h 2307035"/>
              <a:gd name="connsiteX127" fmla="*/ 527445 w 1577436"/>
              <a:gd name="connsiteY127" fmla="*/ 1685165 h 2307035"/>
              <a:gd name="connsiteX128" fmla="*/ 544342 w 1577436"/>
              <a:gd name="connsiteY128" fmla="*/ 1753012 h 2307035"/>
              <a:gd name="connsiteX129" fmla="*/ 559939 w 1577436"/>
              <a:gd name="connsiteY129" fmla="*/ 1766790 h 2307035"/>
              <a:gd name="connsiteX130" fmla="*/ 573717 w 1577436"/>
              <a:gd name="connsiteY130" fmla="*/ 1751453 h 2307035"/>
              <a:gd name="connsiteX131" fmla="*/ 576576 w 1577436"/>
              <a:gd name="connsiteY131" fmla="*/ 1730916 h 2307035"/>
              <a:gd name="connsiteX132" fmla="*/ 577616 w 1577436"/>
              <a:gd name="connsiteY132" fmla="*/ 1699722 h 2307035"/>
              <a:gd name="connsiteX133" fmla="*/ 598932 w 1577436"/>
              <a:gd name="connsiteY133" fmla="*/ 1629795 h 2307035"/>
              <a:gd name="connsiteX134" fmla="*/ 649363 w 1577436"/>
              <a:gd name="connsiteY134" fmla="*/ 1560647 h 2307035"/>
              <a:gd name="connsiteX135" fmla="*/ 651963 w 1577436"/>
              <a:gd name="connsiteY135" fmla="*/ 1552588 h 2307035"/>
              <a:gd name="connsiteX136" fmla="*/ 662101 w 1577436"/>
              <a:gd name="connsiteY136" fmla="*/ 1519574 h 2307035"/>
              <a:gd name="connsiteX137" fmla="*/ 687576 w 1577436"/>
              <a:gd name="connsiteY137" fmla="*/ 1513076 h 2307035"/>
              <a:gd name="connsiteX138" fmla="*/ 700834 w 1577436"/>
              <a:gd name="connsiteY138" fmla="*/ 1510736 h 2307035"/>
              <a:gd name="connsiteX139" fmla="*/ 775440 w 1577436"/>
              <a:gd name="connsiteY139" fmla="*/ 1444188 h 2307035"/>
              <a:gd name="connsiteX140" fmla="*/ 811054 w 1577436"/>
              <a:gd name="connsiteY140" fmla="*/ 1420792 h 2307035"/>
              <a:gd name="connsiteX141" fmla="*/ 939731 w 1577436"/>
              <a:gd name="connsiteY141" fmla="*/ 1346186 h 2307035"/>
              <a:gd name="connsiteX142" fmla="*/ 1044232 w 1577436"/>
              <a:gd name="connsiteY142" fmla="*/ 1265080 h 2307035"/>
              <a:gd name="connsiteX143" fmla="*/ 1110780 w 1577436"/>
              <a:gd name="connsiteY143" fmla="*/ 1203471 h 2307035"/>
              <a:gd name="connsiteX144" fmla="*/ 1128977 w 1577436"/>
              <a:gd name="connsiteY144" fmla="*/ 1141603 h 2307035"/>
              <a:gd name="connsiteX145" fmla="*/ 1114679 w 1577436"/>
              <a:gd name="connsiteY145" fmla="*/ 1105469 h 2307035"/>
              <a:gd name="connsiteX146" fmla="*/ 1093623 w 1577436"/>
              <a:gd name="connsiteY146" fmla="*/ 1077914 h 2307035"/>
              <a:gd name="connsiteX147" fmla="*/ 977424 w 1577436"/>
              <a:gd name="connsiteY147" fmla="*/ 1012926 h 2307035"/>
              <a:gd name="connsiteX148" fmla="*/ 857066 w 1577436"/>
              <a:gd name="connsiteY148" fmla="*/ 964834 h 2307035"/>
              <a:gd name="connsiteX149" fmla="*/ 840169 w 1577436"/>
              <a:gd name="connsiteY149" fmla="*/ 939619 h 2307035"/>
              <a:gd name="connsiteX150" fmla="*/ 850567 w 1577436"/>
              <a:gd name="connsiteY150" fmla="*/ 826279 h 2307035"/>
              <a:gd name="connsiteX151" fmla="*/ 875782 w 1577436"/>
              <a:gd name="connsiteY151" fmla="*/ 674207 h 2307035"/>
              <a:gd name="connsiteX152" fmla="*/ 892159 w 1577436"/>
              <a:gd name="connsiteY152" fmla="*/ 642493 h 2307035"/>
              <a:gd name="connsiteX153" fmla="*/ 935312 w 1577436"/>
              <a:gd name="connsiteY153" fmla="*/ 590502 h 2307035"/>
              <a:gd name="connsiteX154" fmla="*/ 984443 w 1577436"/>
              <a:gd name="connsiteY154" fmla="*/ 565027 h 2307035"/>
              <a:gd name="connsiteX155" fmla="*/ 1151853 w 1577436"/>
              <a:gd name="connsiteY155" fmla="*/ 562947 h 2307035"/>
              <a:gd name="connsiteX156" fmla="*/ 1208522 w 1577436"/>
              <a:gd name="connsiteY156" fmla="*/ 557228 h 2307035"/>
              <a:gd name="connsiteX157" fmla="*/ 1337719 w 1577436"/>
              <a:gd name="connsiteY157" fmla="*/ 503938 h 2307035"/>
              <a:gd name="connsiteX158" fmla="*/ 1368134 w 1577436"/>
              <a:gd name="connsiteY158" fmla="*/ 487041 h 2307035"/>
              <a:gd name="connsiteX159" fmla="*/ 1411546 w 1577436"/>
              <a:gd name="connsiteY159" fmla="*/ 465205 h 2307035"/>
              <a:gd name="connsiteX160" fmla="*/ 1446380 w 1577436"/>
              <a:gd name="connsiteY160" fmla="*/ 454546 h 2307035"/>
              <a:gd name="connsiteX161" fmla="*/ 1462497 w 1577436"/>
              <a:gd name="connsiteY161" fmla="*/ 434270 h 2307035"/>
              <a:gd name="connsiteX162" fmla="*/ 1476534 w 1577436"/>
              <a:gd name="connsiteY162" fmla="*/ 409055 h 2307035"/>
              <a:gd name="connsiteX163" fmla="*/ 1476274 w 1577436"/>
              <a:gd name="connsiteY163" fmla="*/ 407755 h 2307035"/>
              <a:gd name="connsiteX164" fmla="*/ 1484853 w 1577436"/>
              <a:gd name="connsiteY164" fmla="*/ 395797 h 2307035"/>
              <a:gd name="connsiteX165" fmla="*/ 1537363 w 1577436"/>
              <a:gd name="connsiteY165" fmla="*/ 371621 h 2307035"/>
              <a:gd name="connsiteX166" fmla="*/ 1567258 w 1577436"/>
              <a:gd name="connsiteY166" fmla="*/ 351345 h 2307035"/>
              <a:gd name="connsiteX167" fmla="*/ 1575057 w 1577436"/>
              <a:gd name="connsiteY167" fmla="*/ 327169 h 2307035"/>
              <a:gd name="connsiteX168" fmla="*/ 842768 w 1577436"/>
              <a:gd name="connsiteY168" fmla="*/ 1205031 h 2307035"/>
              <a:gd name="connsiteX169" fmla="*/ 755424 w 1577436"/>
              <a:gd name="connsiteY169" fmla="*/ 1296795 h 2307035"/>
              <a:gd name="connsiteX170" fmla="*/ 703433 w 1577436"/>
              <a:gd name="connsiteY170" fmla="*/ 1345146 h 2307035"/>
              <a:gd name="connsiteX171" fmla="*/ 682897 w 1577436"/>
              <a:gd name="connsiteY171" fmla="*/ 1355284 h 2307035"/>
              <a:gd name="connsiteX172" fmla="*/ 606731 w 1577436"/>
              <a:gd name="connsiteY172" fmla="*/ 1399996 h 2307035"/>
              <a:gd name="connsiteX173" fmla="*/ 595813 w 1577436"/>
              <a:gd name="connsiteY173" fmla="*/ 1412734 h 2307035"/>
              <a:gd name="connsiteX174" fmla="*/ 587494 w 1577436"/>
              <a:gd name="connsiteY174" fmla="*/ 1414293 h 2307035"/>
              <a:gd name="connsiteX175" fmla="*/ 586454 w 1577436"/>
              <a:gd name="connsiteY175" fmla="*/ 1406495 h 2307035"/>
              <a:gd name="connsiteX176" fmla="*/ 588274 w 1577436"/>
              <a:gd name="connsiteY176" fmla="*/ 1401556 h 2307035"/>
              <a:gd name="connsiteX177" fmla="*/ 668340 w 1577436"/>
              <a:gd name="connsiteY177" fmla="*/ 1224268 h 2307035"/>
              <a:gd name="connsiteX178" fmla="*/ 699534 w 1577436"/>
              <a:gd name="connsiteY178" fmla="*/ 1202692 h 2307035"/>
              <a:gd name="connsiteX179" fmla="*/ 828211 w 1577436"/>
              <a:gd name="connsiteY179" fmla="*/ 1202692 h 2307035"/>
              <a:gd name="connsiteX180" fmla="*/ 842768 w 1577436"/>
              <a:gd name="connsiteY180" fmla="*/ 1205031 h 2307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1577436" h="2307035">
                <a:moveTo>
                  <a:pt x="1575057" y="327169"/>
                </a:moveTo>
                <a:cubicBezTo>
                  <a:pt x="1568298" y="313132"/>
                  <a:pt x="1558679" y="301954"/>
                  <a:pt x="1547242" y="291556"/>
                </a:cubicBezTo>
                <a:cubicBezTo>
                  <a:pt x="1541523" y="286357"/>
                  <a:pt x="1536323" y="284537"/>
                  <a:pt x="1530345" y="289736"/>
                </a:cubicBezTo>
                <a:cubicBezTo>
                  <a:pt x="1524626" y="294935"/>
                  <a:pt x="1519167" y="292336"/>
                  <a:pt x="1513968" y="289216"/>
                </a:cubicBezTo>
                <a:cubicBezTo>
                  <a:pt x="1505649" y="284017"/>
                  <a:pt x="1499410" y="286097"/>
                  <a:pt x="1494991" y="294935"/>
                </a:cubicBezTo>
                <a:cubicBezTo>
                  <a:pt x="1491352" y="302214"/>
                  <a:pt x="1487452" y="309493"/>
                  <a:pt x="1483553" y="316771"/>
                </a:cubicBezTo>
                <a:cubicBezTo>
                  <a:pt x="1474195" y="333928"/>
                  <a:pt x="1461197" y="338607"/>
                  <a:pt x="1442480" y="332108"/>
                </a:cubicBezTo>
                <a:cubicBezTo>
                  <a:pt x="1425064" y="326130"/>
                  <a:pt x="1420904" y="327949"/>
                  <a:pt x="1415445" y="346146"/>
                </a:cubicBezTo>
                <a:cubicBezTo>
                  <a:pt x="1413626" y="351865"/>
                  <a:pt x="1413366" y="357584"/>
                  <a:pt x="1406087" y="360443"/>
                </a:cubicBezTo>
                <a:cubicBezTo>
                  <a:pt x="1356176" y="379940"/>
                  <a:pt x="1308344" y="404376"/>
                  <a:pt x="1254014" y="411394"/>
                </a:cubicBezTo>
                <a:cubicBezTo>
                  <a:pt x="1224900" y="415034"/>
                  <a:pt x="1197085" y="428811"/>
                  <a:pt x="1167450" y="426991"/>
                </a:cubicBezTo>
                <a:cubicBezTo>
                  <a:pt x="1123778" y="424132"/>
                  <a:pt x="1080106" y="423872"/>
                  <a:pt x="1036433" y="424132"/>
                </a:cubicBezTo>
                <a:cubicBezTo>
                  <a:pt x="1017457" y="424132"/>
                  <a:pt x="1000560" y="417113"/>
                  <a:pt x="995101" y="395537"/>
                </a:cubicBezTo>
                <a:cubicBezTo>
                  <a:pt x="994321" y="392158"/>
                  <a:pt x="992501" y="389038"/>
                  <a:pt x="991202" y="385919"/>
                </a:cubicBezTo>
                <a:cubicBezTo>
                  <a:pt x="980544" y="363823"/>
                  <a:pt x="969625" y="342507"/>
                  <a:pt x="942850" y="335748"/>
                </a:cubicBezTo>
                <a:cubicBezTo>
                  <a:pt x="935312" y="333928"/>
                  <a:pt x="936611" y="328209"/>
                  <a:pt x="941810" y="324310"/>
                </a:cubicBezTo>
                <a:cubicBezTo>
                  <a:pt x="944410" y="322230"/>
                  <a:pt x="948049" y="321710"/>
                  <a:pt x="951429" y="320411"/>
                </a:cubicBezTo>
                <a:cubicBezTo>
                  <a:pt x="974045" y="312872"/>
                  <a:pt x="996661" y="306113"/>
                  <a:pt x="1019017" y="297795"/>
                </a:cubicBezTo>
                <a:cubicBezTo>
                  <a:pt x="1037993" y="290776"/>
                  <a:pt x="1041113" y="282717"/>
                  <a:pt x="1035134" y="263481"/>
                </a:cubicBezTo>
                <a:cubicBezTo>
                  <a:pt x="1033834" y="259062"/>
                  <a:pt x="1030195" y="254642"/>
                  <a:pt x="1033054" y="249963"/>
                </a:cubicBezTo>
                <a:cubicBezTo>
                  <a:pt x="1037473" y="242165"/>
                  <a:pt x="1036953" y="234106"/>
                  <a:pt x="1035394" y="226048"/>
                </a:cubicBezTo>
                <a:cubicBezTo>
                  <a:pt x="1033834" y="216949"/>
                  <a:pt x="1035394" y="209151"/>
                  <a:pt x="1043192" y="202912"/>
                </a:cubicBezTo>
                <a:cubicBezTo>
                  <a:pt x="1048651" y="198493"/>
                  <a:pt x="1049431" y="193813"/>
                  <a:pt x="1044492" y="187315"/>
                </a:cubicBezTo>
                <a:cubicBezTo>
                  <a:pt x="1038773" y="180036"/>
                  <a:pt x="1032274" y="174057"/>
                  <a:pt x="1025255" y="168078"/>
                </a:cubicBezTo>
                <a:cubicBezTo>
                  <a:pt x="1013298" y="158200"/>
                  <a:pt x="1009138" y="143642"/>
                  <a:pt x="1015117" y="129865"/>
                </a:cubicBezTo>
                <a:cubicBezTo>
                  <a:pt x="1017717" y="124146"/>
                  <a:pt x="1016417" y="121546"/>
                  <a:pt x="1012518" y="117907"/>
                </a:cubicBezTo>
                <a:cubicBezTo>
                  <a:pt x="1003419" y="109849"/>
                  <a:pt x="995101" y="101010"/>
                  <a:pt x="986262" y="92692"/>
                </a:cubicBezTo>
                <a:cubicBezTo>
                  <a:pt x="980544" y="86973"/>
                  <a:pt x="980803" y="81774"/>
                  <a:pt x="986522" y="76055"/>
                </a:cubicBezTo>
                <a:cubicBezTo>
                  <a:pt x="992501" y="70076"/>
                  <a:pt x="999260" y="63837"/>
                  <a:pt x="1003419" y="56558"/>
                </a:cubicBezTo>
                <a:cubicBezTo>
                  <a:pt x="1007319" y="49799"/>
                  <a:pt x="1013038" y="39921"/>
                  <a:pt x="1002899" y="33942"/>
                </a:cubicBezTo>
                <a:cubicBezTo>
                  <a:pt x="984963" y="23284"/>
                  <a:pt x="965466" y="14186"/>
                  <a:pt x="944150" y="16785"/>
                </a:cubicBezTo>
                <a:cubicBezTo>
                  <a:pt x="929073" y="18605"/>
                  <a:pt x="916075" y="17565"/>
                  <a:pt x="904637" y="6387"/>
                </a:cubicBezTo>
                <a:cubicBezTo>
                  <a:pt x="902038" y="4048"/>
                  <a:pt x="897618" y="3268"/>
                  <a:pt x="893719" y="2488"/>
                </a:cubicBezTo>
                <a:cubicBezTo>
                  <a:pt x="859925" y="-2971"/>
                  <a:pt x="827951" y="-372"/>
                  <a:pt x="798056" y="19645"/>
                </a:cubicBezTo>
                <a:cubicBezTo>
                  <a:pt x="766862" y="40441"/>
                  <a:pt x="746326" y="68256"/>
                  <a:pt x="741127" y="104130"/>
                </a:cubicBezTo>
                <a:cubicBezTo>
                  <a:pt x="734888" y="147802"/>
                  <a:pt x="740087" y="191214"/>
                  <a:pt x="759323" y="231767"/>
                </a:cubicBezTo>
                <a:cubicBezTo>
                  <a:pt x="766602" y="247364"/>
                  <a:pt x="761923" y="255942"/>
                  <a:pt x="744766" y="255682"/>
                </a:cubicBezTo>
                <a:cubicBezTo>
                  <a:pt x="734368" y="255682"/>
                  <a:pt x="724230" y="254902"/>
                  <a:pt x="714092" y="251003"/>
                </a:cubicBezTo>
                <a:cubicBezTo>
                  <a:pt x="690176" y="241905"/>
                  <a:pt x="666260" y="233326"/>
                  <a:pt x="642084" y="225008"/>
                </a:cubicBezTo>
                <a:cubicBezTo>
                  <a:pt x="606991" y="212790"/>
                  <a:pt x="583855" y="217209"/>
                  <a:pt x="561239" y="246064"/>
                </a:cubicBezTo>
                <a:cubicBezTo>
                  <a:pt x="544862" y="266860"/>
                  <a:pt x="521206" y="269980"/>
                  <a:pt x="500670" y="271539"/>
                </a:cubicBezTo>
                <a:cubicBezTo>
                  <a:pt x="468956" y="273879"/>
                  <a:pt x="436981" y="275179"/>
                  <a:pt x="405007" y="277258"/>
                </a:cubicBezTo>
                <a:cubicBezTo>
                  <a:pt x="349117" y="280638"/>
                  <a:pt x="294267" y="289736"/>
                  <a:pt x="239677" y="302734"/>
                </a:cubicBezTo>
                <a:cubicBezTo>
                  <a:pt x="220440" y="307413"/>
                  <a:pt x="206923" y="316511"/>
                  <a:pt x="198084" y="333928"/>
                </a:cubicBezTo>
                <a:cubicBezTo>
                  <a:pt x="154412" y="417893"/>
                  <a:pt x="102162" y="497179"/>
                  <a:pt x="59529" y="581923"/>
                </a:cubicBezTo>
                <a:cubicBezTo>
                  <a:pt x="53550" y="594141"/>
                  <a:pt x="50431" y="603240"/>
                  <a:pt x="62909" y="612858"/>
                </a:cubicBezTo>
                <a:cubicBezTo>
                  <a:pt x="68108" y="617017"/>
                  <a:pt x="70447" y="624816"/>
                  <a:pt x="75646" y="628975"/>
                </a:cubicBezTo>
                <a:cubicBezTo>
                  <a:pt x="86564" y="638073"/>
                  <a:pt x="82145" y="645352"/>
                  <a:pt x="75386" y="653930"/>
                </a:cubicBezTo>
                <a:cubicBezTo>
                  <a:pt x="61869" y="670827"/>
                  <a:pt x="47831" y="687724"/>
                  <a:pt x="42112" y="709041"/>
                </a:cubicBezTo>
                <a:cubicBezTo>
                  <a:pt x="36133" y="732176"/>
                  <a:pt x="23136" y="748034"/>
                  <a:pt x="0" y="755312"/>
                </a:cubicBezTo>
                <a:cubicBezTo>
                  <a:pt x="0" y="757912"/>
                  <a:pt x="0" y="760511"/>
                  <a:pt x="0" y="763111"/>
                </a:cubicBezTo>
                <a:cubicBezTo>
                  <a:pt x="11438" y="771949"/>
                  <a:pt x="20796" y="763631"/>
                  <a:pt x="30934" y="759731"/>
                </a:cubicBezTo>
                <a:cubicBezTo>
                  <a:pt x="35874" y="757652"/>
                  <a:pt x="40553" y="752453"/>
                  <a:pt x="46272" y="757912"/>
                </a:cubicBezTo>
                <a:cubicBezTo>
                  <a:pt x="51211" y="762851"/>
                  <a:pt x="50951" y="769090"/>
                  <a:pt x="48871" y="775069"/>
                </a:cubicBezTo>
                <a:cubicBezTo>
                  <a:pt x="44972" y="787546"/>
                  <a:pt x="40033" y="799504"/>
                  <a:pt x="27295" y="806263"/>
                </a:cubicBezTo>
                <a:cubicBezTo>
                  <a:pt x="24176" y="807823"/>
                  <a:pt x="19756" y="810162"/>
                  <a:pt x="21836" y="815101"/>
                </a:cubicBezTo>
                <a:cubicBezTo>
                  <a:pt x="23396" y="819001"/>
                  <a:pt x="27295" y="820560"/>
                  <a:pt x="31194" y="821080"/>
                </a:cubicBezTo>
                <a:cubicBezTo>
                  <a:pt x="38993" y="822380"/>
                  <a:pt x="44452" y="818221"/>
                  <a:pt x="49391" y="813022"/>
                </a:cubicBezTo>
                <a:cubicBezTo>
                  <a:pt x="55630" y="806783"/>
                  <a:pt x="58749" y="798464"/>
                  <a:pt x="63169" y="791186"/>
                </a:cubicBezTo>
                <a:cubicBezTo>
                  <a:pt x="65248" y="787546"/>
                  <a:pt x="67068" y="782607"/>
                  <a:pt x="72787" y="784167"/>
                </a:cubicBezTo>
                <a:cubicBezTo>
                  <a:pt x="77466" y="785727"/>
                  <a:pt x="76426" y="790666"/>
                  <a:pt x="76166" y="794305"/>
                </a:cubicBezTo>
                <a:cubicBezTo>
                  <a:pt x="75386" y="801584"/>
                  <a:pt x="73827" y="808863"/>
                  <a:pt x="72787" y="816141"/>
                </a:cubicBezTo>
                <a:cubicBezTo>
                  <a:pt x="72007" y="820560"/>
                  <a:pt x="70187" y="823160"/>
                  <a:pt x="64988" y="822380"/>
                </a:cubicBezTo>
                <a:cubicBezTo>
                  <a:pt x="59529" y="821340"/>
                  <a:pt x="55370" y="822900"/>
                  <a:pt x="56410" y="829919"/>
                </a:cubicBezTo>
                <a:cubicBezTo>
                  <a:pt x="57450" y="836938"/>
                  <a:pt x="59789" y="842657"/>
                  <a:pt x="68628" y="841877"/>
                </a:cubicBezTo>
                <a:cubicBezTo>
                  <a:pt x="75646" y="841097"/>
                  <a:pt x="80066" y="836158"/>
                  <a:pt x="85785" y="833038"/>
                </a:cubicBezTo>
                <a:cubicBezTo>
                  <a:pt x="90204" y="830439"/>
                  <a:pt x="93843" y="827579"/>
                  <a:pt x="100082" y="830179"/>
                </a:cubicBezTo>
                <a:cubicBezTo>
                  <a:pt x="113340" y="835898"/>
                  <a:pt x="128937" y="824460"/>
                  <a:pt x="128677" y="809642"/>
                </a:cubicBezTo>
                <a:cubicBezTo>
                  <a:pt x="128417" y="796125"/>
                  <a:pt x="127377" y="782867"/>
                  <a:pt x="127637" y="769350"/>
                </a:cubicBezTo>
                <a:cubicBezTo>
                  <a:pt x="128157" y="752453"/>
                  <a:pt x="135176" y="745694"/>
                  <a:pt x="151553" y="744134"/>
                </a:cubicBezTo>
                <a:cubicBezTo>
                  <a:pt x="156752" y="743614"/>
                  <a:pt x="161951" y="743094"/>
                  <a:pt x="167150" y="742575"/>
                </a:cubicBezTo>
                <a:cubicBezTo>
                  <a:pt x="175728" y="741795"/>
                  <a:pt x="180148" y="737115"/>
                  <a:pt x="181707" y="728797"/>
                </a:cubicBezTo>
                <a:cubicBezTo>
                  <a:pt x="184827" y="713720"/>
                  <a:pt x="183527" y="700982"/>
                  <a:pt x="169230" y="691364"/>
                </a:cubicBezTo>
                <a:cubicBezTo>
                  <a:pt x="162211" y="686425"/>
                  <a:pt x="154672" y="680446"/>
                  <a:pt x="160911" y="668748"/>
                </a:cubicBezTo>
                <a:cubicBezTo>
                  <a:pt x="175728" y="641193"/>
                  <a:pt x="189246" y="613378"/>
                  <a:pt x="204063" y="585823"/>
                </a:cubicBezTo>
                <a:cubicBezTo>
                  <a:pt x="210042" y="574385"/>
                  <a:pt x="218621" y="564247"/>
                  <a:pt x="215761" y="549949"/>
                </a:cubicBezTo>
                <a:cubicBezTo>
                  <a:pt x="214981" y="545530"/>
                  <a:pt x="218881" y="543190"/>
                  <a:pt x="221480" y="540331"/>
                </a:cubicBezTo>
                <a:cubicBezTo>
                  <a:pt x="249035" y="511476"/>
                  <a:pt x="270611" y="477682"/>
                  <a:pt x="298426" y="449087"/>
                </a:cubicBezTo>
                <a:cubicBezTo>
                  <a:pt x="304405" y="443109"/>
                  <a:pt x="309344" y="439989"/>
                  <a:pt x="317143" y="440769"/>
                </a:cubicBezTo>
                <a:cubicBezTo>
                  <a:pt x="336120" y="443109"/>
                  <a:pt x="355096" y="441549"/>
                  <a:pt x="374333" y="441289"/>
                </a:cubicBezTo>
                <a:cubicBezTo>
                  <a:pt x="405527" y="440769"/>
                  <a:pt x="436721" y="441029"/>
                  <a:pt x="467916" y="441029"/>
                </a:cubicBezTo>
                <a:cubicBezTo>
                  <a:pt x="476494" y="441029"/>
                  <a:pt x="484293" y="442589"/>
                  <a:pt x="484293" y="454546"/>
                </a:cubicBezTo>
                <a:cubicBezTo>
                  <a:pt x="484033" y="495359"/>
                  <a:pt x="483253" y="535912"/>
                  <a:pt x="479874" y="576464"/>
                </a:cubicBezTo>
                <a:cubicBezTo>
                  <a:pt x="475714" y="630275"/>
                  <a:pt x="452319" y="676806"/>
                  <a:pt x="424244" y="721518"/>
                </a:cubicBezTo>
                <a:cubicBezTo>
                  <a:pt x="408127" y="747254"/>
                  <a:pt x="389930" y="771429"/>
                  <a:pt x="372773" y="796385"/>
                </a:cubicBezTo>
                <a:cubicBezTo>
                  <a:pt x="367054" y="804703"/>
                  <a:pt x="361335" y="812762"/>
                  <a:pt x="359515" y="822900"/>
                </a:cubicBezTo>
                <a:cubicBezTo>
                  <a:pt x="355096" y="848376"/>
                  <a:pt x="350677" y="874111"/>
                  <a:pt x="346258" y="899586"/>
                </a:cubicBezTo>
                <a:cubicBezTo>
                  <a:pt x="344438" y="909984"/>
                  <a:pt x="347298" y="914664"/>
                  <a:pt x="358216" y="910504"/>
                </a:cubicBezTo>
                <a:cubicBezTo>
                  <a:pt x="369134" y="906345"/>
                  <a:pt x="373033" y="911024"/>
                  <a:pt x="373293" y="921942"/>
                </a:cubicBezTo>
                <a:cubicBezTo>
                  <a:pt x="373553" y="930781"/>
                  <a:pt x="369394" y="940659"/>
                  <a:pt x="374073" y="948717"/>
                </a:cubicBezTo>
                <a:cubicBezTo>
                  <a:pt x="387590" y="971333"/>
                  <a:pt x="387070" y="995509"/>
                  <a:pt x="383951" y="1020464"/>
                </a:cubicBezTo>
                <a:cubicBezTo>
                  <a:pt x="381871" y="1037621"/>
                  <a:pt x="377192" y="1055558"/>
                  <a:pt x="382651" y="1071935"/>
                </a:cubicBezTo>
                <a:cubicBezTo>
                  <a:pt x="391490" y="1097931"/>
                  <a:pt x="397988" y="1125486"/>
                  <a:pt x="412546" y="1149141"/>
                </a:cubicBezTo>
                <a:cubicBezTo>
                  <a:pt x="427623" y="1174097"/>
                  <a:pt x="426843" y="1199312"/>
                  <a:pt x="418785" y="1225308"/>
                </a:cubicBezTo>
                <a:cubicBezTo>
                  <a:pt x="402148" y="1277558"/>
                  <a:pt x="386031" y="1330069"/>
                  <a:pt x="372253" y="1383099"/>
                </a:cubicBezTo>
                <a:cubicBezTo>
                  <a:pt x="357176" y="1441329"/>
                  <a:pt x="349377" y="1501638"/>
                  <a:pt x="319742" y="1555448"/>
                </a:cubicBezTo>
                <a:cubicBezTo>
                  <a:pt x="319483" y="1555708"/>
                  <a:pt x="319483" y="1556228"/>
                  <a:pt x="319483" y="1556748"/>
                </a:cubicBezTo>
                <a:cubicBezTo>
                  <a:pt x="313764" y="1577804"/>
                  <a:pt x="303365" y="1596780"/>
                  <a:pt x="291148" y="1614717"/>
                </a:cubicBezTo>
                <a:cubicBezTo>
                  <a:pt x="261513" y="1658130"/>
                  <a:pt x="238377" y="1704401"/>
                  <a:pt x="231618" y="1756912"/>
                </a:cubicBezTo>
                <a:cubicBezTo>
                  <a:pt x="226679" y="1795645"/>
                  <a:pt x="211862" y="1830738"/>
                  <a:pt x="198604" y="1866612"/>
                </a:cubicBezTo>
                <a:cubicBezTo>
                  <a:pt x="180667" y="1914703"/>
                  <a:pt x="160131" y="1962015"/>
                  <a:pt x="147653" y="2012186"/>
                </a:cubicBezTo>
                <a:cubicBezTo>
                  <a:pt x="143754" y="2027523"/>
                  <a:pt x="139075" y="2044420"/>
                  <a:pt x="124778" y="2053518"/>
                </a:cubicBezTo>
                <a:cubicBezTo>
                  <a:pt x="101902" y="2068075"/>
                  <a:pt x="87344" y="2090431"/>
                  <a:pt x="69148" y="2109148"/>
                </a:cubicBezTo>
                <a:cubicBezTo>
                  <a:pt x="63948" y="2114607"/>
                  <a:pt x="63689" y="2119286"/>
                  <a:pt x="69148" y="2124745"/>
                </a:cubicBezTo>
                <a:cubicBezTo>
                  <a:pt x="88124" y="2144242"/>
                  <a:pt x="107621" y="2163479"/>
                  <a:pt x="128417" y="2181155"/>
                </a:cubicBezTo>
                <a:cubicBezTo>
                  <a:pt x="130756" y="2183235"/>
                  <a:pt x="133616" y="2187394"/>
                  <a:pt x="137255" y="2184015"/>
                </a:cubicBezTo>
                <a:cubicBezTo>
                  <a:pt x="145834" y="2175956"/>
                  <a:pt x="150513" y="2183495"/>
                  <a:pt x="155192" y="2188434"/>
                </a:cubicBezTo>
                <a:cubicBezTo>
                  <a:pt x="174429" y="2208450"/>
                  <a:pt x="189506" y="2231846"/>
                  <a:pt x="206403" y="2253942"/>
                </a:cubicBezTo>
                <a:cubicBezTo>
                  <a:pt x="232398" y="2288256"/>
                  <a:pt x="268012" y="2304633"/>
                  <a:pt x="310384" y="2306973"/>
                </a:cubicBezTo>
                <a:cubicBezTo>
                  <a:pt x="318963" y="2307492"/>
                  <a:pt x="327801" y="2304893"/>
                  <a:pt x="330660" y="2296055"/>
                </a:cubicBezTo>
                <a:cubicBezTo>
                  <a:pt x="333520" y="2287476"/>
                  <a:pt x="325721" y="2282797"/>
                  <a:pt x="320002" y="2278638"/>
                </a:cubicBezTo>
                <a:cubicBezTo>
                  <a:pt x="307005" y="2269019"/>
                  <a:pt x="294787" y="2258881"/>
                  <a:pt x="284909" y="2246143"/>
                </a:cubicBezTo>
                <a:cubicBezTo>
                  <a:pt x="275810" y="2234186"/>
                  <a:pt x="270611" y="2221448"/>
                  <a:pt x="271911" y="2205851"/>
                </a:cubicBezTo>
                <a:cubicBezTo>
                  <a:pt x="273991" y="2180375"/>
                  <a:pt x="274251" y="2154380"/>
                  <a:pt x="266972" y="2129685"/>
                </a:cubicBezTo>
                <a:cubicBezTo>
                  <a:pt x="262553" y="2114867"/>
                  <a:pt x="262293" y="2101090"/>
                  <a:pt x="262293" y="2086532"/>
                </a:cubicBezTo>
                <a:cubicBezTo>
                  <a:pt x="262293" y="2077434"/>
                  <a:pt x="265672" y="2072495"/>
                  <a:pt x="274771" y="2072235"/>
                </a:cubicBezTo>
                <a:cubicBezTo>
                  <a:pt x="283089" y="2071975"/>
                  <a:pt x="286728" y="2068335"/>
                  <a:pt x="285689" y="2059497"/>
                </a:cubicBezTo>
                <a:cubicBezTo>
                  <a:pt x="284649" y="2052218"/>
                  <a:pt x="285689" y="2044680"/>
                  <a:pt x="285169" y="2037401"/>
                </a:cubicBezTo>
                <a:cubicBezTo>
                  <a:pt x="283349" y="2014525"/>
                  <a:pt x="288808" y="1994249"/>
                  <a:pt x="300766" y="1974232"/>
                </a:cubicBezTo>
                <a:cubicBezTo>
                  <a:pt x="314803" y="1950837"/>
                  <a:pt x="323642" y="1924841"/>
                  <a:pt x="333260" y="1899366"/>
                </a:cubicBezTo>
                <a:cubicBezTo>
                  <a:pt x="346778" y="1862973"/>
                  <a:pt x="355876" y="1825019"/>
                  <a:pt x="374333" y="1790446"/>
                </a:cubicBezTo>
                <a:cubicBezTo>
                  <a:pt x="395909" y="1750153"/>
                  <a:pt x="420344" y="1711160"/>
                  <a:pt x="437761" y="1668528"/>
                </a:cubicBezTo>
                <a:cubicBezTo>
                  <a:pt x="440621" y="1661769"/>
                  <a:pt x="445040" y="1655790"/>
                  <a:pt x="449719" y="1650071"/>
                </a:cubicBezTo>
                <a:cubicBezTo>
                  <a:pt x="459077" y="1639153"/>
                  <a:pt x="466876" y="1627195"/>
                  <a:pt x="473375" y="1614457"/>
                </a:cubicBezTo>
                <a:cubicBezTo>
                  <a:pt x="483253" y="1594701"/>
                  <a:pt x="493911" y="1575464"/>
                  <a:pt x="506909" y="1557528"/>
                </a:cubicBezTo>
                <a:cubicBezTo>
                  <a:pt x="510808" y="1552069"/>
                  <a:pt x="512108" y="1540631"/>
                  <a:pt x="521206" y="1543490"/>
                </a:cubicBezTo>
                <a:cubicBezTo>
                  <a:pt x="529525" y="1546090"/>
                  <a:pt x="525105" y="1556488"/>
                  <a:pt x="525365" y="1563247"/>
                </a:cubicBezTo>
                <a:cubicBezTo>
                  <a:pt x="526665" y="1603799"/>
                  <a:pt x="521986" y="1644612"/>
                  <a:pt x="527445" y="1685165"/>
                </a:cubicBezTo>
                <a:cubicBezTo>
                  <a:pt x="530565" y="1708300"/>
                  <a:pt x="536024" y="1731176"/>
                  <a:pt x="544342" y="1753012"/>
                </a:cubicBezTo>
                <a:cubicBezTo>
                  <a:pt x="546942" y="1759771"/>
                  <a:pt x="551361" y="1767050"/>
                  <a:pt x="559939" y="1766790"/>
                </a:cubicBezTo>
                <a:cubicBezTo>
                  <a:pt x="568778" y="1766530"/>
                  <a:pt x="571637" y="1758211"/>
                  <a:pt x="573717" y="1751453"/>
                </a:cubicBezTo>
                <a:cubicBezTo>
                  <a:pt x="575796" y="1744954"/>
                  <a:pt x="576056" y="1737935"/>
                  <a:pt x="576576" y="1730916"/>
                </a:cubicBezTo>
                <a:cubicBezTo>
                  <a:pt x="577096" y="1720518"/>
                  <a:pt x="577096" y="1710120"/>
                  <a:pt x="577616" y="1699722"/>
                </a:cubicBezTo>
                <a:cubicBezTo>
                  <a:pt x="578656" y="1674507"/>
                  <a:pt x="585415" y="1650591"/>
                  <a:pt x="598932" y="1629795"/>
                </a:cubicBezTo>
                <a:cubicBezTo>
                  <a:pt x="614269" y="1605879"/>
                  <a:pt x="630387" y="1581963"/>
                  <a:pt x="649363" y="1560647"/>
                </a:cubicBezTo>
                <a:cubicBezTo>
                  <a:pt x="651443" y="1558307"/>
                  <a:pt x="653522" y="1555448"/>
                  <a:pt x="651963" y="1552588"/>
                </a:cubicBezTo>
                <a:cubicBezTo>
                  <a:pt x="643904" y="1537771"/>
                  <a:pt x="655602" y="1529713"/>
                  <a:pt x="662101" y="1519574"/>
                </a:cubicBezTo>
                <a:cubicBezTo>
                  <a:pt x="668600" y="1509696"/>
                  <a:pt x="677438" y="1506837"/>
                  <a:pt x="687576" y="1513076"/>
                </a:cubicBezTo>
                <a:cubicBezTo>
                  <a:pt x="693295" y="1516455"/>
                  <a:pt x="696415" y="1514635"/>
                  <a:pt x="700834" y="1510736"/>
                </a:cubicBezTo>
                <a:cubicBezTo>
                  <a:pt x="725529" y="1488380"/>
                  <a:pt x="750745" y="1466284"/>
                  <a:pt x="775440" y="1444188"/>
                </a:cubicBezTo>
                <a:cubicBezTo>
                  <a:pt x="786098" y="1434570"/>
                  <a:pt x="798056" y="1427031"/>
                  <a:pt x="811054" y="1420792"/>
                </a:cubicBezTo>
                <a:cubicBezTo>
                  <a:pt x="856026" y="1399476"/>
                  <a:pt x="900218" y="1377380"/>
                  <a:pt x="939731" y="1346186"/>
                </a:cubicBezTo>
                <a:cubicBezTo>
                  <a:pt x="974305" y="1318891"/>
                  <a:pt x="1007579" y="1289516"/>
                  <a:pt x="1044232" y="1265080"/>
                </a:cubicBezTo>
                <a:cubicBezTo>
                  <a:pt x="1069707" y="1248183"/>
                  <a:pt x="1090504" y="1225827"/>
                  <a:pt x="1110780" y="1203471"/>
                </a:cubicBezTo>
                <a:cubicBezTo>
                  <a:pt x="1126377" y="1186315"/>
                  <a:pt x="1135996" y="1165778"/>
                  <a:pt x="1128977" y="1141603"/>
                </a:cubicBezTo>
                <a:cubicBezTo>
                  <a:pt x="1125337" y="1129125"/>
                  <a:pt x="1119878" y="1117167"/>
                  <a:pt x="1114679" y="1105469"/>
                </a:cubicBezTo>
                <a:cubicBezTo>
                  <a:pt x="1110000" y="1094551"/>
                  <a:pt x="1102981" y="1084933"/>
                  <a:pt x="1093623" y="1077914"/>
                </a:cubicBezTo>
                <a:cubicBezTo>
                  <a:pt x="1057750" y="1051399"/>
                  <a:pt x="1018237" y="1030603"/>
                  <a:pt x="977424" y="1012926"/>
                </a:cubicBezTo>
                <a:cubicBezTo>
                  <a:pt x="937911" y="995769"/>
                  <a:pt x="897359" y="980172"/>
                  <a:pt x="857066" y="964834"/>
                </a:cubicBezTo>
                <a:cubicBezTo>
                  <a:pt x="844588" y="960155"/>
                  <a:pt x="839389" y="952617"/>
                  <a:pt x="840169" y="939619"/>
                </a:cubicBezTo>
                <a:cubicBezTo>
                  <a:pt x="843028" y="901666"/>
                  <a:pt x="833670" y="862933"/>
                  <a:pt x="850567" y="826279"/>
                </a:cubicBezTo>
                <a:cubicBezTo>
                  <a:pt x="850827" y="774289"/>
                  <a:pt x="863824" y="724378"/>
                  <a:pt x="875782" y="674207"/>
                </a:cubicBezTo>
                <a:cubicBezTo>
                  <a:pt x="878642" y="661989"/>
                  <a:pt x="883841" y="651851"/>
                  <a:pt x="892159" y="642493"/>
                </a:cubicBezTo>
                <a:cubicBezTo>
                  <a:pt x="906977" y="625596"/>
                  <a:pt x="922574" y="608959"/>
                  <a:pt x="935312" y="590502"/>
                </a:cubicBezTo>
                <a:cubicBezTo>
                  <a:pt x="947789" y="572565"/>
                  <a:pt x="963127" y="565286"/>
                  <a:pt x="984443" y="565027"/>
                </a:cubicBezTo>
                <a:cubicBezTo>
                  <a:pt x="1040333" y="564247"/>
                  <a:pt x="1095963" y="559827"/>
                  <a:pt x="1151853" y="562947"/>
                </a:cubicBezTo>
                <a:cubicBezTo>
                  <a:pt x="1171089" y="563987"/>
                  <a:pt x="1189806" y="562687"/>
                  <a:pt x="1208522" y="557228"/>
                </a:cubicBezTo>
                <a:cubicBezTo>
                  <a:pt x="1253494" y="543970"/>
                  <a:pt x="1296387" y="526034"/>
                  <a:pt x="1337719" y="503938"/>
                </a:cubicBezTo>
                <a:cubicBezTo>
                  <a:pt x="1347857" y="498478"/>
                  <a:pt x="1359815" y="494579"/>
                  <a:pt x="1368134" y="487041"/>
                </a:cubicBezTo>
                <a:cubicBezTo>
                  <a:pt x="1380872" y="475083"/>
                  <a:pt x="1395689" y="469884"/>
                  <a:pt x="1411546" y="465205"/>
                </a:cubicBezTo>
                <a:cubicBezTo>
                  <a:pt x="1423244" y="461825"/>
                  <a:pt x="1434942" y="458446"/>
                  <a:pt x="1446380" y="454546"/>
                </a:cubicBezTo>
                <a:cubicBezTo>
                  <a:pt x="1455738" y="451427"/>
                  <a:pt x="1469515" y="451947"/>
                  <a:pt x="1462497" y="434270"/>
                </a:cubicBezTo>
                <a:cubicBezTo>
                  <a:pt x="1457558" y="421792"/>
                  <a:pt x="1484333" y="424652"/>
                  <a:pt x="1476534" y="409055"/>
                </a:cubicBezTo>
                <a:cubicBezTo>
                  <a:pt x="1476274" y="408795"/>
                  <a:pt x="1476534" y="408275"/>
                  <a:pt x="1476274" y="407755"/>
                </a:cubicBezTo>
                <a:cubicBezTo>
                  <a:pt x="1473415" y="399696"/>
                  <a:pt x="1477574" y="397097"/>
                  <a:pt x="1484853" y="395797"/>
                </a:cubicBezTo>
                <a:cubicBezTo>
                  <a:pt x="1504349" y="392158"/>
                  <a:pt x="1521246" y="383059"/>
                  <a:pt x="1537363" y="371621"/>
                </a:cubicBezTo>
                <a:cubicBezTo>
                  <a:pt x="1547242" y="364863"/>
                  <a:pt x="1555560" y="356024"/>
                  <a:pt x="1567258" y="351345"/>
                </a:cubicBezTo>
                <a:cubicBezTo>
                  <a:pt x="1576616" y="346926"/>
                  <a:pt x="1580256" y="338347"/>
                  <a:pt x="1575057" y="327169"/>
                </a:cubicBezTo>
                <a:close/>
                <a:moveTo>
                  <a:pt x="842768" y="1205031"/>
                </a:moveTo>
                <a:cubicBezTo>
                  <a:pt x="806635" y="1232586"/>
                  <a:pt x="784799" y="1268460"/>
                  <a:pt x="755424" y="1296795"/>
                </a:cubicBezTo>
                <a:cubicBezTo>
                  <a:pt x="738527" y="1313172"/>
                  <a:pt x="721110" y="1329549"/>
                  <a:pt x="703433" y="1345146"/>
                </a:cubicBezTo>
                <a:cubicBezTo>
                  <a:pt x="697454" y="1350345"/>
                  <a:pt x="690956" y="1353724"/>
                  <a:pt x="682897" y="1355284"/>
                </a:cubicBezTo>
                <a:cubicBezTo>
                  <a:pt x="652483" y="1361523"/>
                  <a:pt x="624928" y="1372701"/>
                  <a:pt x="606731" y="1399996"/>
                </a:cubicBezTo>
                <a:cubicBezTo>
                  <a:pt x="603611" y="1404675"/>
                  <a:pt x="599452" y="1408575"/>
                  <a:pt x="595813" y="1412734"/>
                </a:cubicBezTo>
                <a:cubicBezTo>
                  <a:pt x="593473" y="1415333"/>
                  <a:pt x="590614" y="1416113"/>
                  <a:pt x="587494" y="1414293"/>
                </a:cubicBezTo>
                <a:cubicBezTo>
                  <a:pt x="583855" y="1412214"/>
                  <a:pt x="585155" y="1409354"/>
                  <a:pt x="586454" y="1406495"/>
                </a:cubicBezTo>
                <a:cubicBezTo>
                  <a:pt x="587234" y="1404935"/>
                  <a:pt x="587494" y="1403115"/>
                  <a:pt x="588274" y="1401556"/>
                </a:cubicBezTo>
                <a:cubicBezTo>
                  <a:pt x="616869" y="1343326"/>
                  <a:pt x="642344" y="1283797"/>
                  <a:pt x="668340" y="1224268"/>
                </a:cubicBezTo>
                <a:cubicBezTo>
                  <a:pt x="674579" y="1210230"/>
                  <a:pt x="683157" y="1202432"/>
                  <a:pt x="699534" y="1202692"/>
                </a:cubicBezTo>
                <a:cubicBezTo>
                  <a:pt x="742426" y="1203212"/>
                  <a:pt x="785319" y="1202692"/>
                  <a:pt x="828211" y="1202692"/>
                </a:cubicBezTo>
                <a:cubicBezTo>
                  <a:pt x="831590" y="1202952"/>
                  <a:pt x="834970" y="1203991"/>
                  <a:pt x="842768" y="1205031"/>
                </a:cubicBezTo>
                <a:close/>
              </a:path>
            </a:pathLst>
          </a:custGeom>
          <a:solidFill>
            <a:schemeClr val="accent2"/>
          </a:solidFill>
          <a:ln w="25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699" name="Group 4698">
            <a:extLst>
              <a:ext uri="{FF2B5EF4-FFF2-40B4-BE49-F238E27FC236}">
                <a16:creationId xmlns:a16="http://schemas.microsoft.com/office/drawing/2014/main" id="{4E560D34-5AE3-45FB-B0F3-C5E8679A8504}"/>
              </a:ext>
            </a:extLst>
          </p:cNvPr>
          <p:cNvGrpSpPr/>
          <p:nvPr/>
        </p:nvGrpSpPr>
        <p:grpSpPr>
          <a:xfrm rot="21170207">
            <a:off x="4891997" y="3238051"/>
            <a:ext cx="649209" cy="773245"/>
            <a:chOff x="5071951" y="3009853"/>
            <a:chExt cx="880901" cy="1049203"/>
          </a:xfrm>
          <a:solidFill>
            <a:schemeClr val="accent2"/>
          </a:solidFill>
        </p:grpSpPr>
        <p:sp>
          <p:nvSpPr>
            <p:cNvPr id="4700" name="Freeform: Shape 4699">
              <a:extLst>
                <a:ext uri="{FF2B5EF4-FFF2-40B4-BE49-F238E27FC236}">
                  <a16:creationId xmlns:a16="http://schemas.microsoft.com/office/drawing/2014/main" id="{0040C597-31AF-4062-BCFE-1D3166AC4C44}"/>
                </a:ext>
              </a:extLst>
            </p:cNvPr>
            <p:cNvSpPr/>
            <p:nvPr/>
          </p:nvSpPr>
          <p:spPr>
            <a:xfrm>
              <a:off x="5586883" y="3705579"/>
              <a:ext cx="365969" cy="353477"/>
            </a:xfrm>
            <a:custGeom>
              <a:avLst/>
              <a:gdLst>
                <a:gd name="connsiteX0" fmla="*/ 246540 w 365969"/>
                <a:gd name="connsiteY0" fmla="*/ 342017 h 353477"/>
                <a:gd name="connsiteX1" fmla="*/ 187997 w 365969"/>
                <a:gd name="connsiteY1" fmla="*/ 349026 h 353477"/>
                <a:gd name="connsiteX2" fmla="*/ 104513 w 365969"/>
                <a:gd name="connsiteY2" fmla="*/ 336246 h 353477"/>
                <a:gd name="connsiteX3" fmla="*/ 38755 w 365969"/>
                <a:gd name="connsiteY3" fmla="*/ 283887 h 353477"/>
                <a:gd name="connsiteX4" fmla="*/ 2 w 365969"/>
                <a:gd name="connsiteY4" fmla="*/ 188241 h 353477"/>
                <a:gd name="connsiteX5" fmla="*/ 37106 w 365969"/>
                <a:gd name="connsiteY5" fmla="*/ 65384 h 353477"/>
                <a:gd name="connsiteX6" fmla="*/ 151717 w 365969"/>
                <a:gd name="connsiteY6" fmla="*/ 1483 h 353477"/>
                <a:gd name="connsiteX7" fmla="*/ 246333 w 365969"/>
                <a:gd name="connsiteY7" fmla="*/ 10553 h 353477"/>
                <a:gd name="connsiteX8" fmla="*/ 336620 w 365969"/>
                <a:gd name="connsiteY8" fmla="*/ 90945 h 353477"/>
                <a:gd name="connsiteX9" fmla="*/ 362799 w 365969"/>
                <a:gd name="connsiteY9" fmla="*/ 183088 h 353477"/>
                <a:gd name="connsiteX10" fmla="*/ 360944 w 365969"/>
                <a:gd name="connsiteY10" fmla="*/ 273168 h 353477"/>
                <a:gd name="connsiteX11" fmla="*/ 345896 w 365969"/>
                <a:gd name="connsiteY11" fmla="*/ 299554 h 353477"/>
                <a:gd name="connsiteX12" fmla="*/ 321779 w 365969"/>
                <a:gd name="connsiteY12" fmla="*/ 322022 h 353477"/>
                <a:gd name="connsiteX13" fmla="*/ 259114 w 365969"/>
                <a:gd name="connsiteY13" fmla="*/ 343460 h 353477"/>
                <a:gd name="connsiteX14" fmla="*/ 246540 w 365969"/>
                <a:gd name="connsiteY14" fmla="*/ 342017 h 353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65969" h="353477">
                  <a:moveTo>
                    <a:pt x="246540" y="342017"/>
                  </a:moveTo>
                  <a:cubicBezTo>
                    <a:pt x="226544" y="340368"/>
                    <a:pt x="207374" y="342430"/>
                    <a:pt x="187997" y="349026"/>
                  </a:cubicBezTo>
                  <a:cubicBezTo>
                    <a:pt x="158726" y="358920"/>
                    <a:pt x="130485" y="351293"/>
                    <a:pt x="104513" y="336246"/>
                  </a:cubicBezTo>
                  <a:cubicBezTo>
                    <a:pt x="79982" y="322022"/>
                    <a:pt x="57720" y="304501"/>
                    <a:pt x="38755" y="283887"/>
                  </a:cubicBezTo>
                  <a:cubicBezTo>
                    <a:pt x="14432" y="257296"/>
                    <a:pt x="-204" y="225757"/>
                    <a:pt x="2" y="188241"/>
                  </a:cubicBezTo>
                  <a:cubicBezTo>
                    <a:pt x="414" y="143510"/>
                    <a:pt x="11340" y="102283"/>
                    <a:pt x="37106" y="65384"/>
                  </a:cubicBezTo>
                  <a:cubicBezTo>
                    <a:pt x="64935" y="25600"/>
                    <a:pt x="104925" y="7048"/>
                    <a:pt x="151717" y="1483"/>
                  </a:cubicBezTo>
                  <a:cubicBezTo>
                    <a:pt x="183874" y="-2434"/>
                    <a:pt x="215413" y="1689"/>
                    <a:pt x="246333" y="10553"/>
                  </a:cubicBezTo>
                  <a:cubicBezTo>
                    <a:pt x="289209" y="22921"/>
                    <a:pt x="315595" y="53635"/>
                    <a:pt x="336620" y="90945"/>
                  </a:cubicBezTo>
                  <a:cubicBezTo>
                    <a:pt x="352905" y="119598"/>
                    <a:pt x="359089" y="150930"/>
                    <a:pt x="362799" y="183088"/>
                  </a:cubicBezTo>
                  <a:cubicBezTo>
                    <a:pt x="366304" y="213183"/>
                    <a:pt x="368365" y="243279"/>
                    <a:pt x="360944" y="273168"/>
                  </a:cubicBezTo>
                  <a:cubicBezTo>
                    <a:pt x="358471" y="283269"/>
                    <a:pt x="353936" y="292339"/>
                    <a:pt x="345896" y="299554"/>
                  </a:cubicBezTo>
                  <a:cubicBezTo>
                    <a:pt x="337651" y="306768"/>
                    <a:pt x="329200" y="313983"/>
                    <a:pt x="321779" y="322022"/>
                  </a:cubicBezTo>
                  <a:cubicBezTo>
                    <a:pt x="304463" y="340162"/>
                    <a:pt x="283025" y="345522"/>
                    <a:pt x="259114" y="343460"/>
                  </a:cubicBezTo>
                  <a:cubicBezTo>
                    <a:pt x="254785" y="342430"/>
                    <a:pt x="250662" y="342223"/>
                    <a:pt x="246540" y="342017"/>
                  </a:cubicBezTo>
                  <a:close/>
                </a:path>
              </a:pathLst>
            </a:custGeom>
            <a:grpFill/>
            <a:ln w="2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01" name="Freeform: Shape 4700">
              <a:extLst>
                <a:ext uri="{FF2B5EF4-FFF2-40B4-BE49-F238E27FC236}">
                  <a16:creationId xmlns:a16="http://schemas.microsoft.com/office/drawing/2014/main" id="{91C3B792-2CAC-4A6F-8B19-AC8E44FE9831}"/>
                </a:ext>
              </a:extLst>
            </p:cNvPr>
            <p:cNvSpPr/>
            <p:nvPr/>
          </p:nvSpPr>
          <p:spPr>
            <a:xfrm>
              <a:off x="5236369" y="3224103"/>
              <a:ext cx="290788" cy="314437"/>
            </a:xfrm>
            <a:custGeom>
              <a:avLst/>
              <a:gdLst>
                <a:gd name="connsiteX0" fmla="*/ 157162 w 290788"/>
                <a:gd name="connsiteY0" fmla="*/ 314134 h 314437"/>
                <a:gd name="connsiteX1" fmla="*/ 112843 w 290788"/>
                <a:gd name="connsiteY1" fmla="*/ 308568 h 314437"/>
                <a:gd name="connsiteX2" fmla="*/ 66875 w 290788"/>
                <a:gd name="connsiteY2" fmla="*/ 294551 h 314437"/>
                <a:gd name="connsiteX3" fmla="*/ 27297 w 290788"/>
                <a:gd name="connsiteY3" fmla="*/ 246727 h 314437"/>
                <a:gd name="connsiteX4" fmla="*/ 14517 w 290788"/>
                <a:gd name="connsiteY4" fmla="*/ 191896 h 314437"/>
                <a:gd name="connsiteX5" fmla="*/ 2561 w 290788"/>
                <a:gd name="connsiteY5" fmla="*/ 160357 h 314437"/>
                <a:gd name="connsiteX6" fmla="*/ 17609 w 290788"/>
                <a:gd name="connsiteY6" fmla="*/ 93775 h 314437"/>
                <a:gd name="connsiteX7" fmla="*/ 56362 w 290788"/>
                <a:gd name="connsiteY7" fmla="*/ 39562 h 314437"/>
                <a:gd name="connsiteX8" fmla="*/ 88725 w 290788"/>
                <a:gd name="connsiteY8" fmla="*/ 6787 h 314437"/>
                <a:gd name="connsiteX9" fmla="*/ 122119 w 290788"/>
                <a:gd name="connsiteY9" fmla="*/ 5344 h 314437"/>
                <a:gd name="connsiteX10" fmla="*/ 187670 w 290788"/>
                <a:gd name="connsiteY10" fmla="*/ 28431 h 314437"/>
                <a:gd name="connsiteX11" fmla="*/ 210551 w 290788"/>
                <a:gd name="connsiteY11" fmla="*/ 36676 h 314437"/>
                <a:gd name="connsiteX12" fmla="*/ 242296 w 290788"/>
                <a:gd name="connsiteY12" fmla="*/ 57496 h 314437"/>
                <a:gd name="connsiteX13" fmla="*/ 261672 w 290788"/>
                <a:gd name="connsiteY13" fmla="*/ 103258 h 314437"/>
                <a:gd name="connsiteX14" fmla="*/ 264146 w 290788"/>
                <a:gd name="connsiteY14" fmla="*/ 132941 h 314437"/>
                <a:gd name="connsiteX15" fmla="*/ 277545 w 290788"/>
                <a:gd name="connsiteY15" fmla="*/ 165510 h 314437"/>
                <a:gd name="connsiteX16" fmla="*/ 290737 w 290788"/>
                <a:gd name="connsiteY16" fmla="*/ 198286 h 314437"/>
                <a:gd name="connsiteX17" fmla="*/ 274865 w 290788"/>
                <a:gd name="connsiteY17" fmla="*/ 221579 h 314437"/>
                <a:gd name="connsiteX18" fmla="*/ 227248 w 290788"/>
                <a:gd name="connsiteY18" fmla="*/ 259714 h 314437"/>
                <a:gd name="connsiteX19" fmla="*/ 209108 w 290788"/>
                <a:gd name="connsiteY19" fmla="*/ 285893 h 314437"/>
                <a:gd name="connsiteX20" fmla="*/ 157162 w 290788"/>
                <a:gd name="connsiteY20" fmla="*/ 314134 h 314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90788" h="314437">
                  <a:moveTo>
                    <a:pt x="157162" y="314134"/>
                  </a:moveTo>
                  <a:cubicBezTo>
                    <a:pt x="140877" y="315370"/>
                    <a:pt x="126654" y="312691"/>
                    <a:pt x="112843" y="308568"/>
                  </a:cubicBezTo>
                  <a:cubicBezTo>
                    <a:pt x="97383" y="304033"/>
                    <a:pt x="81923" y="299910"/>
                    <a:pt x="66875" y="294551"/>
                  </a:cubicBezTo>
                  <a:cubicBezTo>
                    <a:pt x="44612" y="286511"/>
                    <a:pt x="33275" y="268372"/>
                    <a:pt x="27297" y="246727"/>
                  </a:cubicBezTo>
                  <a:cubicBezTo>
                    <a:pt x="22350" y="228588"/>
                    <a:pt x="18639" y="210242"/>
                    <a:pt x="14517" y="191896"/>
                  </a:cubicBezTo>
                  <a:cubicBezTo>
                    <a:pt x="12043" y="180764"/>
                    <a:pt x="5241" y="171282"/>
                    <a:pt x="2561" y="160357"/>
                  </a:cubicBezTo>
                  <a:cubicBezTo>
                    <a:pt x="-3829" y="135827"/>
                    <a:pt x="1942" y="112946"/>
                    <a:pt x="17609" y="93775"/>
                  </a:cubicBezTo>
                  <a:cubicBezTo>
                    <a:pt x="31626" y="76460"/>
                    <a:pt x="43376" y="57496"/>
                    <a:pt x="56362" y="39562"/>
                  </a:cubicBezTo>
                  <a:cubicBezTo>
                    <a:pt x="65638" y="26988"/>
                    <a:pt x="76151" y="16063"/>
                    <a:pt x="88725" y="6787"/>
                  </a:cubicBezTo>
                  <a:cubicBezTo>
                    <a:pt x="99857" y="-1459"/>
                    <a:pt x="111812" y="-2490"/>
                    <a:pt x="122119" y="5344"/>
                  </a:cubicBezTo>
                  <a:cubicBezTo>
                    <a:pt x="141702" y="20391"/>
                    <a:pt x="161903" y="30904"/>
                    <a:pt x="187670" y="28431"/>
                  </a:cubicBezTo>
                  <a:cubicBezTo>
                    <a:pt x="195503" y="27606"/>
                    <a:pt x="203336" y="32760"/>
                    <a:pt x="210551" y="36676"/>
                  </a:cubicBezTo>
                  <a:cubicBezTo>
                    <a:pt x="221682" y="42654"/>
                    <a:pt x="231783" y="50487"/>
                    <a:pt x="242296" y="57496"/>
                  </a:cubicBezTo>
                  <a:cubicBezTo>
                    <a:pt x="257962" y="68009"/>
                    <a:pt x="260023" y="85942"/>
                    <a:pt x="261672" y="103258"/>
                  </a:cubicBezTo>
                  <a:cubicBezTo>
                    <a:pt x="262703" y="113152"/>
                    <a:pt x="263115" y="123047"/>
                    <a:pt x="264146" y="132941"/>
                  </a:cubicBezTo>
                  <a:cubicBezTo>
                    <a:pt x="265383" y="145103"/>
                    <a:pt x="269505" y="155822"/>
                    <a:pt x="277545" y="165510"/>
                  </a:cubicBezTo>
                  <a:cubicBezTo>
                    <a:pt x="285378" y="174786"/>
                    <a:pt x="290119" y="185918"/>
                    <a:pt x="290737" y="198286"/>
                  </a:cubicBezTo>
                  <a:cubicBezTo>
                    <a:pt x="291356" y="210242"/>
                    <a:pt x="286409" y="218899"/>
                    <a:pt x="274865" y="221579"/>
                  </a:cubicBezTo>
                  <a:cubicBezTo>
                    <a:pt x="252809" y="226938"/>
                    <a:pt x="239204" y="242192"/>
                    <a:pt x="227248" y="259714"/>
                  </a:cubicBezTo>
                  <a:cubicBezTo>
                    <a:pt x="221270" y="268372"/>
                    <a:pt x="215292" y="277235"/>
                    <a:pt x="209108" y="285893"/>
                  </a:cubicBezTo>
                  <a:cubicBezTo>
                    <a:pt x="195915" y="304033"/>
                    <a:pt x="179218" y="315989"/>
                    <a:pt x="157162" y="314134"/>
                  </a:cubicBezTo>
                  <a:close/>
                </a:path>
              </a:pathLst>
            </a:custGeom>
            <a:grpFill/>
            <a:ln w="2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02" name="Freeform: Shape 4701">
              <a:extLst>
                <a:ext uri="{FF2B5EF4-FFF2-40B4-BE49-F238E27FC236}">
                  <a16:creationId xmlns:a16="http://schemas.microsoft.com/office/drawing/2014/main" id="{99C4AB8D-2A96-46A1-8BBC-EC6EB4AD02F6}"/>
                </a:ext>
              </a:extLst>
            </p:cNvPr>
            <p:cNvSpPr/>
            <p:nvPr/>
          </p:nvSpPr>
          <p:spPr>
            <a:xfrm>
              <a:off x="5589249" y="3495254"/>
              <a:ext cx="187194" cy="185281"/>
            </a:xfrm>
            <a:custGeom>
              <a:avLst/>
              <a:gdLst>
                <a:gd name="connsiteX0" fmla="*/ 114103 w 187194"/>
                <a:gd name="connsiteY0" fmla="*/ 185216 h 185281"/>
                <a:gd name="connsiteX1" fmla="*/ 37833 w 187194"/>
                <a:gd name="connsiteY1" fmla="*/ 171611 h 185281"/>
                <a:gd name="connsiteX2" fmla="*/ 3202 w 187194"/>
                <a:gd name="connsiteY2" fmla="*/ 123376 h 185281"/>
                <a:gd name="connsiteX3" fmla="*/ 1553 w 187194"/>
                <a:gd name="connsiteY3" fmla="*/ 58855 h 185281"/>
                <a:gd name="connsiteX4" fmla="*/ 29381 w 187194"/>
                <a:gd name="connsiteY4" fmla="*/ 25874 h 185281"/>
                <a:gd name="connsiteX5" fmla="*/ 68135 w 187194"/>
                <a:gd name="connsiteY5" fmla="*/ 7115 h 185281"/>
                <a:gd name="connsiteX6" fmla="*/ 143374 w 187194"/>
                <a:gd name="connsiteY6" fmla="*/ 17216 h 185281"/>
                <a:gd name="connsiteX7" fmla="*/ 182952 w 187194"/>
                <a:gd name="connsiteY7" fmla="*/ 98433 h 185281"/>
                <a:gd name="connsiteX8" fmla="*/ 183364 w 187194"/>
                <a:gd name="connsiteY8" fmla="*/ 102556 h 185281"/>
                <a:gd name="connsiteX9" fmla="*/ 170171 w 187194"/>
                <a:gd name="connsiteY9" fmla="*/ 165015 h 185281"/>
                <a:gd name="connsiteX10" fmla="*/ 133479 w 187194"/>
                <a:gd name="connsiteY10" fmla="*/ 185216 h 185281"/>
                <a:gd name="connsiteX11" fmla="*/ 114103 w 187194"/>
                <a:gd name="connsiteY11" fmla="*/ 185216 h 185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7194" h="185281">
                  <a:moveTo>
                    <a:pt x="114103" y="185216"/>
                  </a:moveTo>
                  <a:cubicBezTo>
                    <a:pt x="87924" y="185216"/>
                    <a:pt x="61951" y="183155"/>
                    <a:pt x="37833" y="171611"/>
                  </a:cubicBezTo>
                  <a:cubicBezTo>
                    <a:pt x="17426" y="161923"/>
                    <a:pt x="4851" y="146875"/>
                    <a:pt x="3202" y="123376"/>
                  </a:cubicBezTo>
                  <a:cubicBezTo>
                    <a:pt x="1759" y="101937"/>
                    <a:pt x="-2157" y="80499"/>
                    <a:pt x="1553" y="58855"/>
                  </a:cubicBezTo>
                  <a:cubicBezTo>
                    <a:pt x="4439" y="42158"/>
                    <a:pt x="12066" y="30615"/>
                    <a:pt x="29381" y="25874"/>
                  </a:cubicBezTo>
                  <a:cubicBezTo>
                    <a:pt x="43398" y="22163"/>
                    <a:pt x="55148" y="13506"/>
                    <a:pt x="68135" y="7115"/>
                  </a:cubicBezTo>
                  <a:cubicBezTo>
                    <a:pt x="93283" y="-5459"/>
                    <a:pt x="122142" y="-924"/>
                    <a:pt x="143374" y="17216"/>
                  </a:cubicBezTo>
                  <a:cubicBezTo>
                    <a:pt x="168728" y="38654"/>
                    <a:pt x="182539" y="65246"/>
                    <a:pt x="182952" y="98433"/>
                  </a:cubicBezTo>
                  <a:cubicBezTo>
                    <a:pt x="182952" y="99876"/>
                    <a:pt x="182952" y="101319"/>
                    <a:pt x="183364" y="102556"/>
                  </a:cubicBezTo>
                  <a:cubicBezTo>
                    <a:pt x="193671" y="126468"/>
                    <a:pt x="181097" y="145638"/>
                    <a:pt x="170171" y="165015"/>
                  </a:cubicBezTo>
                  <a:cubicBezTo>
                    <a:pt x="162132" y="179032"/>
                    <a:pt x="149970" y="186040"/>
                    <a:pt x="133479" y="185216"/>
                  </a:cubicBezTo>
                  <a:cubicBezTo>
                    <a:pt x="127295" y="185010"/>
                    <a:pt x="120699" y="185216"/>
                    <a:pt x="114103" y="185216"/>
                  </a:cubicBezTo>
                  <a:close/>
                </a:path>
              </a:pathLst>
            </a:custGeom>
            <a:grpFill/>
            <a:ln w="2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03" name="Freeform: Shape 4702">
              <a:extLst>
                <a:ext uri="{FF2B5EF4-FFF2-40B4-BE49-F238E27FC236}">
                  <a16:creationId xmlns:a16="http://schemas.microsoft.com/office/drawing/2014/main" id="{F7ED634A-7393-444F-B32B-6076D58BD35C}"/>
                </a:ext>
              </a:extLst>
            </p:cNvPr>
            <p:cNvSpPr/>
            <p:nvPr/>
          </p:nvSpPr>
          <p:spPr>
            <a:xfrm>
              <a:off x="5425894" y="3779796"/>
              <a:ext cx="122562" cy="123384"/>
            </a:xfrm>
            <a:custGeom>
              <a:avLst/>
              <a:gdLst>
                <a:gd name="connsiteX0" fmla="*/ 0 w 122562"/>
                <a:gd name="connsiteY0" fmla="*/ 56100 h 123384"/>
                <a:gd name="connsiteX1" fmla="*/ 14842 w 122562"/>
                <a:gd name="connsiteY1" fmla="*/ 10544 h 123384"/>
                <a:gd name="connsiteX2" fmla="*/ 41845 w 122562"/>
                <a:gd name="connsiteY2" fmla="*/ 31 h 123384"/>
                <a:gd name="connsiteX3" fmla="*/ 94822 w 122562"/>
                <a:gd name="connsiteY3" fmla="*/ 25386 h 123384"/>
                <a:gd name="connsiteX4" fmla="*/ 112137 w 122562"/>
                <a:gd name="connsiteY4" fmla="*/ 45793 h 123384"/>
                <a:gd name="connsiteX5" fmla="*/ 97502 w 122562"/>
                <a:gd name="connsiteY5" fmla="*/ 114642 h 123384"/>
                <a:gd name="connsiteX6" fmla="*/ 47411 w 122562"/>
                <a:gd name="connsiteY6" fmla="*/ 123093 h 123384"/>
                <a:gd name="connsiteX7" fmla="*/ 2267 w 122562"/>
                <a:gd name="connsiteY7" fmla="*/ 80836 h 123384"/>
                <a:gd name="connsiteX8" fmla="*/ 0 w 122562"/>
                <a:gd name="connsiteY8" fmla="*/ 56100 h 12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562" h="123384">
                  <a:moveTo>
                    <a:pt x="0" y="56100"/>
                  </a:moveTo>
                  <a:cubicBezTo>
                    <a:pt x="412" y="39403"/>
                    <a:pt x="1443" y="23118"/>
                    <a:pt x="14842" y="10544"/>
                  </a:cubicBezTo>
                  <a:cubicBezTo>
                    <a:pt x="22469" y="3329"/>
                    <a:pt x="31126" y="-381"/>
                    <a:pt x="41845" y="31"/>
                  </a:cubicBezTo>
                  <a:cubicBezTo>
                    <a:pt x="63283" y="856"/>
                    <a:pt x="82454" y="5391"/>
                    <a:pt x="94822" y="25386"/>
                  </a:cubicBezTo>
                  <a:cubicBezTo>
                    <a:pt x="99563" y="33013"/>
                    <a:pt x="105953" y="39197"/>
                    <a:pt x="112137" y="45793"/>
                  </a:cubicBezTo>
                  <a:cubicBezTo>
                    <a:pt x="131308" y="65994"/>
                    <a:pt x="122650" y="103717"/>
                    <a:pt x="97502" y="114642"/>
                  </a:cubicBezTo>
                  <a:cubicBezTo>
                    <a:pt x="81423" y="121651"/>
                    <a:pt x="64726" y="124330"/>
                    <a:pt x="47411" y="123093"/>
                  </a:cubicBezTo>
                  <a:cubicBezTo>
                    <a:pt x="22675" y="121444"/>
                    <a:pt x="5566" y="105572"/>
                    <a:pt x="2267" y="80836"/>
                  </a:cubicBezTo>
                  <a:cubicBezTo>
                    <a:pt x="1237" y="72590"/>
                    <a:pt x="824" y="64345"/>
                    <a:pt x="0" y="56100"/>
                  </a:cubicBezTo>
                  <a:close/>
                </a:path>
              </a:pathLst>
            </a:custGeom>
            <a:grpFill/>
            <a:ln w="2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04" name="Freeform: Shape 4703">
              <a:extLst>
                <a:ext uri="{FF2B5EF4-FFF2-40B4-BE49-F238E27FC236}">
                  <a16:creationId xmlns:a16="http://schemas.microsoft.com/office/drawing/2014/main" id="{E4492C34-FC27-4ABD-8451-E9BC3F0E8371}"/>
                </a:ext>
              </a:extLst>
            </p:cNvPr>
            <p:cNvSpPr/>
            <p:nvPr/>
          </p:nvSpPr>
          <p:spPr>
            <a:xfrm>
              <a:off x="5071951" y="3009853"/>
              <a:ext cx="85841" cy="87071"/>
            </a:xfrm>
            <a:custGeom>
              <a:avLst/>
              <a:gdLst>
                <a:gd name="connsiteX0" fmla="*/ 49688 w 85841"/>
                <a:gd name="connsiteY0" fmla="*/ 87049 h 87071"/>
                <a:gd name="connsiteX1" fmla="*/ 34846 w 85841"/>
                <a:gd name="connsiteY1" fmla="*/ 83339 h 87071"/>
                <a:gd name="connsiteX2" fmla="*/ 834 w 85841"/>
                <a:gd name="connsiteY2" fmla="*/ 36752 h 87071"/>
                <a:gd name="connsiteX3" fmla="*/ 26395 w 85841"/>
                <a:gd name="connsiteY3" fmla="*/ 11398 h 87071"/>
                <a:gd name="connsiteX4" fmla="*/ 43504 w 85841"/>
                <a:gd name="connsiteY4" fmla="*/ 4183 h 87071"/>
                <a:gd name="connsiteX5" fmla="*/ 53192 w 85841"/>
                <a:gd name="connsiteY5" fmla="*/ 266 h 87071"/>
                <a:gd name="connsiteX6" fmla="*/ 62881 w 85841"/>
                <a:gd name="connsiteY6" fmla="*/ 3565 h 87071"/>
                <a:gd name="connsiteX7" fmla="*/ 70508 w 85841"/>
                <a:gd name="connsiteY7" fmla="*/ 79834 h 87071"/>
                <a:gd name="connsiteX8" fmla="*/ 49688 w 85841"/>
                <a:gd name="connsiteY8" fmla="*/ 87049 h 87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841" h="87071">
                  <a:moveTo>
                    <a:pt x="49688" y="87049"/>
                  </a:moveTo>
                  <a:cubicBezTo>
                    <a:pt x="44535" y="87255"/>
                    <a:pt x="39588" y="86018"/>
                    <a:pt x="34846" y="83339"/>
                  </a:cubicBezTo>
                  <a:cubicBezTo>
                    <a:pt x="16706" y="72826"/>
                    <a:pt x="4957" y="57366"/>
                    <a:pt x="834" y="36752"/>
                  </a:cubicBezTo>
                  <a:cubicBezTo>
                    <a:pt x="-3082" y="17376"/>
                    <a:pt x="7018" y="7893"/>
                    <a:pt x="26395" y="11398"/>
                  </a:cubicBezTo>
                  <a:cubicBezTo>
                    <a:pt x="34022" y="12841"/>
                    <a:pt x="41030" y="15520"/>
                    <a:pt x="43504" y="4183"/>
                  </a:cubicBezTo>
                  <a:cubicBezTo>
                    <a:pt x="44329" y="473"/>
                    <a:pt x="49276" y="-558"/>
                    <a:pt x="53192" y="266"/>
                  </a:cubicBezTo>
                  <a:cubicBezTo>
                    <a:pt x="56491" y="1091"/>
                    <a:pt x="59583" y="2328"/>
                    <a:pt x="62881" y="3565"/>
                  </a:cubicBezTo>
                  <a:cubicBezTo>
                    <a:pt x="84319" y="12428"/>
                    <a:pt x="97924" y="58396"/>
                    <a:pt x="70508" y="79834"/>
                  </a:cubicBezTo>
                  <a:cubicBezTo>
                    <a:pt x="63911" y="85194"/>
                    <a:pt x="58346" y="87049"/>
                    <a:pt x="49688" y="87049"/>
                  </a:cubicBezTo>
                  <a:close/>
                </a:path>
              </a:pathLst>
            </a:custGeom>
            <a:grpFill/>
            <a:ln w="2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705" name="Freeform: Shape 4704">
            <a:extLst>
              <a:ext uri="{FF2B5EF4-FFF2-40B4-BE49-F238E27FC236}">
                <a16:creationId xmlns:a16="http://schemas.microsoft.com/office/drawing/2014/main" id="{9F34E7D7-92AF-45EF-9B55-2A4A133277E6}"/>
              </a:ext>
            </a:extLst>
          </p:cNvPr>
          <p:cNvSpPr/>
          <p:nvPr/>
        </p:nvSpPr>
        <p:spPr>
          <a:xfrm>
            <a:off x="762313" y="988453"/>
            <a:ext cx="641735" cy="1200723"/>
          </a:xfrm>
          <a:custGeom>
            <a:avLst/>
            <a:gdLst>
              <a:gd name="connsiteX0" fmla="*/ 641476 w 641735"/>
              <a:gd name="connsiteY0" fmla="*/ 811054 h 1200723"/>
              <a:gd name="connsiteX1" fmla="*/ 627179 w 641735"/>
              <a:gd name="connsiteY1" fmla="*/ 877862 h 1200723"/>
              <a:gd name="connsiteX2" fmla="*/ 482385 w 641735"/>
              <a:gd name="connsiteY2" fmla="*/ 1057749 h 1200723"/>
              <a:gd name="connsiteX3" fmla="*/ 471727 w 641735"/>
              <a:gd name="connsiteY3" fmla="*/ 1076986 h 1200723"/>
              <a:gd name="connsiteX4" fmla="*/ 472247 w 641735"/>
              <a:gd name="connsiteY4" fmla="*/ 1188766 h 1200723"/>
              <a:gd name="connsiteX5" fmla="*/ 461068 w 641735"/>
              <a:gd name="connsiteY5" fmla="*/ 1200724 h 1200723"/>
              <a:gd name="connsiteX6" fmla="*/ 212813 w 641735"/>
              <a:gd name="connsiteY6" fmla="*/ 1200724 h 1200723"/>
              <a:gd name="connsiteX7" fmla="*/ 202155 w 641735"/>
              <a:gd name="connsiteY7" fmla="*/ 1189806 h 1200723"/>
              <a:gd name="connsiteX8" fmla="*/ 202415 w 641735"/>
              <a:gd name="connsiteY8" fmla="*/ 1089724 h 1200723"/>
              <a:gd name="connsiteX9" fmla="*/ 192797 w 641735"/>
              <a:gd name="connsiteY9" fmla="*/ 1074386 h 1200723"/>
              <a:gd name="connsiteX10" fmla="*/ 171 w 641735"/>
              <a:gd name="connsiteY10" fmla="*/ 792857 h 1200723"/>
              <a:gd name="connsiteX11" fmla="*/ 11609 w 641735"/>
              <a:gd name="connsiteY11" fmla="*/ 780119 h 1200723"/>
              <a:gd name="connsiteX12" fmla="*/ 254666 w 641735"/>
              <a:gd name="connsiteY12" fmla="*/ 780119 h 1200723"/>
              <a:gd name="connsiteX13" fmla="*/ 268183 w 641735"/>
              <a:gd name="connsiteY13" fmla="*/ 791817 h 1200723"/>
              <a:gd name="connsiteX14" fmla="*/ 325113 w 641735"/>
              <a:gd name="connsiteY14" fmla="*/ 834710 h 1200723"/>
              <a:gd name="connsiteX15" fmla="*/ 375544 w 641735"/>
              <a:gd name="connsiteY15" fmla="*/ 785578 h 1200723"/>
              <a:gd name="connsiteX16" fmla="*/ 336291 w 641735"/>
              <a:gd name="connsiteY16" fmla="*/ 729169 h 1200723"/>
              <a:gd name="connsiteX17" fmla="*/ 288460 w 641735"/>
              <a:gd name="connsiteY17" fmla="*/ 725789 h 1200723"/>
              <a:gd name="connsiteX18" fmla="*/ 1991 w 641735"/>
              <a:gd name="connsiteY18" fmla="*/ 435941 h 1200723"/>
              <a:gd name="connsiteX19" fmla="*/ 193317 w 641735"/>
              <a:gd name="connsiteY19" fmla="*/ 111780 h 1200723"/>
              <a:gd name="connsiteX20" fmla="*/ 202935 w 641735"/>
              <a:gd name="connsiteY20" fmla="*/ 96183 h 1200723"/>
              <a:gd name="connsiteX21" fmla="*/ 202675 w 641735"/>
              <a:gd name="connsiteY21" fmla="*/ 0 h 1200723"/>
              <a:gd name="connsiteX22" fmla="*/ 473026 w 641735"/>
              <a:gd name="connsiteY22" fmla="*/ 0 h 1200723"/>
              <a:gd name="connsiteX23" fmla="*/ 476406 w 641735"/>
              <a:gd name="connsiteY23" fmla="*/ 16117 h 1200723"/>
              <a:gd name="connsiteX24" fmla="*/ 476146 w 641735"/>
              <a:gd name="connsiteY24" fmla="*/ 101642 h 1200723"/>
              <a:gd name="connsiteX25" fmla="*/ 492003 w 641735"/>
              <a:gd name="connsiteY25" fmla="*/ 129977 h 1200723"/>
              <a:gd name="connsiteX26" fmla="*/ 623799 w 641735"/>
              <a:gd name="connsiteY26" fmla="*/ 288808 h 1200723"/>
              <a:gd name="connsiteX27" fmla="*/ 640436 w 641735"/>
              <a:gd name="connsiteY27" fmla="*/ 370693 h 1200723"/>
              <a:gd name="connsiteX28" fmla="*/ 641736 w 641735"/>
              <a:gd name="connsiteY28" fmla="*/ 376672 h 1200723"/>
              <a:gd name="connsiteX29" fmla="*/ 641736 w 641735"/>
              <a:gd name="connsiteY29" fmla="*/ 407866 h 1200723"/>
              <a:gd name="connsiteX30" fmla="*/ 623019 w 641735"/>
              <a:gd name="connsiteY30" fmla="*/ 411506 h 1200723"/>
              <a:gd name="connsiteX31" fmla="*/ 395820 w 641735"/>
              <a:gd name="connsiteY31" fmla="*/ 411506 h 1200723"/>
              <a:gd name="connsiteX32" fmla="*/ 369305 w 641735"/>
              <a:gd name="connsiteY32" fmla="*/ 392269 h 1200723"/>
              <a:gd name="connsiteX33" fmla="*/ 311076 w 641735"/>
              <a:gd name="connsiteY33" fmla="*/ 355356 h 1200723"/>
              <a:gd name="connsiteX34" fmla="*/ 271043 w 641735"/>
              <a:gd name="connsiteY34" fmla="*/ 412806 h 1200723"/>
              <a:gd name="connsiteX35" fmla="*/ 318354 w 641735"/>
              <a:gd name="connsiteY35" fmla="*/ 455958 h 1200723"/>
              <a:gd name="connsiteX36" fmla="*/ 370085 w 641735"/>
              <a:gd name="connsiteY36" fmla="*/ 459857 h 1200723"/>
              <a:gd name="connsiteX37" fmla="*/ 633937 w 641735"/>
              <a:gd name="connsiteY37" fmla="*/ 696154 h 1200723"/>
              <a:gd name="connsiteX38" fmla="*/ 641476 w 641735"/>
              <a:gd name="connsiteY38" fmla="*/ 751005 h 1200723"/>
              <a:gd name="connsiteX39" fmla="*/ 641476 w 641735"/>
              <a:gd name="connsiteY39" fmla="*/ 811054 h 1200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41735" h="1200723">
                <a:moveTo>
                  <a:pt x="641476" y="811054"/>
                </a:moveTo>
                <a:cubicBezTo>
                  <a:pt x="636537" y="833410"/>
                  <a:pt x="634457" y="856026"/>
                  <a:pt x="627179" y="877862"/>
                </a:cubicBezTo>
                <a:cubicBezTo>
                  <a:pt x="600923" y="955588"/>
                  <a:pt x="552832" y="1015897"/>
                  <a:pt x="482385" y="1057749"/>
                </a:cubicBezTo>
                <a:cubicBezTo>
                  <a:pt x="474066" y="1062688"/>
                  <a:pt x="471467" y="1067887"/>
                  <a:pt x="471727" y="1076986"/>
                </a:cubicBezTo>
                <a:cubicBezTo>
                  <a:pt x="472247" y="1114159"/>
                  <a:pt x="471727" y="1151592"/>
                  <a:pt x="472247" y="1188766"/>
                </a:cubicBezTo>
                <a:cubicBezTo>
                  <a:pt x="472247" y="1197344"/>
                  <a:pt x="470687" y="1200724"/>
                  <a:pt x="461068" y="1200724"/>
                </a:cubicBezTo>
                <a:cubicBezTo>
                  <a:pt x="378403" y="1200204"/>
                  <a:pt x="295738" y="1200464"/>
                  <a:pt x="212813" y="1200724"/>
                </a:cubicBezTo>
                <a:cubicBezTo>
                  <a:pt x="203975" y="1200724"/>
                  <a:pt x="202155" y="1198124"/>
                  <a:pt x="202155" y="1189806"/>
                </a:cubicBezTo>
                <a:cubicBezTo>
                  <a:pt x="202675" y="1156531"/>
                  <a:pt x="202155" y="1122998"/>
                  <a:pt x="202415" y="1089724"/>
                </a:cubicBezTo>
                <a:cubicBezTo>
                  <a:pt x="202415" y="1081665"/>
                  <a:pt x="200335" y="1077766"/>
                  <a:pt x="192797" y="1074386"/>
                </a:cubicBezTo>
                <a:cubicBezTo>
                  <a:pt x="71919" y="1019276"/>
                  <a:pt x="12389" y="922314"/>
                  <a:pt x="171" y="792857"/>
                </a:cubicBezTo>
                <a:cubicBezTo>
                  <a:pt x="-608" y="783759"/>
                  <a:pt x="951" y="780119"/>
                  <a:pt x="11609" y="780119"/>
                </a:cubicBezTo>
                <a:cubicBezTo>
                  <a:pt x="92715" y="780639"/>
                  <a:pt x="173560" y="780639"/>
                  <a:pt x="254666" y="780119"/>
                </a:cubicBezTo>
                <a:cubicBezTo>
                  <a:pt x="264024" y="780119"/>
                  <a:pt x="266623" y="782719"/>
                  <a:pt x="268183" y="791817"/>
                </a:cubicBezTo>
                <a:cubicBezTo>
                  <a:pt x="272602" y="818073"/>
                  <a:pt x="297558" y="836269"/>
                  <a:pt x="325113" y="834710"/>
                </a:cubicBezTo>
                <a:cubicBezTo>
                  <a:pt x="351108" y="833410"/>
                  <a:pt x="372684" y="812354"/>
                  <a:pt x="375544" y="785578"/>
                </a:cubicBezTo>
                <a:cubicBezTo>
                  <a:pt x="378403" y="759323"/>
                  <a:pt x="362026" y="734368"/>
                  <a:pt x="336291" y="729169"/>
                </a:cubicBezTo>
                <a:cubicBezTo>
                  <a:pt x="320694" y="726049"/>
                  <a:pt x="304317" y="727089"/>
                  <a:pt x="288460" y="725789"/>
                </a:cubicBezTo>
                <a:cubicBezTo>
                  <a:pt x="140546" y="713051"/>
                  <a:pt x="13429" y="584115"/>
                  <a:pt x="1991" y="435941"/>
                </a:cubicBezTo>
                <a:cubicBezTo>
                  <a:pt x="-8927" y="293227"/>
                  <a:pt x="63340" y="170529"/>
                  <a:pt x="193317" y="111780"/>
                </a:cubicBezTo>
                <a:cubicBezTo>
                  <a:pt x="201115" y="108400"/>
                  <a:pt x="202935" y="103981"/>
                  <a:pt x="202935" y="96183"/>
                </a:cubicBezTo>
                <a:cubicBezTo>
                  <a:pt x="202415" y="64208"/>
                  <a:pt x="202675" y="31974"/>
                  <a:pt x="202675" y="0"/>
                </a:cubicBezTo>
                <a:cubicBezTo>
                  <a:pt x="292879" y="0"/>
                  <a:pt x="382823" y="0"/>
                  <a:pt x="473026" y="0"/>
                </a:cubicBezTo>
                <a:cubicBezTo>
                  <a:pt x="477186" y="4679"/>
                  <a:pt x="476406" y="10398"/>
                  <a:pt x="476406" y="16117"/>
                </a:cubicBezTo>
                <a:cubicBezTo>
                  <a:pt x="476406" y="44712"/>
                  <a:pt x="477186" y="73307"/>
                  <a:pt x="476146" y="101642"/>
                </a:cubicBezTo>
                <a:cubicBezTo>
                  <a:pt x="475626" y="115159"/>
                  <a:pt x="480825" y="123218"/>
                  <a:pt x="492003" y="129977"/>
                </a:cubicBezTo>
                <a:cubicBezTo>
                  <a:pt x="554132" y="167670"/>
                  <a:pt x="596764" y="222000"/>
                  <a:pt x="623799" y="288808"/>
                </a:cubicBezTo>
                <a:cubicBezTo>
                  <a:pt x="634457" y="315063"/>
                  <a:pt x="640956" y="342358"/>
                  <a:pt x="640436" y="370693"/>
                </a:cubicBezTo>
                <a:cubicBezTo>
                  <a:pt x="640436" y="372773"/>
                  <a:pt x="640176" y="375112"/>
                  <a:pt x="641736" y="376672"/>
                </a:cubicBezTo>
                <a:cubicBezTo>
                  <a:pt x="641736" y="387070"/>
                  <a:pt x="641736" y="397468"/>
                  <a:pt x="641736" y="407866"/>
                </a:cubicBezTo>
                <a:cubicBezTo>
                  <a:pt x="636277" y="412546"/>
                  <a:pt x="629518" y="411506"/>
                  <a:pt x="623019" y="411506"/>
                </a:cubicBezTo>
                <a:cubicBezTo>
                  <a:pt x="547373" y="411506"/>
                  <a:pt x="471467" y="411506"/>
                  <a:pt x="395820" y="411506"/>
                </a:cubicBezTo>
                <a:cubicBezTo>
                  <a:pt x="375804" y="411506"/>
                  <a:pt x="375804" y="411506"/>
                  <a:pt x="369305" y="392269"/>
                </a:cubicBezTo>
                <a:cubicBezTo>
                  <a:pt x="360727" y="366274"/>
                  <a:pt x="335251" y="350157"/>
                  <a:pt x="311076" y="355356"/>
                </a:cubicBezTo>
                <a:cubicBezTo>
                  <a:pt x="285340" y="361075"/>
                  <a:pt x="268443" y="385251"/>
                  <a:pt x="271043" y="412806"/>
                </a:cubicBezTo>
                <a:cubicBezTo>
                  <a:pt x="273382" y="436721"/>
                  <a:pt x="293399" y="455698"/>
                  <a:pt x="318354" y="455958"/>
                </a:cubicBezTo>
                <a:cubicBezTo>
                  <a:pt x="335771" y="456218"/>
                  <a:pt x="352928" y="456478"/>
                  <a:pt x="370085" y="459857"/>
                </a:cubicBezTo>
                <a:cubicBezTo>
                  <a:pt x="504481" y="486632"/>
                  <a:pt x="592345" y="565658"/>
                  <a:pt x="633937" y="696154"/>
                </a:cubicBezTo>
                <a:cubicBezTo>
                  <a:pt x="639656" y="714091"/>
                  <a:pt x="638877" y="732808"/>
                  <a:pt x="641476" y="751005"/>
                </a:cubicBezTo>
                <a:cubicBezTo>
                  <a:pt x="641476" y="771281"/>
                  <a:pt x="641476" y="791037"/>
                  <a:pt x="641476" y="811054"/>
                </a:cubicBezTo>
                <a:close/>
              </a:path>
            </a:pathLst>
          </a:custGeom>
          <a:solidFill>
            <a:schemeClr val="accent1"/>
          </a:solidFill>
          <a:ln w="25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06" name="Rounded Rectangle 13">
            <a:extLst>
              <a:ext uri="{FF2B5EF4-FFF2-40B4-BE49-F238E27FC236}">
                <a16:creationId xmlns:a16="http://schemas.microsoft.com/office/drawing/2014/main" id="{4141B917-445A-4DB3-92FA-3C311A5B20A6}"/>
              </a:ext>
            </a:extLst>
          </p:cNvPr>
          <p:cNvSpPr/>
          <p:nvPr/>
        </p:nvSpPr>
        <p:spPr>
          <a:xfrm>
            <a:off x="7026424" y="3622179"/>
            <a:ext cx="4478237" cy="1196520"/>
          </a:xfrm>
          <a:prstGeom prst="roundRect">
            <a:avLst>
              <a:gd name="adj" fmla="val 12448"/>
            </a:avLst>
          </a:prstGeom>
          <a:noFill/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707" name="Rounded Rectangle 14">
            <a:extLst>
              <a:ext uri="{FF2B5EF4-FFF2-40B4-BE49-F238E27FC236}">
                <a16:creationId xmlns:a16="http://schemas.microsoft.com/office/drawing/2014/main" id="{A50F0CD4-2898-4FCF-985E-87998309A65E}"/>
              </a:ext>
            </a:extLst>
          </p:cNvPr>
          <p:cNvSpPr/>
          <p:nvPr/>
        </p:nvSpPr>
        <p:spPr>
          <a:xfrm>
            <a:off x="7026424" y="4999800"/>
            <a:ext cx="4478237" cy="1196520"/>
          </a:xfrm>
          <a:prstGeom prst="roundRect">
            <a:avLst>
              <a:gd name="adj" fmla="val 12448"/>
            </a:avLst>
          </a:prstGeom>
          <a:noFill/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708" name="TextBox 4707">
            <a:extLst>
              <a:ext uri="{FF2B5EF4-FFF2-40B4-BE49-F238E27FC236}">
                <a16:creationId xmlns:a16="http://schemas.microsoft.com/office/drawing/2014/main" id="{A4BB4CA6-BA8F-43E1-86E2-6F3515F9D5D3}"/>
              </a:ext>
            </a:extLst>
          </p:cNvPr>
          <p:cNvSpPr txBox="1"/>
          <p:nvPr/>
        </p:nvSpPr>
        <p:spPr>
          <a:xfrm>
            <a:off x="8461257" y="3626006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30%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709" name="TextBox 4708">
            <a:extLst>
              <a:ext uri="{FF2B5EF4-FFF2-40B4-BE49-F238E27FC236}">
                <a16:creationId xmlns:a16="http://schemas.microsoft.com/office/drawing/2014/main" id="{5B2087DC-F935-4D9E-9533-8A731BD64B65}"/>
              </a:ext>
            </a:extLst>
          </p:cNvPr>
          <p:cNvSpPr txBox="1"/>
          <p:nvPr/>
        </p:nvSpPr>
        <p:spPr>
          <a:xfrm>
            <a:off x="8461257" y="4984919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30%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710" name="TextBox 4709">
            <a:extLst>
              <a:ext uri="{FF2B5EF4-FFF2-40B4-BE49-F238E27FC236}">
                <a16:creationId xmlns:a16="http://schemas.microsoft.com/office/drawing/2014/main" id="{4BC1473D-A544-48BB-8404-D0C91198E4AC}"/>
              </a:ext>
            </a:extLst>
          </p:cNvPr>
          <p:cNvSpPr txBox="1"/>
          <p:nvPr/>
        </p:nvSpPr>
        <p:spPr>
          <a:xfrm>
            <a:off x="7141888" y="4237237"/>
            <a:ext cx="4222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11" name="TextBox 4710">
            <a:extLst>
              <a:ext uri="{FF2B5EF4-FFF2-40B4-BE49-F238E27FC236}">
                <a16:creationId xmlns:a16="http://schemas.microsoft.com/office/drawing/2014/main" id="{0A461D9E-8A1A-4A9D-A11A-8DA0C9EFA8EB}"/>
              </a:ext>
            </a:extLst>
          </p:cNvPr>
          <p:cNvSpPr txBox="1"/>
          <p:nvPr/>
        </p:nvSpPr>
        <p:spPr>
          <a:xfrm>
            <a:off x="7141888" y="5659521"/>
            <a:ext cx="4222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12" name="TextBox 4711">
            <a:extLst>
              <a:ext uri="{FF2B5EF4-FFF2-40B4-BE49-F238E27FC236}">
                <a16:creationId xmlns:a16="http://schemas.microsoft.com/office/drawing/2014/main" id="{04C9207A-7FC9-4C7F-BFFF-28150ED8B8A2}"/>
              </a:ext>
            </a:extLst>
          </p:cNvPr>
          <p:cNvSpPr txBox="1"/>
          <p:nvPr/>
        </p:nvSpPr>
        <p:spPr>
          <a:xfrm>
            <a:off x="7026424" y="1569827"/>
            <a:ext cx="4478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Simple PowerPoint Presentation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713" name="TextBox 4712">
            <a:extLst>
              <a:ext uri="{FF2B5EF4-FFF2-40B4-BE49-F238E27FC236}">
                <a16:creationId xmlns:a16="http://schemas.microsoft.com/office/drawing/2014/main" id="{3C018DB1-54FE-41C3-8E4B-0CF60D224292}"/>
              </a:ext>
            </a:extLst>
          </p:cNvPr>
          <p:cNvSpPr txBox="1"/>
          <p:nvPr/>
        </p:nvSpPr>
        <p:spPr>
          <a:xfrm>
            <a:off x="7026424" y="2429095"/>
            <a:ext cx="44782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11307</TotalTime>
  <Words>109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143</cp:revision>
  <dcterms:created xsi:type="dcterms:W3CDTF">2018-02-18T19:39:47Z</dcterms:created>
  <dcterms:modified xsi:type="dcterms:W3CDTF">2020-08-31T08:12:42Z</dcterms:modified>
</cp:coreProperties>
</file>