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545F9F-54ED-425F-A3A0-D6C39A148B32}"/>
              </a:ext>
            </a:extLst>
          </p:cNvPr>
          <p:cNvGrpSpPr/>
          <p:nvPr/>
        </p:nvGrpSpPr>
        <p:grpSpPr>
          <a:xfrm>
            <a:off x="2544025" y="1803529"/>
            <a:ext cx="2833242" cy="863358"/>
            <a:chOff x="803640" y="3362835"/>
            <a:chExt cx="2059657" cy="86335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86D0440-EECF-43E3-9EE8-E6D0BC46D80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743AAF-179C-4D00-B812-B2A5E012F0D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32C6B5C-75E5-49C2-AC52-61DA13C32F91}"/>
              </a:ext>
            </a:extLst>
          </p:cNvPr>
          <p:cNvGrpSpPr/>
          <p:nvPr/>
        </p:nvGrpSpPr>
        <p:grpSpPr>
          <a:xfrm>
            <a:off x="2544025" y="5263843"/>
            <a:ext cx="2833242" cy="863358"/>
            <a:chOff x="803640" y="3362835"/>
            <a:chExt cx="2059657" cy="86335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0BD4F65-9E02-402A-856F-A1F6AB9AD60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EE17285-F4BB-419E-B3C6-300ACDE3B39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9098242-84FA-4551-913F-CB1C0142F566}"/>
              </a:ext>
            </a:extLst>
          </p:cNvPr>
          <p:cNvGrpSpPr/>
          <p:nvPr/>
        </p:nvGrpSpPr>
        <p:grpSpPr>
          <a:xfrm>
            <a:off x="7247455" y="1803529"/>
            <a:ext cx="2816974" cy="863358"/>
            <a:chOff x="803640" y="3362835"/>
            <a:chExt cx="2059657" cy="86335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2AB6957-D2E4-404D-8463-341BBA00CF3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E78FF61-59E8-42C8-85D8-548DC01675E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D11082F-DF60-418D-A58B-6138A92D8CE6}"/>
              </a:ext>
            </a:extLst>
          </p:cNvPr>
          <p:cNvGrpSpPr/>
          <p:nvPr/>
        </p:nvGrpSpPr>
        <p:grpSpPr>
          <a:xfrm>
            <a:off x="7247455" y="5263843"/>
            <a:ext cx="2816974" cy="863358"/>
            <a:chOff x="803640" y="3362835"/>
            <a:chExt cx="2059657" cy="86335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2A710F7-0B2E-4BB2-AA67-FF03AC58C16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1E37E6E-6108-4BF6-B1AE-F520085A097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98F79CC-8354-4B75-B696-37EBB21A0C5E}"/>
              </a:ext>
            </a:extLst>
          </p:cNvPr>
          <p:cNvSpPr/>
          <p:nvPr/>
        </p:nvSpPr>
        <p:spPr>
          <a:xfrm>
            <a:off x="10176675" y="2632867"/>
            <a:ext cx="1333379" cy="2531008"/>
          </a:xfrm>
          <a:custGeom>
            <a:avLst/>
            <a:gdLst>
              <a:gd name="connsiteX0" fmla="*/ 1348062 w 1666599"/>
              <a:gd name="connsiteY0" fmla="*/ 2311250 h 2531008"/>
              <a:gd name="connsiteX1" fmla="*/ 1666599 w 1666599"/>
              <a:gd name="connsiteY1" fmla="*/ 2311250 h 2531008"/>
              <a:gd name="connsiteX2" fmla="*/ 1648885 w 1666599"/>
              <a:gd name="connsiteY2" fmla="*/ 2317587 h 2531008"/>
              <a:gd name="connsiteX3" fmla="*/ 1619862 w 1666599"/>
              <a:gd name="connsiteY3" fmla="*/ 2320598 h 2531008"/>
              <a:gd name="connsiteX4" fmla="*/ 1395522 w 1666599"/>
              <a:gd name="connsiteY4" fmla="*/ 2320598 h 2531008"/>
              <a:gd name="connsiteX5" fmla="*/ 923624 w 1666599"/>
              <a:gd name="connsiteY5" fmla="*/ 1848992 h 2531008"/>
              <a:gd name="connsiteX6" fmla="*/ 855423 w 1666599"/>
              <a:gd name="connsiteY6" fmla="*/ 1914872 h 2531008"/>
              <a:gd name="connsiteX7" fmla="*/ 921593 w 1666599"/>
              <a:gd name="connsiteY7" fmla="*/ 1983073 h 2531008"/>
              <a:gd name="connsiteX8" fmla="*/ 989794 w 1666599"/>
              <a:gd name="connsiteY8" fmla="*/ 1916903 h 2531008"/>
              <a:gd name="connsiteX9" fmla="*/ 923624 w 1666599"/>
              <a:gd name="connsiteY9" fmla="*/ 1848992 h 2531008"/>
              <a:gd name="connsiteX10" fmla="*/ 386427 w 1666599"/>
              <a:gd name="connsiteY10" fmla="*/ 1848990 h 2531008"/>
              <a:gd name="connsiteX11" fmla="*/ 319677 w 1666599"/>
              <a:gd name="connsiteY11" fmla="*/ 1916321 h 2531008"/>
              <a:gd name="connsiteX12" fmla="*/ 387008 w 1666599"/>
              <a:gd name="connsiteY12" fmla="*/ 1983071 h 2531008"/>
              <a:gd name="connsiteX13" fmla="*/ 454048 w 1666599"/>
              <a:gd name="connsiteY13" fmla="*/ 1915740 h 2531008"/>
              <a:gd name="connsiteX14" fmla="*/ 386427 w 1666599"/>
              <a:gd name="connsiteY14" fmla="*/ 1848990 h 2531008"/>
              <a:gd name="connsiteX15" fmla="*/ 619511 w 1666599"/>
              <a:gd name="connsiteY15" fmla="*/ 1644604 h 2531008"/>
              <a:gd name="connsiteX16" fmla="*/ 656332 w 1666599"/>
              <a:gd name="connsiteY16" fmla="*/ 1651062 h 2531008"/>
              <a:gd name="connsiteX17" fmla="*/ 752394 w 1666599"/>
              <a:gd name="connsiteY17" fmla="*/ 1690821 h 2531008"/>
              <a:gd name="connsiteX18" fmla="*/ 793895 w 1666599"/>
              <a:gd name="connsiteY18" fmla="*/ 1732323 h 2531008"/>
              <a:gd name="connsiteX19" fmla="*/ 798249 w 1666599"/>
              <a:gd name="connsiteY19" fmla="*/ 1742771 h 2531008"/>
              <a:gd name="connsiteX20" fmla="*/ 787510 w 1666599"/>
              <a:gd name="connsiteY20" fmla="*/ 1744802 h 2531008"/>
              <a:gd name="connsiteX21" fmla="*/ 684773 w 1666599"/>
              <a:gd name="connsiteY21" fmla="*/ 1745092 h 2531008"/>
              <a:gd name="connsiteX22" fmla="*/ 581166 w 1666599"/>
              <a:gd name="connsiteY22" fmla="*/ 1745092 h 2531008"/>
              <a:gd name="connsiteX23" fmla="*/ 567815 w 1666599"/>
              <a:gd name="connsiteY23" fmla="*/ 1736385 h 2531008"/>
              <a:gd name="connsiteX24" fmla="*/ 555046 w 1666599"/>
              <a:gd name="connsiteY24" fmla="*/ 1674279 h 2531008"/>
              <a:gd name="connsiteX25" fmla="*/ 582036 w 1666599"/>
              <a:gd name="connsiteY25" fmla="*/ 1644677 h 2531008"/>
              <a:gd name="connsiteX26" fmla="*/ 619511 w 1666599"/>
              <a:gd name="connsiteY26" fmla="*/ 1644604 h 2531008"/>
              <a:gd name="connsiteX27" fmla="*/ 443130 w 1666599"/>
              <a:gd name="connsiteY27" fmla="*/ 1555520 h 2531008"/>
              <a:gd name="connsiteX28" fmla="*/ 290655 w 1666599"/>
              <a:gd name="connsiteY28" fmla="*/ 1598822 h 2531008"/>
              <a:gd name="connsiteX29" fmla="*/ 209974 w 1666599"/>
              <a:gd name="connsiteY29" fmla="*/ 1711717 h 2531008"/>
              <a:gd name="connsiteX30" fmla="*/ 210264 w 1666599"/>
              <a:gd name="connsiteY30" fmla="*/ 1807200 h 2531008"/>
              <a:gd name="connsiteX31" fmla="*/ 216649 w 1666599"/>
              <a:gd name="connsiteY31" fmla="*/ 1894556 h 2531008"/>
              <a:gd name="connsiteX32" fmla="*/ 224195 w 1666599"/>
              <a:gd name="connsiteY32" fmla="*/ 1902973 h 2531008"/>
              <a:gd name="connsiteX33" fmla="*/ 289494 w 1666599"/>
              <a:gd name="connsiteY33" fmla="*/ 1902973 h 2531008"/>
              <a:gd name="connsiteX34" fmla="*/ 300813 w 1666599"/>
              <a:gd name="connsiteY34" fmla="*/ 1894266 h 2531008"/>
              <a:gd name="connsiteX35" fmla="*/ 386138 w 1666599"/>
              <a:gd name="connsiteY35" fmla="*/ 1827515 h 2531008"/>
              <a:gd name="connsiteX36" fmla="*/ 472043 w 1666599"/>
              <a:gd name="connsiteY36" fmla="*/ 1893105 h 2531008"/>
              <a:gd name="connsiteX37" fmla="*/ 485683 w 1666599"/>
              <a:gd name="connsiteY37" fmla="*/ 1902683 h 2531008"/>
              <a:gd name="connsiteX38" fmla="*/ 654591 w 1666599"/>
              <a:gd name="connsiteY38" fmla="*/ 1902683 h 2531008"/>
              <a:gd name="connsiteX39" fmla="*/ 823499 w 1666599"/>
              <a:gd name="connsiteY39" fmla="*/ 1903263 h 2531008"/>
              <a:gd name="connsiteX40" fmla="*/ 837430 w 1666599"/>
              <a:gd name="connsiteY40" fmla="*/ 1892525 h 2531008"/>
              <a:gd name="connsiteX41" fmla="*/ 921013 w 1666599"/>
              <a:gd name="connsiteY41" fmla="*/ 1827806 h 2531008"/>
              <a:gd name="connsiteX42" fmla="*/ 1008079 w 1666599"/>
              <a:gd name="connsiteY42" fmla="*/ 1893396 h 2531008"/>
              <a:gd name="connsiteX43" fmla="*/ 1016495 w 1666599"/>
              <a:gd name="connsiteY43" fmla="*/ 1903263 h 2531008"/>
              <a:gd name="connsiteX44" fmla="*/ 1106463 w 1666599"/>
              <a:gd name="connsiteY44" fmla="*/ 1903263 h 2531008"/>
              <a:gd name="connsiteX45" fmla="*/ 1114299 w 1666599"/>
              <a:gd name="connsiteY45" fmla="*/ 1897459 h 2531008"/>
              <a:gd name="connsiteX46" fmla="*/ 1119813 w 1666599"/>
              <a:gd name="connsiteY46" fmla="*/ 1807781 h 2531008"/>
              <a:gd name="connsiteX47" fmla="*/ 1034488 w 1666599"/>
              <a:gd name="connsiteY47" fmla="*/ 1730872 h 2531008"/>
              <a:gd name="connsiteX48" fmla="*/ 964545 w 1666599"/>
              <a:gd name="connsiteY48" fmla="*/ 1727099 h 2531008"/>
              <a:gd name="connsiteX49" fmla="*/ 854552 w 1666599"/>
              <a:gd name="connsiteY49" fmla="*/ 1703011 h 2531008"/>
              <a:gd name="connsiteX50" fmla="*/ 716118 w 1666599"/>
              <a:gd name="connsiteY50" fmla="*/ 1635389 h 2531008"/>
              <a:gd name="connsiteX51" fmla="*/ 497582 w 1666599"/>
              <a:gd name="connsiteY51" fmla="*/ 1559932 h 2531008"/>
              <a:gd name="connsiteX52" fmla="*/ 443130 w 1666599"/>
              <a:gd name="connsiteY52" fmla="*/ 1555520 h 2531008"/>
              <a:gd name="connsiteX53" fmla="*/ 362339 w 1666599"/>
              <a:gd name="connsiteY53" fmla="*/ 159040 h 2531008"/>
              <a:gd name="connsiteX54" fmla="*/ 257280 w 1666599"/>
              <a:gd name="connsiteY54" fmla="*/ 264681 h 2531008"/>
              <a:gd name="connsiteX55" fmla="*/ 257280 w 1666599"/>
              <a:gd name="connsiteY55" fmla="*/ 664894 h 2531008"/>
              <a:gd name="connsiteX56" fmla="*/ 258151 w 1666599"/>
              <a:gd name="connsiteY56" fmla="*/ 682597 h 2531008"/>
              <a:gd name="connsiteX57" fmla="*/ 360888 w 1666599"/>
              <a:gd name="connsiteY57" fmla="*/ 770824 h 2531008"/>
              <a:gd name="connsiteX58" fmla="*/ 664168 w 1666599"/>
              <a:gd name="connsiteY58" fmla="*/ 770824 h 2531008"/>
              <a:gd name="connsiteX59" fmla="*/ 967448 w 1666599"/>
              <a:gd name="connsiteY59" fmla="*/ 770824 h 2531008"/>
              <a:gd name="connsiteX60" fmla="*/ 1073088 w 1666599"/>
              <a:gd name="connsiteY60" fmla="*/ 664604 h 2531008"/>
              <a:gd name="connsiteX61" fmla="*/ 1073378 w 1666599"/>
              <a:gd name="connsiteY61" fmla="*/ 264390 h 2531008"/>
              <a:gd name="connsiteX62" fmla="*/ 968029 w 1666599"/>
              <a:gd name="connsiteY62" fmla="*/ 159040 h 2531008"/>
              <a:gd name="connsiteX63" fmla="*/ 362339 w 1666599"/>
              <a:gd name="connsiteY63" fmla="*/ 159040 h 2531008"/>
              <a:gd name="connsiteX64" fmla="*/ 302844 w 1666599"/>
              <a:gd name="connsiteY64" fmla="*/ 0 h 2531008"/>
              <a:gd name="connsiteX65" fmla="*/ 1027233 w 1666599"/>
              <a:gd name="connsiteY65" fmla="*/ 0 h 2531008"/>
              <a:gd name="connsiteX66" fmla="*/ 1198463 w 1666599"/>
              <a:gd name="connsiteY66" fmla="*/ 105930 h 2531008"/>
              <a:gd name="connsiteX67" fmla="*/ 1223712 w 1666599"/>
              <a:gd name="connsiteY67" fmla="*/ 209248 h 2531008"/>
              <a:gd name="connsiteX68" fmla="*/ 1223422 w 1666599"/>
              <a:gd name="connsiteY68" fmla="*/ 1258683 h 2531008"/>
              <a:gd name="connsiteX69" fmla="*/ 1223712 w 1666599"/>
              <a:gd name="connsiteY69" fmla="*/ 1276387 h 2531008"/>
              <a:gd name="connsiteX70" fmla="*/ 1227957 w 1666599"/>
              <a:gd name="connsiteY70" fmla="*/ 1289665 h 2531008"/>
              <a:gd name="connsiteX71" fmla="*/ 1231154 w 1666599"/>
              <a:gd name="connsiteY71" fmla="*/ 1290880 h 2531008"/>
              <a:gd name="connsiteX72" fmla="*/ 1231154 w 1666599"/>
              <a:gd name="connsiteY72" fmla="*/ 1400729 h 2531008"/>
              <a:gd name="connsiteX73" fmla="*/ 1230025 w 1666599"/>
              <a:gd name="connsiteY73" fmla="*/ 1400456 h 2531008"/>
              <a:gd name="connsiteX74" fmla="*/ 1224293 w 1666599"/>
              <a:gd name="connsiteY74" fmla="*/ 1410759 h 2531008"/>
              <a:gd name="connsiteX75" fmla="*/ 1224003 w 1666599"/>
              <a:gd name="connsiteY75" fmla="*/ 1423528 h 2531008"/>
              <a:gd name="connsiteX76" fmla="*/ 1224003 w 1666599"/>
              <a:gd name="connsiteY76" fmla="*/ 2308989 h 2531008"/>
              <a:gd name="connsiteX77" fmla="*/ 1252734 w 1666599"/>
              <a:gd name="connsiteY77" fmla="*/ 2338011 h 2531008"/>
              <a:gd name="connsiteX78" fmla="*/ 1277403 w 1666599"/>
              <a:gd name="connsiteY78" fmla="*/ 2338882 h 2531008"/>
              <a:gd name="connsiteX79" fmla="*/ 1328482 w 1666599"/>
              <a:gd name="connsiteY79" fmla="*/ 2391412 h 2531008"/>
              <a:gd name="connsiteX80" fmla="*/ 1328482 w 1666599"/>
              <a:gd name="connsiteY80" fmla="*/ 2482541 h 2531008"/>
              <a:gd name="connsiteX81" fmla="*/ 1323838 w 1666599"/>
              <a:gd name="connsiteY81" fmla="*/ 2496761 h 2531008"/>
              <a:gd name="connsiteX82" fmla="*/ 1276532 w 1666599"/>
              <a:gd name="connsiteY82" fmla="*/ 2531008 h 2531008"/>
              <a:gd name="connsiteX83" fmla="*/ 52965 w 1666599"/>
              <a:gd name="connsiteY83" fmla="*/ 2531008 h 2531008"/>
              <a:gd name="connsiteX84" fmla="*/ 49192 w 1666599"/>
              <a:gd name="connsiteY84" fmla="*/ 2530137 h 2531008"/>
              <a:gd name="connsiteX85" fmla="*/ 3337 w 1666599"/>
              <a:gd name="connsiteY85" fmla="*/ 2486314 h 2531008"/>
              <a:gd name="connsiteX86" fmla="*/ 3628 w 1666599"/>
              <a:gd name="connsiteY86" fmla="*/ 2385607 h 2531008"/>
              <a:gd name="connsiteX87" fmla="*/ 59640 w 1666599"/>
              <a:gd name="connsiteY87" fmla="*/ 2338301 h 2531008"/>
              <a:gd name="connsiteX88" fmla="*/ 88372 w 1666599"/>
              <a:gd name="connsiteY88" fmla="*/ 2338011 h 2531008"/>
              <a:gd name="connsiteX89" fmla="*/ 105205 w 1666599"/>
              <a:gd name="connsiteY89" fmla="*/ 2321469 h 2531008"/>
              <a:gd name="connsiteX90" fmla="*/ 105495 w 1666599"/>
              <a:gd name="connsiteY90" fmla="*/ 2301734 h 2531008"/>
              <a:gd name="connsiteX91" fmla="*/ 105785 w 1666599"/>
              <a:gd name="connsiteY91" fmla="*/ 200832 h 2531008"/>
              <a:gd name="connsiteX92" fmla="*/ 211715 w 1666599"/>
              <a:gd name="connsiteY92" fmla="*/ 22637 h 2531008"/>
              <a:gd name="connsiteX93" fmla="*/ 302844 w 1666599"/>
              <a:gd name="connsiteY93" fmla="*/ 0 h 2531008"/>
              <a:gd name="connsiteX0" fmla="*/ 1348062 w 1666599"/>
              <a:gd name="connsiteY0" fmla="*/ 2311250 h 2531008"/>
              <a:gd name="connsiteX1" fmla="*/ 1666599 w 1666599"/>
              <a:gd name="connsiteY1" fmla="*/ 2311250 h 2531008"/>
              <a:gd name="connsiteX2" fmla="*/ 1648885 w 1666599"/>
              <a:gd name="connsiteY2" fmla="*/ 2317587 h 2531008"/>
              <a:gd name="connsiteX3" fmla="*/ 1395522 w 1666599"/>
              <a:gd name="connsiteY3" fmla="*/ 2320598 h 2531008"/>
              <a:gd name="connsiteX4" fmla="*/ 1348062 w 1666599"/>
              <a:gd name="connsiteY4" fmla="*/ 2311250 h 2531008"/>
              <a:gd name="connsiteX5" fmla="*/ 923624 w 1666599"/>
              <a:gd name="connsiteY5" fmla="*/ 1848992 h 2531008"/>
              <a:gd name="connsiteX6" fmla="*/ 855423 w 1666599"/>
              <a:gd name="connsiteY6" fmla="*/ 1914872 h 2531008"/>
              <a:gd name="connsiteX7" fmla="*/ 921593 w 1666599"/>
              <a:gd name="connsiteY7" fmla="*/ 1983073 h 2531008"/>
              <a:gd name="connsiteX8" fmla="*/ 989794 w 1666599"/>
              <a:gd name="connsiteY8" fmla="*/ 1916903 h 2531008"/>
              <a:gd name="connsiteX9" fmla="*/ 923624 w 1666599"/>
              <a:gd name="connsiteY9" fmla="*/ 1848992 h 2531008"/>
              <a:gd name="connsiteX10" fmla="*/ 386427 w 1666599"/>
              <a:gd name="connsiteY10" fmla="*/ 1848990 h 2531008"/>
              <a:gd name="connsiteX11" fmla="*/ 319677 w 1666599"/>
              <a:gd name="connsiteY11" fmla="*/ 1916321 h 2531008"/>
              <a:gd name="connsiteX12" fmla="*/ 387008 w 1666599"/>
              <a:gd name="connsiteY12" fmla="*/ 1983071 h 2531008"/>
              <a:gd name="connsiteX13" fmla="*/ 454048 w 1666599"/>
              <a:gd name="connsiteY13" fmla="*/ 1915740 h 2531008"/>
              <a:gd name="connsiteX14" fmla="*/ 386427 w 1666599"/>
              <a:gd name="connsiteY14" fmla="*/ 1848990 h 2531008"/>
              <a:gd name="connsiteX15" fmla="*/ 619511 w 1666599"/>
              <a:gd name="connsiteY15" fmla="*/ 1644604 h 2531008"/>
              <a:gd name="connsiteX16" fmla="*/ 656332 w 1666599"/>
              <a:gd name="connsiteY16" fmla="*/ 1651062 h 2531008"/>
              <a:gd name="connsiteX17" fmla="*/ 752394 w 1666599"/>
              <a:gd name="connsiteY17" fmla="*/ 1690821 h 2531008"/>
              <a:gd name="connsiteX18" fmla="*/ 793895 w 1666599"/>
              <a:gd name="connsiteY18" fmla="*/ 1732323 h 2531008"/>
              <a:gd name="connsiteX19" fmla="*/ 798249 w 1666599"/>
              <a:gd name="connsiteY19" fmla="*/ 1742771 h 2531008"/>
              <a:gd name="connsiteX20" fmla="*/ 787510 w 1666599"/>
              <a:gd name="connsiteY20" fmla="*/ 1744802 h 2531008"/>
              <a:gd name="connsiteX21" fmla="*/ 684773 w 1666599"/>
              <a:gd name="connsiteY21" fmla="*/ 1745092 h 2531008"/>
              <a:gd name="connsiteX22" fmla="*/ 581166 w 1666599"/>
              <a:gd name="connsiteY22" fmla="*/ 1745092 h 2531008"/>
              <a:gd name="connsiteX23" fmla="*/ 567815 w 1666599"/>
              <a:gd name="connsiteY23" fmla="*/ 1736385 h 2531008"/>
              <a:gd name="connsiteX24" fmla="*/ 555046 w 1666599"/>
              <a:gd name="connsiteY24" fmla="*/ 1674279 h 2531008"/>
              <a:gd name="connsiteX25" fmla="*/ 582036 w 1666599"/>
              <a:gd name="connsiteY25" fmla="*/ 1644677 h 2531008"/>
              <a:gd name="connsiteX26" fmla="*/ 619511 w 1666599"/>
              <a:gd name="connsiteY26" fmla="*/ 1644604 h 2531008"/>
              <a:gd name="connsiteX27" fmla="*/ 443130 w 1666599"/>
              <a:gd name="connsiteY27" fmla="*/ 1555520 h 2531008"/>
              <a:gd name="connsiteX28" fmla="*/ 290655 w 1666599"/>
              <a:gd name="connsiteY28" fmla="*/ 1598822 h 2531008"/>
              <a:gd name="connsiteX29" fmla="*/ 209974 w 1666599"/>
              <a:gd name="connsiteY29" fmla="*/ 1711717 h 2531008"/>
              <a:gd name="connsiteX30" fmla="*/ 210264 w 1666599"/>
              <a:gd name="connsiteY30" fmla="*/ 1807200 h 2531008"/>
              <a:gd name="connsiteX31" fmla="*/ 216649 w 1666599"/>
              <a:gd name="connsiteY31" fmla="*/ 1894556 h 2531008"/>
              <a:gd name="connsiteX32" fmla="*/ 224195 w 1666599"/>
              <a:gd name="connsiteY32" fmla="*/ 1902973 h 2531008"/>
              <a:gd name="connsiteX33" fmla="*/ 289494 w 1666599"/>
              <a:gd name="connsiteY33" fmla="*/ 1902973 h 2531008"/>
              <a:gd name="connsiteX34" fmla="*/ 300813 w 1666599"/>
              <a:gd name="connsiteY34" fmla="*/ 1894266 h 2531008"/>
              <a:gd name="connsiteX35" fmla="*/ 386138 w 1666599"/>
              <a:gd name="connsiteY35" fmla="*/ 1827515 h 2531008"/>
              <a:gd name="connsiteX36" fmla="*/ 472043 w 1666599"/>
              <a:gd name="connsiteY36" fmla="*/ 1893105 h 2531008"/>
              <a:gd name="connsiteX37" fmla="*/ 485683 w 1666599"/>
              <a:gd name="connsiteY37" fmla="*/ 1902683 h 2531008"/>
              <a:gd name="connsiteX38" fmla="*/ 654591 w 1666599"/>
              <a:gd name="connsiteY38" fmla="*/ 1902683 h 2531008"/>
              <a:gd name="connsiteX39" fmla="*/ 823499 w 1666599"/>
              <a:gd name="connsiteY39" fmla="*/ 1903263 h 2531008"/>
              <a:gd name="connsiteX40" fmla="*/ 837430 w 1666599"/>
              <a:gd name="connsiteY40" fmla="*/ 1892525 h 2531008"/>
              <a:gd name="connsiteX41" fmla="*/ 921013 w 1666599"/>
              <a:gd name="connsiteY41" fmla="*/ 1827806 h 2531008"/>
              <a:gd name="connsiteX42" fmla="*/ 1008079 w 1666599"/>
              <a:gd name="connsiteY42" fmla="*/ 1893396 h 2531008"/>
              <a:gd name="connsiteX43" fmla="*/ 1016495 w 1666599"/>
              <a:gd name="connsiteY43" fmla="*/ 1903263 h 2531008"/>
              <a:gd name="connsiteX44" fmla="*/ 1106463 w 1666599"/>
              <a:gd name="connsiteY44" fmla="*/ 1903263 h 2531008"/>
              <a:gd name="connsiteX45" fmla="*/ 1114299 w 1666599"/>
              <a:gd name="connsiteY45" fmla="*/ 1897459 h 2531008"/>
              <a:gd name="connsiteX46" fmla="*/ 1119813 w 1666599"/>
              <a:gd name="connsiteY46" fmla="*/ 1807781 h 2531008"/>
              <a:gd name="connsiteX47" fmla="*/ 1034488 w 1666599"/>
              <a:gd name="connsiteY47" fmla="*/ 1730872 h 2531008"/>
              <a:gd name="connsiteX48" fmla="*/ 964545 w 1666599"/>
              <a:gd name="connsiteY48" fmla="*/ 1727099 h 2531008"/>
              <a:gd name="connsiteX49" fmla="*/ 854552 w 1666599"/>
              <a:gd name="connsiteY49" fmla="*/ 1703011 h 2531008"/>
              <a:gd name="connsiteX50" fmla="*/ 716118 w 1666599"/>
              <a:gd name="connsiteY50" fmla="*/ 1635389 h 2531008"/>
              <a:gd name="connsiteX51" fmla="*/ 497582 w 1666599"/>
              <a:gd name="connsiteY51" fmla="*/ 1559932 h 2531008"/>
              <a:gd name="connsiteX52" fmla="*/ 443130 w 1666599"/>
              <a:gd name="connsiteY52" fmla="*/ 1555520 h 2531008"/>
              <a:gd name="connsiteX53" fmla="*/ 362339 w 1666599"/>
              <a:gd name="connsiteY53" fmla="*/ 159040 h 2531008"/>
              <a:gd name="connsiteX54" fmla="*/ 257280 w 1666599"/>
              <a:gd name="connsiteY54" fmla="*/ 264681 h 2531008"/>
              <a:gd name="connsiteX55" fmla="*/ 257280 w 1666599"/>
              <a:gd name="connsiteY55" fmla="*/ 664894 h 2531008"/>
              <a:gd name="connsiteX56" fmla="*/ 258151 w 1666599"/>
              <a:gd name="connsiteY56" fmla="*/ 682597 h 2531008"/>
              <a:gd name="connsiteX57" fmla="*/ 360888 w 1666599"/>
              <a:gd name="connsiteY57" fmla="*/ 770824 h 2531008"/>
              <a:gd name="connsiteX58" fmla="*/ 664168 w 1666599"/>
              <a:gd name="connsiteY58" fmla="*/ 770824 h 2531008"/>
              <a:gd name="connsiteX59" fmla="*/ 967448 w 1666599"/>
              <a:gd name="connsiteY59" fmla="*/ 770824 h 2531008"/>
              <a:gd name="connsiteX60" fmla="*/ 1073088 w 1666599"/>
              <a:gd name="connsiteY60" fmla="*/ 664604 h 2531008"/>
              <a:gd name="connsiteX61" fmla="*/ 1073378 w 1666599"/>
              <a:gd name="connsiteY61" fmla="*/ 264390 h 2531008"/>
              <a:gd name="connsiteX62" fmla="*/ 968029 w 1666599"/>
              <a:gd name="connsiteY62" fmla="*/ 159040 h 2531008"/>
              <a:gd name="connsiteX63" fmla="*/ 362339 w 1666599"/>
              <a:gd name="connsiteY63" fmla="*/ 159040 h 2531008"/>
              <a:gd name="connsiteX64" fmla="*/ 302844 w 1666599"/>
              <a:gd name="connsiteY64" fmla="*/ 0 h 2531008"/>
              <a:gd name="connsiteX65" fmla="*/ 1027233 w 1666599"/>
              <a:gd name="connsiteY65" fmla="*/ 0 h 2531008"/>
              <a:gd name="connsiteX66" fmla="*/ 1198463 w 1666599"/>
              <a:gd name="connsiteY66" fmla="*/ 105930 h 2531008"/>
              <a:gd name="connsiteX67" fmla="*/ 1223712 w 1666599"/>
              <a:gd name="connsiteY67" fmla="*/ 209248 h 2531008"/>
              <a:gd name="connsiteX68" fmla="*/ 1223422 w 1666599"/>
              <a:gd name="connsiteY68" fmla="*/ 1258683 h 2531008"/>
              <a:gd name="connsiteX69" fmla="*/ 1223712 w 1666599"/>
              <a:gd name="connsiteY69" fmla="*/ 1276387 h 2531008"/>
              <a:gd name="connsiteX70" fmla="*/ 1227957 w 1666599"/>
              <a:gd name="connsiteY70" fmla="*/ 1289665 h 2531008"/>
              <a:gd name="connsiteX71" fmla="*/ 1231154 w 1666599"/>
              <a:gd name="connsiteY71" fmla="*/ 1290880 h 2531008"/>
              <a:gd name="connsiteX72" fmla="*/ 1231154 w 1666599"/>
              <a:gd name="connsiteY72" fmla="*/ 1400729 h 2531008"/>
              <a:gd name="connsiteX73" fmla="*/ 1230025 w 1666599"/>
              <a:gd name="connsiteY73" fmla="*/ 1400456 h 2531008"/>
              <a:gd name="connsiteX74" fmla="*/ 1224293 w 1666599"/>
              <a:gd name="connsiteY74" fmla="*/ 1410759 h 2531008"/>
              <a:gd name="connsiteX75" fmla="*/ 1224003 w 1666599"/>
              <a:gd name="connsiteY75" fmla="*/ 1423528 h 2531008"/>
              <a:gd name="connsiteX76" fmla="*/ 1224003 w 1666599"/>
              <a:gd name="connsiteY76" fmla="*/ 2308989 h 2531008"/>
              <a:gd name="connsiteX77" fmla="*/ 1252734 w 1666599"/>
              <a:gd name="connsiteY77" fmla="*/ 2338011 h 2531008"/>
              <a:gd name="connsiteX78" fmla="*/ 1277403 w 1666599"/>
              <a:gd name="connsiteY78" fmla="*/ 2338882 h 2531008"/>
              <a:gd name="connsiteX79" fmla="*/ 1328482 w 1666599"/>
              <a:gd name="connsiteY79" fmla="*/ 2391412 h 2531008"/>
              <a:gd name="connsiteX80" fmla="*/ 1328482 w 1666599"/>
              <a:gd name="connsiteY80" fmla="*/ 2482541 h 2531008"/>
              <a:gd name="connsiteX81" fmla="*/ 1323838 w 1666599"/>
              <a:gd name="connsiteY81" fmla="*/ 2496761 h 2531008"/>
              <a:gd name="connsiteX82" fmla="*/ 1276532 w 1666599"/>
              <a:gd name="connsiteY82" fmla="*/ 2531008 h 2531008"/>
              <a:gd name="connsiteX83" fmla="*/ 52965 w 1666599"/>
              <a:gd name="connsiteY83" fmla="*/ 2531008 h 2531008"/>
              <a:gd name="connsiteX84" fmla="*/ 49192 w 1666599"/>
              <a:gd name="connsiteY84" fmla="*/ 2530137 h 2531008"/>
              <a:gd name="connsiteX85" fmla="*/ 3337 w 1666599"/>
              <a:gd name="connsiteY85" fmla="*/ 2486314 h 2531008"/>
              <a:gd name="connsiteX86" fmla="*/ 3628 w 1666599"/>
              <a:gd name="connsiteY86" fmla="*/ 2385607 h 2531008"/>
              <a:gd name="connsiteX87" fmla="*/ 59640 w 1666599"/>
              <a:gd name="connsiteY87" fmla="*/ 2338301 h 2531008"/>
              <a:gd name="connsiteX88" fmla="*/ 88372 w 1666599"/>
              <a:gd name="connsiteY88" fmla="*/ 2338011 h 2531008"/>
              <a:gd name="connsiteX89" fmla="*/ 105205 w 1666599"/>
              <a:gd name="connsiteY89" fmla="*/ 2321469 h 2531008"/>
              <a:gd name="connsiteX90" fmla="*/ 105495 w 1666599"/>
              <a:gd name="connsiteY90" fmla="*/ 2301734 h 2531008"/>
              <a:gd name="connsiteX91" fmla="*/ 105785 w 1666599"/>
              <a:gd name="connsiteY91" fmla="*/ 200832 h 2531008"/>
              <a:gd name="connsiteX92" fmla="*/ 211715 w 1666599"/>
              <a:gd name="connsiteY92" fmla="*/ 22637 h 2531008"/>
              <a:gd name="connsiteX93" fmla="*/ 302844 w 1666599"/>
              <a:gd name="connsiteY93" fmla="*/ 0 h 2531008"/>
              <a:gd name="connsiteX0" fmla="*/ 1348062 w 1666599"/>
              <a:gd name="connsiteY0" fmla="*/ 2311250 h 2531008"/>
              <a:gd name="connsiteX1" fmla="*/ 1666599 w 1666599"/>
              <a:gd name="connsiteY1" fmla="*/ 2311250 h 2531008"/>
              <a:gd name="connsiteX2" fmla="*/ 1395522 w 1666599"/>
              <a:gd name="connsiteY2" fmla="*/ 2320598 h 2531008"/>
              <a:gd name="connsiteX3" fmla="*/ 1348062 w 1666599"/>
              <a:gd name="connsiteY3" fmla="*/ 2311250 h 2531008"/>
              <a:gd name="connsiteX4" fmla="*/ 923624 w 1666599"/>
              <a:gd name="connsiteY4" fmla="*/ 1848992 h 2531008"/>
              <a:gd name="connsiteX5" fmla="*/ 855423 w 1666599"/>
              <a:gd name="connsiteY5" fmla="*/ 1914872 h 2531008"/>
              <a:gd name="connsiteX6" fmla="*/ 921593 w 1666599"/>
              <a:gd name="connsiteY6" fmla="*/ 1983073 h 2531008"/>
              <a:gd name="connsiteX7" fmla="*/ 989794 w 1666599"/>
              <a:gd name="connsiteY7" fmla="*/ 1916903 h 2531008"/>
              <a:gd name="connsiteX8" fmla="*/ 923624 w 1666599"/>
              <a:gd name="connsiteY8" fmla="*/ 1848992 h 2531008"/>
              <a:gd name="connsiteX9" fmla="*/ 386427 w 1666599"/>
              <a:gd name="connsiteY9" fmla="*/ 1848990 h 2531008"/>
              <a:gd name="connsiteX10" fmla="*/ 319677 w 1666599"/>
              <a:gd name="connsiteY10" fmla="*/ 1916321 h 2531008"/>
              <a:gd name="connsiteX11" fmla="*/ 387008 w 1666599"/>
              <a:gd name="connsiteY11" fmla="*/ 1983071 h 2531008"/>
              <a:gd name="connsiteX12" fmla="*/ 454048 w 1666599"/>
              <a:gd name="connsiteY12" fmla="*/ 1915740 h 2531008"/>
              <a:gd name="connsiteX13" fmla="*/ 386427 w 1666599"/>
              <a:gd name="connsiteY13" fmla="*/ 1848990 h 2531008"/>
              <a:gd name="connsiteX14" fmla="*/ 619511 w 1666599"/>
              <a:gd name="connsiteY14" fmla="*/ 1644604 h 2531008"/>
              <a:gd name="connsiteX15" fmla="*/ 656332 w 1666599"/>
              <a:gd name="connsiteY15" fmla="*/ 1651062 h 2531008"/>
              <a:gd name="connsiteX16" fmla="*/ 752394 w 1666599"/>
              <a:gd name="connsiteY16" fmla="*/ 1690821 h 2531008"/>
              <a:gd name="connsiteX17" fmla="*/ 793895 w 1666599"/>
              <a:gd name="connsiteY17" fmla="*/ 1732323 h 2531008"/>
              <a:gd name="connsiteX18" fmla="*/ 798249 w 1666599"/>
              <a:gd name="connsiteY18" fmla="*/ 1742771 h 2531008"/>
              <a:gd name="connsiteX19" fmla="*/ 787510 w 1666599"/>
              <a:gd name="connsiteY19" fmla="*/ 1744802 h 2531008"/>
              <a:gd name="connsiteX20" fmla="*/ 684773 w 1666599"/>
              <a:gd name="connsiteY20" fmla="*/ 1745092 h 2531008"/>
              <a:gd name="connsiteX21" fmla="*/ 581166 w 1666599"/>
              <a:gd name="connsiteY21" fmla="*/ 1745092 h 2531008"/>
              <a:gd name="connsiteX22" fmla="*/ 567815 w 1666599"/>
              <a:gd name="connsiteY22" fmla="*/ 1736385 h 2531008"/>
              <a:gd name="connsiteX23" fmla="*/ 555046 w 1666599"/>
              <a:gd name="connsiteY23" fmla="*/ 1674279 h 2531008"/>
              <a:gd name="connsiteX24" fmla="*/ 582036 w 1666599"/>
              <a:gd name="connsiteY24" fmla="*/ 1644677 h 2531008"/>
              <a:gd name="connsiteX25" fmla="*/ 619511 w 1666599"/>
              <a:gd name="connsiteY25" fmla="*/ 1644604 h 2531008"/>
              <a:gd name="connsiteX26" fmla="*/ 443130 w 1666599"/>
              <a:gd name="connsiteY26" fmla="*/ 1555520 h 2531008"/>
              <a:gd name="connsiteX27" fmla="*/ 290655 w 1666599"/>
              <a:gd name="connsiteY27" fmla="*/ 1598822 h 2531008"/>
              <a:gd name="connsiteX28" fmla="*/ 209974 w 1666599"/>
              <a:gd name="connsiteY28" fmla="*/ 1711717 h 2531008"/>
              <a:gd name="connsiteX29" fmla="*/ 210264 w 1666599"/>
              <a:gd name="connsiteY29" fmla="*/ 1807200 h 2531008"/>
              <a:gd name="connsiteX30" fmla="*/ 216649 w 1666599"/>
              <a:gd name="connsiteY30" fmla="*/ 1894556 h 2531008"/>
              <a:gd name="connsiteX31" fmla="*/ 224195 w 1666599"/>
              <a:gd name="connsiteY31" fmla="*/ 1902973 h 2531008"/>
              <a:gd name="connsiteX32" fmla="*/ 289494 w 1666599"/>
              <a:gd name="connsiteY32" fmla="*/ 1902973 h 2531008"/>
              <a:gd name="connsiteX33" fmla="*/ 300813 w 1666599"/>
              <a:gd name="connsiteY33" fmla="*/ 1894266 h 2531008"/>
              <a:gd name="connsiteX34" fmla="*/ 386138 w 1666599"/>
              <a:gd name="connsiteY34" fmla="*/ 1827515 h 2531008"/>
              <a:gd name="connsiteX35" fmla="*/ 472043 w 1666599"/>
              <a:gd name="connsiteY35" fmla="*/ 1893105 h 2531008"/>
              <a:gd name="connsiteX36" fmla="*/ 485683 w 1666599"/>
              <a:gd name="connsiteY36" fmla="*/ 1902683 h 2531008"/>
              <a:gd name="connsiteX37" fmla="*/ 654591 w 1666599"/>
              <a:gd name="connsiteY37" fmla="*/ 1902683 h 2531008"/>
              <a:gd name="connsiteX38" fmla="*/ 823499 w 1666599"/>
              <a:gd name="connsiteY38" fmla="*/ 1903263 h 2531008"/>
              <a:gd name="connsiteX39" fmla="*/ 837430 w 1666599"/>
              <a:gd name="connsiteY39" fmla="*/ 1892525 h 2531008"/>
              <a:gd name="connsiteX40" fmla="*/ 921013 w 1666599"/>
              <a:gd name="connsiteY40" fmla="*/ 1827806 h 2531008"/>
              <a:gd name="connsiteX41" fmla="*/ 1008079 w 1666599"/>
              <a:gd name="connsiteY41" fmla="*/ 1893396 h 2531008"/>
              <a:gd name="connsiteX42" fmla="*/ 1016495 w 1666599"/>
              <a:gd name="connsiteY42" fmla="*/ 1903263 h 2531008"/>
              <a:gd name="connsiteX43" fmla="*/ 1106463 w 1666599"/>
              <a:gd name="connsiteY43" fmla="*/ 1903263 h 2531008"/>
              <a:gd name="connsiteX44" fmla="*/ 1114299 w 1666599"/>
              <a:gd name="connsiteY44" fmla="*/ 1897459 h 2531008"/>
              <a:gd name="connsiteX45" fmla="*/ 1119813 w 1666599"/>
              <a:gd name="connsiteY45" fmla="*/ 1807781 h 2531008"/>
              <a:gd name="connsiteX46" fmla="*/ 1034488 w 1666599"/>
              <a:gd name="connsiteY46" fmla="*/ 1730872 h 2531008"/>
              <a:gd name="connsiteX47" fmla="*/ 964545 w 1666599"/>
              <a:gd name="connsiteY47" fmla="*/ 1727099 h 2531008"/>
              <a:gd name="connsiteX48" fmla="*/ 854552 w 1666599"/>
              <a:gd name="connsiteY48" fmla="*/ 1703011 h 2531008"/>
              <a:gd name="connsiteX49" fmla="*/ 716118 w 1666599"/>
              <a:gd name="connsiteY49" fmla="*/ 1635389 h 2531008"/>
              <a:gd name="connsiteX50" fmla="*/ 497582 w 1666599"/>
              <a:gd name="connsiteY50" fmla="*/ 1559932 h 2531008"/>
              <a:gd name="connsiteX51" fmla="*/ 443130 w 1666599"/>
              <a:gd name="connsiteY51" fmla="*/ 1555520 h 2531008"/>
              <a:gd name="connsiteX52" fmla="*/ 362339 w 1666599"/>
              <a:gd name="connsiteY52" fmla="*/ 159040 h 2531008"/>
              <a:gd name="connsiteX53" fmla="*/ 257280 w 1666599"/>
              <a:gd name="connsiteY53" fmla="*/ 264681 h 2531008"/>
              <a:gd name="connsiteX54" fmla="*/ 257280 w 1666599"/>
              <a:gd name="connsiteY54" fmla="*/ 664894 h 2531008"/>
              <a:gd name="connsiteX55" fmla="*/ 258151 w 1666599"/>
              <a:gd name="connsiteY55" fmla="*/ 682597 h 2531008"/>
              <a:gd name="connsiteX56" fmla="*/ 360888 w 1666599"/>
              <a:gd name="connsiteY56" fmla="*/ 770824 h 2531008"/>
              <a:gd name="connsiteX57" fmla="*/ 664168 w 1666599"/>
              <a:gd name="connsiteY57" fmla="*/ 770824 h 2531008"/>
              <a:gd name="connsiteX58" fmla="*/ 967448 w 1666599"/>
              <a:gd name="connsiteY58" fmla="*/ 770824 h 2531008"/>
              <a:gd name="connsiteX59" fmla="*/ 1073088 w 1666599"/>
              <a:gd name="connsiteY59" fmla="*/ 664604 h 2531008"/>
              <a:gd name="connsiteX60" fmla="*/ 1073378 w 1666599"/>
              <a:gd name="connsiteY60" fmla="*/ 264390 h 2531008"/>
              <a:gd name="connsiteX61" fmla="*/ 968029 w 1666599"/>
              <a:gd name="connsiteY61" fmla="*/ 159040 h 2531008"/>
              <a:gd name="connsiteX62" fmla="*/ 362339 w 1666599"/>
              <a:gd name="connsiteY62" fmla="*/ 159040 h 2531008"/>
              <a:gd name="connsiteX63" fmla="*/ 302844 w 1666599"/>
              <a:gd name="connsiteY63" fmla="*/ 0 h 2531008"/>
              <a:gd name="connsiteX64" fmla="*/ 1027233 w 1666599"/>
              <a:gd name="connsiteY64" fmla="*/ 0 h 2531008"/>
              <a:gd name="connsiteX65" fmla="*/ 1198463 w 1666599"/>
              <a:gd name="connsiteY65" fmla="*/ 105930 h 2531008"/>
              <a:gd name="connsiteX66" fmla="*/ 1223712 w 1666599"/>
              <a:gd name="connsiteY66" fmla="*/ 209248 h 2531008"/>
              <a:gd name="connsiteX67" fmla="*/ 1223422 w 1666599"/>
              <a:gd name="connsiteY67" fmla="*/ 1258683 h 2531008"/>
              <a:gd name="connsiteX68" fmla="*/ 1223712 w 1666599"/>
              <a:gd name="connsiteY68" fmla="*/ 1276387 h 2531008"/>
              <a:gd name="connsiteX69" fmla="*/ 1227957 w 1666599"/>
              <a:gd name="connsiteY69" fmla="*/ 1289665 h 2531008"/>
              <a:gd name="connsiteX70" fmla="*/ 1231154 w 1666599"/>
              <a:gd name="connsiteY70" fmla="*/ 1290880 h 2531008"/>
              <a:gd name="connsiteX71" fmla="*/ 1231154 w 1666599"/>
              <a:gd name="connsiteY71" fmla="*/ 1400729 h 2531008"/>
              <a:gd name="connsiteX72" fmla="*/ 1230025 w 1666599"/>
              <a:gd name="connsiteY72" fmla="*/ 1400456 h 2531008"/>
              <a:gd name="connsiteX73" fmla="*/ 1224293 w 1666599"/>
              <a:gd name="connsiteY73" fmla="*/ 1410759 h 2531008"/>
              <a:gd name="connsiteX74" fmla="*/ 1224003 w 1666599"/>
              <a:gd name="connsiteY74" fmla="*/ 1423528 h 2531008"/>
              <a:gd name="connsiteX75" fmla="*/ 1224003 w 1666599"/>
              <a:gd name="connsiteY75" fmla="*/ 2308989 h 2531008"/>
              <a:gd name="connsiteX76" fmla="*/ 1252734 w 1666599"/>
              <a:gd name="connsiteY76" fmla="*/ 2338011 h 2531008"/>
              <a:gd name="connsiteX77" fmla="*/ 1277403 w 1666599"/>
              <a:gd name="connsiteY77" fmla="*/ 2338882 h 2531008"/>
              <a:gd name="connsiteX78" fmla="*/ 1328482 w 1666599"/>
              <a:gd name="connsiteY78" fmla="*/ 2391412 h 2531008"/>
              <a:gd name="connsiteX79" fmla="*/ 1328482 w 1666599"/>
              <a:gd name="connsiteY79" fmla="*/ 2482541 h 2531008"/>
              <a:gd name="connsiteX80" fmla="*/ 1323838 w 1666599"/>
              <a:gd name="connsiteY80" fmla="*/ 2496761 h 2531008"/>
              <a:gd name="connsiteX81" fmla="*/ 1276532 w 1666599"/>
              <a:gd name="connsiteY81" fmla="*/ 2531008 h 2531008"/>
              <a:gd name="connsiteX82" fmla="*/ 52965 w 1666599"/>
              <a:gd name="connsiteY82" fmla="*/ 2531008 h 2531008"/>
              <a:gd name="connsiteX83" fmla="*/ 49192 w 1666599"/>
              <a:gd name="connsiteY83" fmla="*/ 2530137 h 2531008"/>
              <a:gd name="connsiteX84" fmla="*/ 3337 w 1666599"/>
              <a:gd name="connsiteY84" fmla="*/ 2486314 h 2531008"/>
              <a:gd name="connsiteX85" fmla="*/ 3628 w 1666599"/>
              <a:gd name="connsiteY85" fmla="*/ 2385607 h 2531008"/>
              <a:gd name="connsiteX86" fmla="*/ 59640 w 1666599"/>
              <a:gd name="connsiteY86" fmla="*/ 2338301 h 2531008"/>
              <a:gd name="connsiteX87" fmla="*/ 88372 w 1666599"/>
              <a:gd name="connsiteY87" fmla="*/ 2338011 h 2531008"/>
              <a:gd name="connsiteX88" fmla="*/ 105205 w 1666599"/>
              <a:gd name="connsiteY88" fmla="*/ 2321469 h 2531008"/>
              <a:gd name="connsiteX89" fmla="*/ 105495 w 1666599"/>
              <a:gd name="connsiteY89" fmla="*/ 2301734 h 2531008"/>
              <a:gd name="connsiteX90" fmla="*/ 105785 w 1666599"/>
              <a:gd name="connsiteY90" fmla="*/ 200832 h 2531008"/>
              <a:gd name="connsiteX91" fmla="*/ 211715 w 1666599"/>
              <a:gd name="connsiteY91" fmla="*/ 22637 h 2531008"/>
              <a:gd name="connsiteX92" fmla="*/ 302844 w 1666599"/>
              <a:gd name="connsiteY92" fmla="*/ 0 h 2531008"/>
              <a:gd name="connsiteX0" fmla="*/ 1395522 w 1666599"/>
              <a:gd name="connsiteY0" fmla="*/ 2320598 h 2531008"/>
              <a:gd name="connsiteX1" fmla="*/ 1666599 w 1666599"/>
              <a:gd name="connsiteY1" fmla="*/ 2311250 h 2531008"/>
              <a:gd name="connsiteX2" fmla="*/ 1395522 w 1666599"/>
              <a:gd name="connsiteY2" fmla="*/ 2320598 h 2531008"/>
              <a:gd name="connsiteX3" fmla="*/ 923624 w 1666599"/>
              <a:gd name="connsiteY3" fmla="*/ 1848992 h 2531008"/>
              <a:gd name="connsiteX4" fmla="*/ 855423 w 1666599"/>
              <a:gd name="connsiteY4" fmla="*/ 1914872 h 2531008"/>
              <a:gd name="connsiteX5" fmla="*/ 921593 w 1666599"/>
              <a:gd name="connsiteY5" fmla="*/ 1983073 h 2531008"/>
              <a:gd name="connsiteX6" fmla="*/ 989794 w 1666599"/>
              <a:gd name="connsiteY6" fmla="*/ 1916903 h 2531008"/>
              <a:gd name="connsiteX7" fmla="*/ 923624 w 1666599"/>
              <a:gd name="connsiteY7" fmla="*/ 1848992 h 2531008"/>
              <a:gd name="connsiteX8" fmla="*/ 386427 w 1666599"/>
              <a:gd name="connsiteY8" fmla="*/ 1848990 h 2531008"/>
              <a:gd name="connsiteX9" fmla="*/ 319677 w 1666599"/>
              <a:gd name="connsiteY9" fmla="*/ 1916321 h 2531008"/>
              <a:gd name="connsiteX10" fmla="*/ 387008 w 1666599"/>
              <a:gd name="connsiteY10" fmla="*/ 1983071 h 2531008"/>
              <a:gd name="connsiteX11" fmla="*/ 454048 w 1666599"/>
              <a:gd name="connsiteY11" fmla="*/ 1915740 h 2531008"/>
              <a:gd name="connsiteX12" fmla="*/ 386427 w 1666599"/>
              <a:gd name="connsiteY12" fmla="*/ 1848990 h 2531008"/>
              <a:gd name="connsiteX13" fmla="*/ 619511 w 1666599"/>
              <a:gd name="connsiteY13" fmla="*/ 1644604 h 2531008"/>
              <a:gd name="connsiteX14" fmla="*/ 656332 w 1666599"/>
              <a:gd name="connsiteY14" fmla="*/ 1651062 h 2531008"/>
              <a:gd name="connsiteX15" fmla="*/ 752394 w 1666599"/>
              <a:gd name="connsiteY15" fmla="*/ 1690821 h 2531008"/>
              <a:gd name="connsiteX16" fmla="*/ 793895 w 1666599"/>
              <a:gd name="connsiteY16" fmla="*/ 1732323 h 2531008"/>
              <a:gd name="connsiteX17" fmla="*/ 798249 w 1666599"/>
              <a:gd name="connsiteY17" fmla="*/ 1742771 h 2531008"/>
              <a:gd name="connsiteX18" fmla="*/ 787510 w 1666599"/>
              <a:gd name="connsiteY18" fmla="*/ 1744802 h 2531008"/>
              <a:gd name="connsiteX19" fmla="*/ 684773 w 1666599"/>
              <a:gd name="connsiteY19" fmla="*/ 1745092 h 2531008"/>
              <a:gd name="connsiteX20" fmla="*/ 581166 w 1666599"/>
              <a:gd name="connsiteY20" fmla="*/ 1745092 h 2531008"/>
              <a:gd name="connsiteX21" fmla="*/ 567815 w 1666599"/>
              <a:gd name="connsiteY21" fmla="*/ 1736385 h 2531008"/>
              <a:gd name="connsiteX22" fmla="*/ 555046 w 1666599"/>
              <a:gd name="connsiteY22" fmla="*/ 1674279 h 2531008"/>
              <a:gd name="connsiteX23" fmla="*/ 582036 w 1666599"/>
              <a:gd name="connsiteY23" fmla="*/ 1644677 h 2531008"/>
              <a:gd name="connsiteX24" fmla="*/ 619511 w 1666599"/>
              <a:gd name="connsiteY24" fmla="*/ 1644604 h 2531008"/>
              <a:gd name="connsiteX25" fmla="*/ 443130 w 1666599"/>
              <a:gd name="connsiteY25" fmla="*/ 1555520 h 2531008"/>
              <a:gd name="connsiteX26" fmla="*/ 290655 w 1666599"/>
              <a:gd name="connsiteY26" fmla="*/ 1598822 h 2531008"/>
              <a:gd name="connsiteX27" fmla="*/ 209974 w 1666599"/>
              <a:gd name="connsiteY27" fmla="*/ 1711717 h 2531008"/>
              <a:gd name="connsiteX28" fmla="*/ 210264 w 1666599"/>
              <a:gd name="connsiteY28" fmla="*/ 1807200 h 2531008"/>
              <a:gd name="connsiteX29" fmla="*/ 216649 w 1666599"/>
              <a:gd name="connsiteY29" fmla="*/ 1894556 h 2531008"/>
              <a:gd name="connsiteX30" fmla="*/ 224195 w 1666599"/>
              <a:gd name="connsiteY30" fmla="*/ 1902973 h 2531008"/>
              <a:gd name="connsiteX31" fmla="*/ 289494 w 1666599"/>
              <a:gd name="connsiteY31" fmla="*/ 1902973 h 2531008"/>
              <a:gd name="connsiteX32" fmla="*/ 300813 w 1666599"/>
              <a:gd name="connsiteY32" fmla="*/ 1894266 h 2531008"/>
              <a:gd name="connsiteX33" fmla="*/ 386138 w 1666599"/>
              <a:gd name="connsiteY33" fmla="*/ 1827515 h 2531008"/>
              <a:gd name="connsiteX34" fmla="*/ 472043 w 1666599"/>
              <a:gd name="connsiteY34" fmla="*/ 1893105 h 2531008"/>
              <a:gd name="connsiteX35" fmla="*/ 485683 w 1666599"/>
              <a:gd name="connsiteY35" fmla="*/ 1902683 h 2531008"/>
              <a:gd name="connsiteX36" fmla="*/ 654591 w 1666599"/>
              <a:gd name="connsiteY36" fmla="*/ 1902683 h 2531008"/>
              <a:gd name="connsiteX37" fmla="*/ 823499 w 1666599"/>
              <a:gd name="connsiteY37" fmla="*/ 1903263 h 2531008"/>
              <a:gd name="connsiteX38" fmla="*/ 837430 w 1666599"/>
              <a:gd name="connsiteY38" fmla="*/ 1892525 h 2531008"/>
              <a:gd name="connsiteX39" fmla="*/ 921013 w 1666599"/>
              <a:gd name="connsiteY39" fmla="*/ 1827806 h 2531008"/>
              <a:gd name="connsiteX40" fmla="*/ 1008079 w 1666599"/>
              <a:gd name="connsiteY40" fmla="*/ 1893396 h 2531008"/>
              <a:gd name="connsiteX41" fmla="*/ 1016495 w 1666599"/>
              <a:gd name="connsiteY41" fmla="*/ 1903263 h 2531008"/>
              <a:gd name="connsiteX42" fmla="*/ 1106463 w 1666599"/>
              <a:gd name="connsiteY42" fmla="*/ 1903263 h 2531008"/>
              <a:gd name="connsiteX43" fmla="*/ 1114299 w 1666599"/>
              <a:gd name="connsiteY43" fmla="*/ 1897459 h 2531008"/>
              <a:gd name="connsiteX44" fmla="*/ 1119813 w 1666599"/>
              <a:gd name="connsiteY44" fmla="*/ 1807781 h 2531008"/>
              <a:gd name="connsiteX45" fmla="*/ 1034488 w 1666599"/>
              <a:gd name="connsiteY45" fmla="*/ 1730872 h 2531008"/>
              <a:gd name="connsiteX46" fmla="*/ 964545 w 1666599"/>
              <a:gd name="connsiteY46" fmla="*/ 1727099 h 2531008"/>
              <a:gd name="connsiteX47" fmla="*/ 854552 w 1666599"/>
              <a:gd name="connsiteY47" fmla="*/ 1703011 h 2531008"/>
              <a:gd name="connsiteX48" fmla="*/ 716118 w 1666599"/>
              <a:gd name="connsiteY48" fmla="*/ 1635389 h 2531008"/>
              <a:gd name="connsiteX49" fmla="*/ 497582 w 1666599"/>
              <a:gd name="connsiteY49" fmla="*/ 1559932 h 2531008"/>
              <a:gd name="connsiteX50" fmla="*/ 443130 w 1666599"/>
              <a:gd name="connsiteY50" fmla="*/ 1555520 h 2531008"/>
              <a:gd name="connsiteX51" fmla="*/ 362339 w 1666599"/>
              <a:gd name="connsiteY51" fmla="*/ 159040 h 2531008"/>
              <a:gd name="connsiteX52" fmla="*/ 257280 w 1666599"/>
              <a:gd name="connsiteY52" fmla="*/ 264681 h 2531008"/>
              <a:gd name="connsiteX53" fmla="*/ 257280 w 1666599"/>
              <a:gd name="connsiteY53" fmla="*/ 664894 h 2531008"/>
              <a:gd name="connsiteX54" fmla="*/ 258151 w 1666599"/>
              <a:gd name="connsiteY54" fmla="*/ 682597 h 2531008"/>
              <a:gd name="connsiteX55" fmla="*/ 360888 w 1666599"/>
              <a:gd name="connsiteY55" fmla="*/ 770824 h 2531008"/>
              <a:gd name="connsiteX56" fmla="*/ 664168 w 1666599"/>
              <a:gd name="connsiteY56" fmla="*/ 770824 h 2531008"/>
              <a:gd name="connsiteX57" fmla="*/ 967448 w 1666599"/>
              <a:gd name="connsiteY57" fmla="*/ 770824 h 2531008"/>
              <a:gd name="connsiteX58" fmla="*/ 1073088 w 1666599"/>
              <a:gd name="connsiteY58" fmla="*/ 664604 h 2531008"/>
              <a:gd name="connsiteX59" fmla="*/ 1073378 w 1666599"/>
              <a:gd name="connsiteY59" fmla="*/ 264390 h 2531008"/>
              <a:gd name="connsiteX60" fmla="*/ 968029 w 1666599"/>
              <a:gd name="connsiteY60" fmla="*/ 159040 h 2531008"/>
              <a:gd name="connsiteX61" fmla="*/ 362339 w 1666599"/>
              <a:gd name="connsiteY61" fmla="*/ 159040 h 2531008"/>
              <a:gd name="connsiteX62" fmla="*/ 302844 w 1666599"/>
              <a:gd name="connsiteY62" fmla="*/ 0 h 2531008"/>
              <a:gd name="connsiteX63" fmla="*/ 1027233 w 1666599"/>
              <a:gd name="connsiteY63" fmla="*/ 0 h 2531008"/>
              <a:gd name="connsiteX64" fmla="*/ 1198463 w 1666599"/>
              <a:gd name="connsiteY64" fmla="*/ 105930 h 2531008"/>
              <a:gd name="connsiteX65" fmla="*/ 1223712 w 1666599"/>
              <a:gd name="connsiteY65" fmla="*/ 209248 h 2531008"/>
              <a:gd name="connsiteX66" fmla="*/ 1223422 w 1666599"/>
              <a:gd name="connsiteY66" fmla="*/ 1258683 h 2531008"/>
              <a:gd name="connsiteX67" fmla="*/ 1223712 w 1666599"/>
              <a:gd name="connsiteY67" fmla="*/ 1276387 h 2531008"/>
              <a:gd name="connsiteX68" fmla="*/ 1227957 w 1666599"/>
              <a:gd name="connsiteY68" fmla="*/ 1289665 h 2531008"/>
              <a:gd name="connsiteX69" fmla="*/ 1231154 w 1666599"/>
              <a:gd name="connsiteY69" fmla="*/ 1290880 h 2531008"/>
              <a:gd name="connsiteX70" fmla="*/ 1231154 w 1666599"/>
              <a:gd name="connsiteY70" fmla="*/ 1400729 h 2531008"/>
              <a:gd name="connsiteX71" fmla="*/ 1230025 w 1666599"/>
              <a:gd name="connsiteY71" fmla="*/ 1400456 h 2531008"/>
              <a:gd name="connsiteX72" fmla="*/ 1224293 w 1666599"/>
              <a:gd name="connsiteY72" fmla="*/ 1410759 h 2531008"/>
              <a:gd name="connsiteX73" fmla="*/ 1224003 w 1666599"/>
              <a:gd name="connsiteY73" fmla="*/ 1423528 h 2531008"/>
              <a:gd name="connsiteX74" fmla="*/ 1224003 w 1666599"/>
              <a:gd name="connsiteY74" fmla="*/ 2308989 h 2531008"/>
              <a:gd name="connsiteX75" fmla="*/ 1252734 w 1666599"/>
              <a:gd name="connsiteY75" fmla="*/ 2338011 h 2531008"/>
              <a:gd name="connsiteX76" fmla="*/ 1277403 w 1666599"/>
              <a:gd name="connsiteY76" fmla="*/ 2338882 h 2531008"/>
              <a:gd name="connsiteX77" fmla="*/ 1328482 w 1666599"/>
              <a:gd name="connsiteY77" fmla="*/ 2391412 h 2531008"/>
              <a:gd name="connsiteX78" fmla="*/ 1328482 w 1666599"/>
              <a:gd name="connsiteY78" fmla="*/ 2482541 h 2531008"/>
              <a:gd name="connsiteX79" fmla="*/ 1323838 w 1666599"/>
              <a:gd name="connsiteY79" fmla="*/ 2496761 h 2531008"/>
              <a:gd name="connsiteX80" fmla="*/ 1276532 w 1666599"/>
              <a:gd name="connsiteY80" fmla="*/ 2531008 h 2531008"/>
              <a:gd name="connsiteX81" fmla="*/ 52965 w 1666599"/>
              <a:gd name="connsiteY81" fmla="*/ 2531008 h 2531008"/>
              <a:gd name="connsiteX82" fmla="*/ 49192 w 1666599"/>
              <a:gd name="connsiteY82" fmla="*/ 2530137 h 2531008"/>
              <a:gd name="connsiteX83" fmla="*/ 3337 w 1666599"/>
              <a:gd name="connsiteY83" fmla="*/ 2486314 h 2531008"/>
              <a:gd name="connsiteX84" fmla="*/ 3628 w 1666599"/>
              <a:gd name="connsiteY84" fmla="*/ 2385607 h 2531008"/>
              <a:gd name="connsiteX85" fmla="*/ 59640 w 1666599"/>
              <a:gd name="connsiteY85" fmla="*/ 2338301 h 2531008"/>
              <a:gd name="connsiteX86" fmla="*/ 88372 w 1666599"/>
              <a:gd name="connsiteY86" fmla="*/ 2338011 h 2531008"/>
              <a:gd name="connsiteX87" fmla="*/ 105205 w 1666599"/>
              <a:gd name="connsiteY87" fmla="*/ 2321469 h 2531008"/>
              <a:gd name="connsiteX88" fmla="*/ 105495 w 1666599"/>
              <a:gd name="connsiteY88" fmla="*/ 2301734 h 2531008"/>
              <a:gd name="connsiteX89" fmla="*/ 105785 w 1666599"/>
              <a:gd name="connsiteY89" fmla="*/ 200832 h 2531008"/>
              <a:gd name="connsiteX90" fmla="*/ 211715 w 1666599"/>
              <a:gd name="connsiteY90" fmla="*/ 22637 h 2531008"/>
              <a:gd name="connsiteX91" fmla="*/ 302844 w 1666599"/>
              <a:gd name="connsiteY91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3422 w 1333379"/>
              <a:gd name="connsiteY63" fmla="*/ 1258683 h 2531008"/>
              <a:gd name="connsiteX64" fmla="*/ 1223712 w 1333379"/>
              <a:gd name="connsiteY64" fmla="*/ 1276387 h 2531008"/>
              <a:gd name="connsiteX65" fmla="*/ 1227957 w 1333379"/>
              <a:gd name="connsiteY65" fmla="*/ 1289665 h 2531008"/>
              <a:gd name="connsiteX66" fmla="*/ 1231154 w 1333379"/>
              <a:gd name="connsiteY66" fmla="*/ 1290880 h 2531008"/>
              <a:gd name="connsiteX67" fmla="*/ 1231154 w 1333379"/>
              <a:gd name="connsiteY67" fmla="*/ 1400729 h 2531008"/>
              <a:gd name="connsiteX68" fmla="*/ 1230025 w 1333379"/>
              <a:gd name="connsiteY68" fmla="*/ 1400456 h 2531008"/>
              <a:gd name="connsiteX69" fmla="*/ 1224293 w 1333379"/>
              <a:gd name="connsiteY69" fmla="*/ 1410759 h 2531008"/>
              <a:gd name="connsiteX70" fmla="*/ 1224003 w 1333379"/>
              <a:gd name="connsiteY70" fmla="*/ 1423528 h 2531008"/>
              <a:gd name="connsiteX71" fmla="*/ 1224003 w 1333379"/>
              <a:gd name="connsiteY71" fmla="*/ 2308989 h 2531008"/>
              <a:gd name="connsiteX72" fmla="*/ 1252734 w 1333379"/>
              <a:gd name="connsiteY72" fmla="*/ 2338011 h 2531008"/>
              <a:gd name="connsiteX73" fmla="*/ 1277403 w 1333379"/>
              <a:gd name="connsiteY73" fmla="*/ 2338882 h 2531008"/>
              <a:gd name="connsiteX74" fmla="*/ 1328482 w 1333379"/>
              <a:gd name="connsiteY74" fmla="*/ 2391412 h 2531008"/>
              <a:gd name="connsiteX75" fmla="*/ 1328482 w 1333379"/>
              <a:gd name="connsiteY75" fmla="*/ 2482541 h 2531008"/>
              <a:gd name="connsiteX76" fmla="*/ 1323838 w 1333379"/>
              <a:gd name="connsiteY76" fmla="*/ 2496761 h 2531008"/>
              <a:gd name="connsiteX77" fmla="*/ 1276532 w 1333379"/>
              <a:gd name="connsiteY77" fmla="*/ 2531008 h 2531008"/>
              <a:gd name="connsiteX78" fmla="*/ 52965 w 1333379"/>
              <a:gd name="connsiteY78" fmla="*/ 2531008 h 2531008"/>
              <a:gd name="connsiteX79" fmla="*/ 49192 w 1333379"/>
              <a:gd name="connsiteY79" fmla="*/ 2530137 h 2531008"/>
              <a:gd name="connsiteX80" fmla="*/ 3337 w 1333379"/>
              <a:gd name="connsiteY80" fmla="*/ 2486314 h 2531008"/>
              <a:gd name="connsiteX81" fmla="*/ 3628 w 1333379"/>
              <a:gd name="connsiteY81" fmla="*/ 2385607 h 2531008"/>
              <a:gd name="connsiteX82" fmla="*/ 59640 w 1333379"/>
              <a:gd name="connsiteY82" fmla="*/ 2338301 h 2531008"/>
              <a:gd name="connsiteX83" fmla="*/ 88372 w 1333379"/>
              <a:gd name="connsiteY83" fmla="*/ 2338011 h 2531008"/>
              <a:gd name="connsiteX84" fmla="*/ 105205 w 1333379"/>
              <a:gd name="connsiteY84" fmla="*/ 2321469 h 2531008"/>
              <a:gd name="connsiteX85" fmla="*/ 105495 w 1333379"/>
              <a:gd name="connsiteY85" fmla="*/ 2301734 h 2531008"/>
              <a:gd name="connsiteX86" fmla="*/ 105785 w 1333379"/>
              <a:gd name="connsiteY86" fmla="*/ 200832 h 2531008"/>
              <a:gd name="connsiteX87" fmla="*/ 211715 w 1333379"/>
              <a:gd name="connsiteY87" fmla="*/ 22637 h 2531008"/>
              <a:gd name="connsiteX88" fmla="*/ 302844 w 1333379"/>
              <a:gd name="connsiteY88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3422 w 1333379"/>
              <a:gd name="connsiteY63" fmla="*/ 1258683 h 2531008"/>
              <a:gd name="connsiteX64" fmla="*/ 1223712 w 1333379"/>
              <a:gd name="connsiteY64" fmla="*/ 1276387 h 2531008"/>
              <a:gd name="connsiteX65" fmla="*/ 1227957 w 1333379"/>
              <a:gd name="connsiteY65" fmla="*/ 1289665 h 2531008"/>
              <a:gd name="connsiteX66" fmla="*/ 1231154 w 1333379"/>
              <a:gd name="connsiteY66" fmla="*/ 1290880 h 2531008"/>
              <a:gd name="connsiteX67" fmla="*/ 1231154 w 1333379"/>
              <a:gd name="connsiteY67" fmla="*/ 1400729 h 2531008"/>
              <a:gd name="connsiteX68" fmla="*/ 1230025 w 1333379"/>
              <a:gd name="connsiteY68" fmla="*/ 1400456 h 2531008"/>
              <a:gd name="connsiteX69" fmla="*/ 1224293 w 1333379"/>
              <a:gd name="connsiteY69" fmla="*/ 1410759 h 2531008"/>
              <a:gd name="connsiteX70" fmla="*/ 1224003 w 1333379"/>
              <a:gd name="connsiteY70" fmla="*/ 2308989 h 2531008"/>
              <a:gd name="connsiteX71" fmla="*/ 1252734 w 1333379"/>
              <a:gd name="connsiteY71" fmla="*/ 2338011 h 2531008"/>
              <a:gd name="connsiteX72" fmla="*/ 1277403 w 1333379"/>
              <a:gd name="connsiteY72" fmla="*/ 2338882 h 2531008"/>
              <a:gd name="connsiteX73" fmla="*/ 1328482 w 1333379"/>
              <a:gd name="connsiteY73" fmla="*/ 2391412 h 2531008"/>
              <a:gd name="connsiteX74" fmla="*/ 1328482 w 1333379"/>
              <a:gd name="connsiteY74" fmla="*/ 2482541 h 2531008"/>
              <a:gd name="connsiteX75" fmla="*/ 1323838 w 1333379"/>
              <a:gd name="connsiteY75" fmla="*/ 2496761 h 2531008"/>
              <a:gd name="connsiteX76" fmla="*/ 1276532 w 1333379"/>
              <a:gd name="connsiteY76" fmla="*/ 2531008 h 2531008"/>
              <a:gd name="connsiteX77" fmla="*/ 52965 w 1333379"/>
              <a:gd name="connsiteY77" fmla="*/ 2531008 h 2531008"/>
              <a:gd name="connsiteX78" fmla="*/ 49192 w 1333379"/>
              <a:gd name="connsiteY78" fmla="*/ 2530137 h 2531008"/>
              <a:gd name="connsiteX79" fmla="*/ 3337 w 1333379"/>
              <a:gd name="connsiteY79" fmla="*/ 2486314 h 2531008"/>
              <a:gd name="connsiteX80" fmla="*/ 3628 w 1333379"/>
              <a:gd name="connsiteY80" fmla="*/ 2385607 h 2531008"/>
              <a:gd name="connsiteX81" fmla="*/ 59640 w 1333379"/>
              <a:gd name="connsiteY81" fmla="*/ 2338301 h 2531008"/>
              <a:gd name="connsiteX82" fmla="*/ 88372 w 1333379"/>
              <a:gd name="connsiteY82" fmla="*/ 2338011 h 2531008"/>
              <a:gd name="connsiteX83" fmla="*/ 105205 w 1333379"/>
              <a:gd name="connsiteY83" fmla="*/ 2321469 h 2531008"/>
              <a:gd name="connsiteX84" fmla="*/ 105495 w 1333379"/>
              <a:gd name="connsiteY84" fmla="*/ 2301734 h 2531008"/>
              <a:gd name="connsiteX85" fmla="*/ 105785 w 1333379"/>
              <a:gd name="connsiteY85" fmla="*/ 200832 h 2531008"/>
              <a:gd name="connsiteX86" fmla="*/ 211715 w 1333379"/>
              <a:gd name="connsiteY86" fmla="*/ 22637 h 2531008"/>
              <a:gd name="connsiteX87" fmla="*/ 302844 w 1333379"/>
              <a:gd name="connsiteY87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3422 w 1333379"/>
              <a:gd name="connsiteY63" fmla="*/ 1258683 h 2531008"/>
              <a:gd name="connsiteX64" fmla="*/ 1223712 w 1333379"/>
              <a:gd name="connsiteY64" fmla="*/ 1276387 h 2531008"/>
              <a:gd name="connsiteX65" fmla="*/ 1227957 w 1333379"/>
              <a:gd name="connsiteY65" fmla="*/ 1289665 h 2531008"/>
              <a:gd name="connsiteX66" fmla="*/ 1231154 w 1333379"/>
              <a:gd name="connsiteY66" fmla="*/ 1290880 h 2531008"/>
              <a:gd name="connsiteX67" fmla="*/ 1231154 w 1333379"/>
              <a:gd name="connsiteY67" fmla="*/ 1400729 h 2531008"/>
              <a:gd name="connsiteX68" fmla="*/ 1230025 w 1333379"/>
              <a:gd name="connsiteY68" fmla="*/ 1400456 h 2531008"/>
              <a:gd name="connsiteX69" fmla="*/ 1224003 w 1333379"/>
              <a:gd name="connsiteY69" fmla="*/ 2308989 h 2531008"/>
              <a:gd name="connsiteX70" fmla="*/ 1252734 w 1333379"/>
              <a:gd name="connsiteY70" fmla="*/ 2338011 h 2531008"/>
              <a:gd name="connsiteX71" fmla="*/ 1277403 w 1333379"/>
              <a:gd name="connsiteY71" fmla="*/ 2338882 h 2531008"/>
              <a:gd name="connsiteX72" fmla="*/ 1328482 w 1333379"/>
              <a:gd name="connsiteY72" fmla="*/ 2391412 h 2531008"/>
              <a:gd name="connsiteX73" fmla="*/ 1328482 w 1333379"/>
              <a:gd name="connsiteY73" fmla="*/ 2482541 h 2531008"/>
              <a:gd name="connsiteX74" fmla="*/ 1323838 w 1333379"/>
              <a:gd name="connsiteY74" fmla="*/ 2496761 h 2531008"/>
              <a:gd name="connsiteX75" fmla="*/ 1276532 w 1333379"/>
              <a:gd name="connsiteY75" fmla="*/ 2531008 h 2531008"/>
              <a:gd name="connsiteX76" fmla="*/ 52965 w 1333379"/>
              <a:gd name="connsiteY76" fmla="*/ 2531008 h 2531008"/>
              <a:gd name="connsiteX77" fmla="*/ 49192 w 1333379"/>
              <a:gd name="connsiteY77" fmla="*/ 2530137 h 2531008"/>
              <a:gd name="connsiteX78" fmla="*/ 3337 w 1333379"/>
              <a:gd name="connsiteY78" fmla="*/ 2486314 h 2531008"/>
              <a:gd name="connsiteX79" fmla="*/ 3628 w 1333379"/>
              <a:gd name="connsiteY79" fmla="*/ 2385607 h 2531008"/>
              <a:gd name="connsiteX80" fmla="*/ 59640 w 1333379"/>
              <a:gd name="connsiteY80" fmla="*/ 2338301 h 2531008"/>
              <a:gd name="connsiteX81" fmla="*/ 88372 w 1333379"/>
              <a:gd name="connsiteY81" fmla="*/ 2338011 h 2531008"/>
              <a:gd name="connsiteX82" fmla="*/ 105205 w 1333379"/>
              <a:gd name="connsiteY82" fmla="*/ 2321469 h 2531008"/>
              <a:gd name="connsiteX83" fmla="*/ 105495 w 1333379"/>
              <a:gd name="connsiteY83" fmla="*/ 2301734 h 2531008"/>
              <a:gd name="connsiteX84" fmla="*/ 105785 w 1333379"/>
              <a:gd name="connsiteY84" fmla="*/ 200832 h 2531008"/>
              <a:gd name="connsiteX85" fmla="*/ 211715 w 1333379"/>
              <a:gd name="connsiteY85" fmla="*/ 22637 h 2531008"/>
              <a:gd name="connsiteX86" fmla="*/ 302844 w 1333379"/>
              <a:gd name="connsiteY86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3422 w 1333379"/>
              <a:gd name="connsiteY63" fmla="*/ 1258683 h 2531008"/>
              <a:gd name="connsiteX64" fmla="*/ 1223712 w 1333379"/>
              <a:gd name="connsiteY64" fmla="*/ 1276387 h 2531008"/>
              <a:gd name="connsiteX65" fmla="*/ 1227957 w 1333379"/>
              <a:gd name="connsiteY65" fmla="*/ 1289665 h 2531008"/>
              <a:gd name="connsiteX66" fmla="*/ 1231154 w 1333379"/>
              <a:gd name="connsiteY66" fmla="*/ 1290880 h 2531008"/>
              <a:gd name="connsiteX67" fmla="*/ 1231154 w 1333379"/>
              <a:gd name="connsiteY67" fmla="*/ 1400729 h 2531008"/>
              <a:gd name="connsiteX68" fmla="*/ 1224003 w 1333379"/>
              <a:gd name="connsiteY68" fmla="*/ 2308989 h 2531008"/>
              <a:gd name="connsiteX69" fmla="*/ 1252734 w 1333379"/>
              <a:gd name="connsiteY69" fmla="*/ 2338011 h 2531008"/>
              <a:gd name="connsiteX70" fmla="*/ 1277403 w 1333379"/>
              <a:gd name="connsiteY70" fmla="*/ 2338882 h 2531008"/>
              <a:gd name="connsiteX71" fmla="*/ 1328482 w 1333379"/>
              <a:gd name="connsiteY71" fmla="*/ 2391412 h 2531008"/>
              <a:gd name="connsiteX72" fmla="*/ 1328482 w 1333379"/>
              <a:gd name="connsiteY72" fmla="*/ 2482541 h 2531008"/>
              <a:gd name="connsiteX73" fmla="*/ 1323838 w 1333379"/>
              <a:gd name="connsiteY73" fmla="*/ 2496761 h 2531008"/>
              <a:gd name="connsiteX74" fmla="*/ 1276532 w 1333379"/>
              <a:gd name="connsiteY74" fmla="*/ 2531008 h 2531008"/>
              <a:gd name="connsiteX75" fmla="*/ 52965 w 1333379"/>
              <a:gd name="connsiteY75" fmla="*/ 2531008 h 2531008"/>
              <a:gd name="connsiteX76" fmla="*/ 49192 w 1333379"/>
              <a:gd name="connsiteY76" fmla="*/ 2530137 h 2531008"/>
              <a:gd name="connsiteX77" fmla="*/ 3337 w 1333379"/>
              <a:gd name="connsiteY77" fmla="*/ 2486314 h 2531008"/>
              <a:gd name="connsiteX78" fmla="*/ 3628 w 1333379"/>
              <a:gd name="connsiteY78" fmla="*/ 2385607 h 2531008"/>
              <a:gd name="connsiteX79" fmla="*/ 59640 w 1333379"/>
              <a:gd name="connsiteY79" fmla="*/ 2338301 h 2531008"/>
              <a:gd name="connsiteX80" fmla="*/ 88372 w 1333379"/>
              <a:gd name="connsiteY80" fmla="*/ 2338011 h 2531008"/>
              <a:gd name="connsiteX81" fmla="*/ 105205 w 1333379"/>
              <a:gd name="connsiteY81" fmla="*/ 2321469 h 2531008"/>
              <a:gd name="connsiteX82" fmla="*/ 105495 w 1333379"/>
              <a:gd name="connsiteY82" fmla="*/ 2301734 h 2531008"/>
              <a:gd name="connsiteX83" fmla="*/ 105785 w 1333379"/>
              <a:gd name="connsiteY83" fmla="*/ 200832 h 2531008"/>
              <a:gd name="connsiteX84" fmla="*/ 211715 w 1333379"/>
              <a:gd name="connsiteY84" fmla="*/ 22637 h 2531008"/>
              <a:gd name="connsiteX85" fmla="*/ 302844 w 1333379"/>
              <a:gd name="connsiteY85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3422 w 1333379"/>
              <a:gd name="connsiteY63" fmla="*/ 1258683 h 2531008"/>
              <a:gd name="connsiteX64" fmla="*/ 1223712 w 1333379"/>
              <a:gd name="connsiteY64" fmla="*/ 1276387 h 2531008"/>
              <a:gd name="connsiteX65" fmla="*/ 1227957 w 1333379"/>
              <a:gd name="connsiteY65" fmla="*/ 1289665 h 2531008"/>
              <a:gd name="connsiteX66" fmla="*/ 1231154 w 1333379"/>
              <a:gd name="connsiteY66" fmla="*/ 1400729 h 2531008"/>
              <a:gd name="connsiteX67" fmla="*/ 1224003 w 1333379"/>
              <a:gd name="connsiteY67" fmla="*/ 2308989 h 2531008"/>
              <a:gd name="connsiteX68" fmla="*/ 1252734 w 1333379"/>
              <a:gd name="connsiteY68" fmla="*/ 2338011 h 2531008"/>
              <a:gd name="connsiteX69" fmla="*/ 1277403 w 1333379"/>
              <a:gd name="connsiteY69" fmla="*/ 2338882 h 2531008"/>
              <a:gd name="connsiteX70" fmla="*/ 1328482 w 1333379"/>
              <a:gd name="connsiteY70" fmla="*/ 2391412 h 2531008"/>
              <a:gd name="connsiteX71" fmla="*/ 1328482 w 1333379"/>
              <a:gd name="connsiteY71" fmla="*/ 2482541 h 2531008"/>
              <a:gd name="connsiteX72" fmla="*/ 1323838 w 1333379"/>
              <a:gd name="connsiteY72" fmla="*/ 2496761 h 2531008"/>
              <a:gd name="connsiteX73" fmla="*/ 1276532 w 1333379"/>
              <a:gd name="connsiteY73" fmla="*/ 2531008 h 2531008"/>
              <a:gd name="connsiteX74" fmla="*/ 52965 w 1333379"/>
              <a:gd name="connsiteY74" fmla="*/ 2531008 h 2531008"/>
              <a:gd name="connsiteX75" fmla="*/ 49192 w 1333379"/>
              <a:gd name="connsiteY75" fmla="*/ 2530137 h 2531008"/>
              <a:gd name="connsiteX76" fmla="*/ 3337 w 1333379"/>
              <a:gd name="connsiteY76" fmla="*/ 2486314 h 2531008"/>
              <a:gd name="connsiteX77" fmla="*/ 3628 w 1333379"/>
              <a:gd name="connsiteY77" fmla="*/ 2385607 h 2531008"/>
              <a:gd name="connsiteX78" fmla="*/ 59640 w 1333379"/>
              <a:gd name="connsiteY78" fmla="*/ 2338301 h 2531008"/>
              <a:gd name="connsiteX79" fmla="*/ 88372 w 1333379"/>
              <a:gd name="connsiteY79" fmla="*/ 2338011 h 2531008"/>
              <a:gd name="connsiteX80" fmla="*/ 105205 w 1333379"/>
              <a:gd name="connsiteY80" fmla="*/ 2321469 h 2531008"/>
              <a:gd name="connsiteX81" fmla="*/ 105495 w 1333379"/>
              <a:gd name="connsiteY81" fmla="*/ 2301734 h 2531008"/>
              <a:gd name="connsiteX82" fmla="*/ 105785 w 1333379"/>
              <a:gd name="connsiteY82" fmla="*/ 200832 h 2531008"/>
              <a:gd name="connsiteX83" fmla="*/ 211715 w 1333379"/>
              <a:gd name="connsiteY83" fmla="*/ 22637 h 2531008"/>
              <a:gd name="connsiteX84" fmla="*/ 302844 w 1333379"/>
              <a:gd name="connsiteY84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3422 w 1333379"/>
              <a:gd name="connsiteY63" fmla="*/ 1258683 h 2531008"/>
              <a:gd name="connsiteX64" fmla="*/ 1223712 w 1333379"/>
              <a:gd name="connsiteY64" fmla="*/ 1276387 h 2531008"/>
              <a:gd name="connsiteX65" fmla="*/ 1231154 w 1333379"/>
              <a:gd name="connsiteY65" fmla="*/ 1400729 h 2531008"/>
              <a:gd name="connsiteX66" fmla="*/ 1224003 w 1333379"/>
              <a:gd name="connsiteY66" fmla="*/ 2308989 h 2531008"/>
              <a:gd name="connsiteX67" fmla="*/ 1252734 w 1333379"/>
              <a:gd name="connsiteY67" fmla="*/ 2338011 h 2531008"/>
              <a:gd name="connsiteX68" fmla="*/ 1277403 w 1333379"/>
              <a:gd name="connsiteY68" fmla="*/ 2338882 h 2531008"/>
              <a:gd name="connsiteX69" fmla="*/ 1328482 w 1333379"/>
              <a:gd name="connsiteY69" fmla="*/ 2391412 h 2531008"/>
              <a:gd name="connsiteX70" fmla="*/ 1328482 w 1333379"/>
              <a:gd name="connsiteY70" fmla="*/ 2482541 h 2531008"/>
              <a:gd name="connsiteX71" fmla="*/ 1323838 w 1333379"/>
              <a:gd name="connsiteY71" fmla="*/ 2496761 h 2531008"/>
              <a:gd name="connsiteX72" fmla="*/ 1276532 w 1333379"/>
              <a:gd name="connsiteY72" fmla="*/ 2531008 h 2531008"/>
              <a:gd name="connsiteX73" fmla="*/ 52965 w 1333379"/>
              <a:gd name="connsiteY73" fmla="*/ 2531008 h 2531008"/>
              <a:gd name="connsiteX74" fmla="*/ 49192 w 1333379"/>
              <a:gd name="connsiteY74" fmla="*/ 2530137 h 2531008"/>
              <a:gd name="connsiteX75" fmla="*/ 3337 w 1333379"/>
              <a:gd name="connsiteY75" fmla="*/ 2486314 h 2531008"/>
              <a:gd name="connsiteX76" fmla="*/ 3628 w 1333379"/>
              <a:gd name="connsiteY76" fmla="*/ 2385607 h 2531008"/>
              <a:gd name="connsiteX77" fmla="*/ 59640 w 1333379"/>
              <a:gd name="connsiteY77" fmla="*/ 2338301 h 2531008"/>
              <a:gd name="connsiteX78" fmla="*/ 88372 w 1333379"/>
              <a:gd name="connsiteY78" fmla="*/ 2338011 h 2531008"/>
              <a:gd name="connsiteX79" fmla="*/ 105205 w 1333379"/>
              <a:gd name="connsiteY79" fmla="*/ 2321469 h 2531008"/>
              <a:gd name="connsiteX80" fmla="*/ 105495 w 1333379"/>
              <a:gd name="connsiteY80" fmla="*/ 2301734 h 2531008"/>
              <a:gd name="connsiteX81" fmla="*/ 105785 w 1333379"/>
              <a:gd name="connsiteY81" fmla="*/ 200832 h 2531008"/>
              <a:gd name="connsiteX82" fmla="*/ 211715 w 1333379"/>
              <a:gd name="connsiteY82" fmla="*/ 22637 h 2531008"/>
              <a:gd name="connsiteX83" fmla="*/ 302844 w 1333379"/>
              <a:gd name="connsiteY83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3422 w 1333379"/>
              <a:gd name="connsiteY63" fmla="*/ 1258683 h 2531008"/>
              <a:gd name="connsiteX64" fmla="*/ 1231154 w 1333379"/>
              <a:gd name="connsiteY64" fmla="*/ 1400729 h 2531008"/>
              <a:gd name="connsiteX65" fmla="*/ 1224003 w 1333379"/>
              <a:gd name="connsiteY65" fmla="*/ 2308989 h 2531008"/>
              <a:gd name="connsiteX66" fmla="*/ 1252734 w 1333379"/>
              <a:gd name="connsiteY66" fmla="*/ 2338011 h 2531008"/>
              <a:gd name="connsiteX67" fmla="*/ 1277403 w 1333379"/>
              <a:gd name="connsiteY67" fmla="*/ 2338882 h 2531008"/>
              <a:gd name="connsiteX68" fmla="*/ 1328482 w 1333379"/>
              <a:gd name="connsiteY68" fmla="*/ 2391412 h 2531008"/>
              <a:gd name="connsiteX69" fmla="*/ 1328482 w 1333379"/>
              <a:gd name="connsiteY69" fmla="*/ 2482541 h 2531008"/>
              <a:gd name="connsiteX70" fmla="*/ 1323838 w 1333379"/>
              <a:gd name="connsiteY70" fmla="*/ 2496761 h 2531008"/>
              <a:gd name="connsiteX71" fmla="*/ 1276532 w 1333379"/>
              <a:gd name="connsiteY71" fmla="*/ 2531008 h 2531008"/>
              <a:gd name="connsiteX72" fmla="*/ 52965 w 1333379"/>
              <a:gd name="connsiteY72" fmla="*/ 2531008 h 2531008"/>
              <a:gd name="connsiteX73" fmla="*/ 49192 w 1333379"/>
              <a:gd name="connsiteY73" fmla="*/ 2530137 h 2531008"/>
              <a:gd name="connsiteX74" fmla="*/ 3337 w 1333379"/>
              <a:gd name="connsiteY74" fmla="*/ 2486314 h 2531008"/>
              <a:gd name="connsiteX75" fmla="*/ 3628 w 1333379"/>
              <a:gd name="connsiteY75" fmla="*/ 2385607 h 2531008"/>
              <a:gd name="connsiteX76" fmla="*/ 59640 w 1333379"/>
              <a:gd name="connsiteY76" fmla="*/ 2338301 h 2531008"/>
              <a:gd name="connsiteX77" fmla="*/ 88372 w 1333379"/>
              <a:gd name="connsiteY77" fmla="*/ 2338011 h 2531008"/>
              <a:gd name="connsiteX78" fmla="*/ 105205 w 1333379"/>
              <a:gd name="connsiteY78" fmla="*/ 2321469 h 2531008"/>
              <a:gd name="connsiteX79" fmla="*/ 105495 w 1333379"/>
              <a:gd name="connsiteY79" fmla="*/ 2301734 h 2531008"/>
              <a:gd name="connsiteX80" fmla="*/ 105785 w 1333379"/>
              <a:gd name="connsiteY80" fmla="*/ 200832 h 2531008"/>
              <a:gd name="connsiteX81" fmla="*/ 211715 w 1333379"/>
              <a:gd name="connsiteY81" fmla="*/ 22637 h 2531008"/>
              <a:gd name="connsiteX82" fmla="*/ 302844 w 1333379"/>
              <a:gd name="connsiteY82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31154 w 1333379"/>
              <a:gd name="connsiteY63" fmla="*/ 1400729 h 2531008"/>
              <a:gd name="connsiteX64" fmla="*/ 1224003 w 1333379"/>
              <a:gd name="connsiteY64" fmla="*/ 2308989 h 2531008"/>
              <a:gd name="connsiteX65" fmla="*/ 1252734 w 1333379"/>
              <a:gd name="connsiteY65" fmla="*/ 2338011 h 2531008"/>
              <a:gd name="connsiteX66" fmla="*/ 1277403 w 1333379"/>
              <a:gd name="connsiteY66" fmla="*/ 2338882 h 2531008"/>
              <a:gd name="connsiteX67" fmla="*/ 1328482 w 1333379"/>
              <a:gd name="connsiteY67" fmla="*/ 2391412 h 2531008"/>
              <a:gd name="connsiteX68" fmla="*/ 1328482 w 1333379"/>
              <a:gd name="connsiteY68" fmla="*/ 2482541 h 2531008"/>
              <a:gd name="connsiteX69" fmla="*/ 1323838 w 1333379"/>
              <a:gd name="connsiteY69" fmla="*/ 2496761 h 2531008"/>
              <a:gd name="connsiteX70" fmla="*/ 1276532 w 1333379"/>
              <a:gd name="connsiteY70" fmla="*/ 2531008 h 2531008"/>
              <a:gd name="connsiteX71" fmla="*/ 52965 w 1333379"/>
              <a:gd name="connsiteY71" fmla="*/ 2531008 h 2531008"/>
              <a:gd name="connsiteX72" fmla="*/ 49192 w 1333379"/>
              <a:gd name="connsiteY72" fmla="*/ 2530137 h 2531008"/>
              <a:gd name="connsiteX73" fmla="*/ 3337 w 1333379"/>
              <a:gd name="connsiteY73" fmla="*/ 2486314 h 2531008"/>
              <a:gd name="connsiteX74" fmla="*/ 3628 w 1333379"/>
              <a:gd name="connsiteY74" fmla="*/ 2385607 h 2531008"/>
              <a:gd name="connsiteX75" fmla="*/ 59640 w 1333379"/>
              <a:gd name="connsiteY75" fmla="*/ 2338301 h 2531008"/>
              <a:gd name="connsiteX76" fmla="*/ 88372 w 1333379"/>
              <a:gd name="connsiteY76" fmla="*/ 2338011 h 2531008"/>
              <a:gd name="connsiteX77" fmla="*/ 105205 w 1333379"/>
              <a:gd name="connsiteY77" fmla="*/ 2321469 h 2531008"/>
              <a:gd name="connsiteX78" fmla="*/ 105495 w 1333379"/>
              <a:gd name="connsiteY78" fmla="*/ 2301734 h 2531008"/>
              <a:gd name="connsiteX79" fmla="*/ 105785 w 1333379"/>
              <a:gd name="connsiteY79" fmla="*/ 200832 h 2531008"/>
              <a:gd name="connsiteX80" fmla="*/ 211715 w 1333379"/>
              <a:gd name="connsiteY80" fmla="*/ 22637 h 2531008"/>
              <a:gd name="connsiteX81" fmla="*/ 302844 w 1333379"/>
              <a:gd name="connsiteY81" fmla="*/ 0 h 2531008"/>
              <a:gd name="connsiteX0" fmla="*/ 923624 w 1333379"/>
              <a:gd name="connsiteY0" fmla="*/ 1848992 h 2531008"/>
              <a:gd name="connsiteX1" fmla="*/ 855423 w 1333379"/>
              <a:gd name="connsiteY1" fmla="*/ 1914872 h 2531008"/>
              <a:gd name="connsiteX2" fmla="*/ 921593 w 1333379"/>
              <a:gd name="connsiteY2" fmla="*/ 1983073 h 2531008"/>
              <a:gd name="connsiteX3" fmla="*/ 989794 w 1333379"/>
              <a:gd name="connsiteY3" fmla="*/ 1916903 h 2531008"/>
              <a:gd name="connsiteX4" fmla="*/ 923624 w 1333379"/>
              <a:gd name="connsiteY4" fmla="*/ 1848992 h 2531008"/>
              <a:gd name="connsiteX5" fmla="*/ 386427 w 1333379"/>
              <a:gd name="connsiteY5" fmla="*/ 1848990 h 2531008"/>
              <a:gd name="connsiteX6" fmla="*/ 319677 w 1333379"/>
              <a:gd name="connsiteY6" fmla="*/ 1916321 h 2531008"/>
              <a:gd name="connsiteX7" fmla="*/ 387008 w 1333379"/>
              <a:gd name="connsiteY7" fmla="*/ 1983071 h 2531008"/>
              <a:gd name="connsiteX8" fmla="*/ 454048 w 1333379"/>
              <a:gd name="connsiteY8" fmla="*/ 1915740 h 2531008"/>
              <a:gd name="connsiteX9" fmla="*/ 386427 w 1333379"/>
              <a:gd name="connsiteY9" fmla="*/ 1848990 h 2531008"/>
              <a:gd name="connsiteX10" fmla="*/ 619511 w 1333379"/>
              <a:gd name="connsiteY10" fmla="*/ 1644604 h 2531008"/>
              <a:gd name="connsiteX11" fmla="*/ 656332 w 1333379"/>
              <a:gd name="connsiteY11" fmla="*/ 1651062 h 2531008"/>
              <a:gd name="connsiteX12" fmla="*/ 752394 w 1333379"/>
              <a:gd name="connsiteY12" fmla="*/ 1690821 h 2531008"/>
              <a:gd name="connsiteX13" fmla="*/ 793895 w 1333379"/>
              <a:gd name="connsiteY13" fmla="*/ 1732323 h 2531008"/>
              <a:gd name="connsiteX14" fmla="*/ 798249 w 1333379"/>
              <a:gd name="connsiteY14" fmla="*/ 1742771 h 2531008"/>
              <a:gd name="connsiteX15" fmla="*/ 787510 w 1333379"/>
              <a:gd name="connsiteY15" fmla="*/ 1744802 h 2531008"/>
              <a:gd name="connsiteX16" fmla="*/ 684773 w 1333379"/>
              <a:gd name="connsiteY16" fmla="*/ 1745092 h 2531008"/>
              <a:gd name="connsiteX17" fmla="*/ 581166 w 1333379"/>
              <a:gd name="connsiteY17" fmla="*/ 1745092 h 2531008"/>
              <a:gd name="connsiteX18" fmla="*/ 567815 w 1333379"/>
              <a:gd name="connsiteY18" fmla="*/ 1736385 h 2531008"/>
              <a:gd name="connsiteX19" fmla="*/ 555046 w 1333379"/>
              <a:gd name="connsiteY19" fmla="*/ 1674279 h 2531008"/>
              <a:gd name="connsiteX20" fmla="*/ 582036 w 1333379"/>
              <a:gd name="connsiteY20" fmla="*/ 1644677 h 2531008"/>
              <a:gd name="connsiteX21" fmla="*/ 619511 w 1333379"/>
              <a:gd name="connsiteY21" fmla="*/ 1644604 h 2531008"/>
              <a:gd name="connsiteX22" fmla="*/ 443130 w 1333379"/>
              <a:gd name="connsiteY22" fmla="*/ 1555520 h 2531008"/>
              <a:gd name="connsiteX23" fmla="*/ 290655 w 1333379"/>
              <a:gd name="connsiteY23" fmla="*/ 1598822 h 2531008"/>
              <a:gd name="connsiteX24" fmla="*/ 209974 w 1333379"/>
              <a:gd name="connsiteY24" fmla="*/ 1711717 h 2531008"/>
              <a:gd name="connsiteX25" fmla="*/ 210264 w 1333379"/>
              <a:gd name="connsiteY25" fmla="*/ 1807200 h 2531008"/>
              <a:gd name="connsiteX26" fmla="*/ 216649 w 1333379"/>
              <a:gd name="connsiteY26" fmla="*/ 1894556 h 2531008"/>
              <a:gd name="connsiteX27" fmla="*/ 224195 w 1333379"/>
              <a:gd name="connsiteY27" fmla="*/ 1902973 h 2531008"/>
              <a:gd name="connsiteX28" fmla="*/ 289494 w 1333379"/>
              <a:gd name="connsiteY28" fmla="*/ 1902973 h 2531008"/>
              <a:gd name="connsiteX29" fmla="*/ 300813 w 1333379"/>
              <a:gd name="connsiteY29" fmla="*/ 1894266 h 2531008"/>
              <a:gd name="connsiteX30" fmla="*/ 386138 w 1333379"/>
              <a:gd name="connsiteY30" fmla="*/ 1827515 h 2531008"/>
              <a:gd name="connsiteX31" fmla="*/ 472043 w 1333379"/>
              <a:gd name="connsiteY31" fmla="*/ 1893105 h 2531008"/>
              <a:gd name="connsiteX32" fmla="*/ 485683 w 1333379"/>
              <a:gd name="connsiteY32" fmla="*/ 1902683 h 2531008"/>
              <a:gd name="connsiteX33" fmla="*/ 654591 w 1333379"/>
              <a:gd name="connsiteY33" fmla="*/ 1902683 h 2531008"/>
              <a:gd name="connsiteX34" fmla="*/ 823499 w 1333379"/>
              <a:gd name="connsiteY34" fmla="*/ 1903263 h 2531008"/>
              <a:gd name="connsiteX35" fmla="*/ 837430 w 1333379"/>
              <a:gd name="connsiteY35" fmla="*/ 1892525 h 2531008"/>
              <a:gd name="connsiteX36" fmla="*/ 921013 w 1333379"/>
              <a:gd name="connsiteY36" fmla="*/ 1827806 h 2531008"/>
              <a:gd name="connsiteX37" fmla="*/ 1008079 w 1333379"/>
              <a:gd name="connsiteY37" fmla="*/ 1893396 h 2531008"/>
              <a:gd name="connsiteX38" fmla="*/ 1016495 w 1333379"/>
              <a:gd name="connsiteY38" fmla="*/ 1903263 h 2531008"/>
              <a:gd name="connsiteX39" fmla="*/ 1106463 w 1333379"/>
              <a:gd name="connsiteY39" fmla="*/ 1903263 h 2531008"/>
              <a:gd name="connsiteX40" fmla="*/ 1114299 w 1333379"/>
              <a:gd name="connsiteY40" fmla="*/ 1897459 h 2531008"/>
              <a:gd name="connsiteX41" fmla="*/ 1119813 w 1333379"/>
              <a:gd name="connsiteY41" fmla="*/ 1807781 h 2531008"/>
              <a:gd name="connsiteX42" fmla="*/ 1034488 w 1333379"/>
              <a:gd name="connsiteY42" fmla="*/ 1730872 h 2531008"/>
              <a:gd name="connsiteX43" fmla="*/ 964545 w 1333379"/>
              <a:gd name="connsiteY43" fmla="*/ 1727099 h 2531008"/>
              <a:gd name="connsiteX44" fmla="*/ 854552 w 1333379"/>
              <a:gd name="connsiteY44" fmla="*/ 1703011 h 2531008"/>
              <a:gd name="connsiteX45" fmla="*/ 716118 w 1333379"/>
              <a:gd name="connsiteY45" fmla="*/ 1635389 h 2531008"/>
              <a:gd name="connsiteX46" fmla="*/ 497582 w 1333379"/>
              <a:gd name="connsiteY46" fmla="*/ 1559932 h 2531008"/>
              <a:gd name="connsiteX47" fmla="*/ 443130 w 1333379"/>
              <a:gd name="connsiteY47" fmla="*/ 1555520 h 2531008"/>
              <a:gd name="connsiteX48" fmla="*/ 362339 w 1333379"/>
              <a:gd name="connsiteY48" fmla="*/ 159040 h 2531008"/>
              <a:gd name="connsiteX49" fmla="*/ 257280 w 1333379"/>
              <a:gd name="connsiteY49" fmla="*/ 264681 h 2531008"/>
              <a:gd name="connsiteX50" fmla="*/ 257280 w 1333379"/>
              <a:gd name="connsiteY50" fmla="*/ 664894 h 2531008"/>
              <a:gd name="connsiteX51" fmla="*/ 258151 w 1333379"/>
              <a:gd name="connsiteY51" fmla="*/ 682597 h 2531008"/>
              <a:gd name="connsiteX52" fmla="*/ 360888 w 1333379"/>
              <a:gd name="connsiteY52" fmla="*/ 770824 h 2531008"/>
              <a:gd name="connsiteX53" fmla="*/ 664168 w 1333379"/>
              <a:gd name="connsiteY53" fmla="*/ 770824 h 2531008"/>
              <a:gd name="connsiteX54" fmla="*/ 967448 w 1333379"/>
              <a:gd name="connsiteY54" fmla="*/ 770824 h 2531008"/>
              <a:gd name="connsiteX55" fmla="*/ 1073088 w 1333379"/>
              <a:gd name="connsiteY55" fmla="*/ 664604 h 2531008"/>
              <a:gd name="connsiteX56" fmla="*/ 1073378 w 1333379"/>
              <a:gd name="connsiteY56" fmla="*/ 264390 h 2531008"/>
              <a:gd name="connsiteX57" fmla="*/ 968029 w 1333379"/>
              <a:gd name="connsiteY57" fmla="*/ 159040 h 2531008"/>
              <a:gd name="connsiteX58" fmla="*/ 362339 w 1333379"/>
              <a:gd name="connsiteY58" fmla="*/ 159040 h 2531008"/>
              <a:gd name="connsiteX59" fmla="*/ 302844 w 1333379"/>
              <a:gd name="connsiteY59" fmla="*/ 0 h 2531008"/>
              <a:gd name="connsiteX60" fmla="*/ 1027233 w 1333379"/>
              <a:gd name="connsiteY60" fmla="*/ 0 h 2531008"/>
              <a:gd name="connsiteX61" fmla="*/ 1198463 w 1333379"/>
              <a:gd name="connsiteY61" fmla="*/ 105930 h 2531008"/>
              <a:gd name="connsiteX62" fmla="*/ 1223712 w 1333379"/>
              <a:gd name="connsiteY62" fmla="*/ 209248 h 2531008"/>
              <a:gd name="connsiteX63" fmla="*/ 1224003 w 1333379"/>
              <a:gd name="connsiteY63" fmla="*/ 2308989 h 2531008"/>
              <a:gd name="connsiteX64" fmla="*/ 1252734 w 1333379"/>
              <a:gd name="connsiteY64" fmla="*/ 2338011 h 2531008"/>
              <a:gd name="connsiteX65" fmla="*/ 1277403 w 1333379"/>
              <a:gd name="connsiteY65" fmla="*/ 2338882 h 2531008"/>
              <a:gd name="connsiteX66" fmla="*/ 1328482 w 1333379"/>
              <a:gd name="connsiteY66" fmla="*/ 2391412 h 2531008"/>
              <a:gd name="connsiteX67" fmla="*/ 1328482 w 1333379"/>
              <a:gd name="connsiteY67" fmla="*/ 2482541 h 2531008"/>
              <a:gd name="connsiteX68" fmla="*/ 1323838 w 1333379"/>
              <a:gd name="connsiteY68" fmla="*/ 2496761 h 2531008"/>
              <a:gd name="connsiteX69" fmla="*/ 1276532 w 1333379"/>
              <a:gd name="connsiteY69" fmla="*/ 2531008 h 2531008"/>
              <a:gd name="connsiteX70" fmla="*/ 52965 w 1333379"/>
              <a:gd name="connsiteY70" fmla="*/ 2531008 h 2531008"/>
              <a:gd name="connsiteX71" fmla="*/ 49192 w 1333379"/>
              <a:gd name="connsiteY71" fmla="*/ 2530137 h 2531008"/>
              <a:gd name="connsiteX72" fmla="*/ 3337 w 1333379"/>
              <a:gd name="connsiteY72" fmla="*/ 2486314 h 2531008"/>
              <a:gd name="connsiteX73" fmla="*/ 3628 w 1333379"/>
              <a:gd name="connsiteY73" fmla="*/ 2385607 h 2531008"/>
              <a:gd name="connsiteX74" fmla="*/ 59640 w 1333379"/>
              <a:gd name="connsiteY74" fmla="*/ 2338301 h 2531008"/>
              <a:gd name="connsiteX75" fmla="*/ 88372 w 1333379"/>
              <a:gd name="connsiteY75" fmla="*/ 2338011 h 2531008"/>
              <a:gd name="connsiteX76" fmla="*/ 105205 w 1333379"/>
              <a:gd name="connsiteY76" fmla="*/ 2321469 h 2531008"/>
              <a:gd name="connsiteX77" fmla="*/ 105495 w 1333379"/>
              <a:gd name="connsiteY77" fmla="*/ 2301734 h 2531008"/>
              <a:gd name="connsiteX78" fmla="*/ 105785 w 1333379"/>
              <a:gd name="connsiteY78" fmla="*/ 200832 h 2531008"/>
              <a:gd name="connsiteX79" fmla="*/ 211715 w 1333379"/>
              <a:gd name="connsiteY79" fmla="*/ 22637 h 2531008"/>
              <a:gd name="connsiteX80" fmla="*/ 302844 w 1333379"/>
              <a:gd name="connsiteY80" fmla="*/ 0 h 253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333379" h="2531008">
                <a:moveTo>
                  <a:pt x="923624" y="1848992"/>
                </a:moveTo>
                <a:cubicBezTo>
                  <a:pt x="886186" y="1848702"/>
                  <a:pt x="856004" y="1878304"/>
                  <a:pt x="855423" y="1914872"/>
                </a:cubicBezTo>
                <a:cubicBezTo>
                  <a:pt x="855133" y="1952020"/>
                  <a:pt x="884735" y="1982783"/>
                  <a:pt x="921593" y="1983073"/>
                </a:cubicBezTo>
                <a:cubicBezTo>
                  <a:pt x="958450" y="1983653"/>
                  <a:pt x="989213" y="1953761"/>
                  <a:pt x="989794" y="1916903"/>
                </a:cubicBezTo>
                <a:cubicBezTo>
                  <a:pt x="990374" y="1880046"/>
                  <a:pt x="960482" y="1849282"/>
                  <a:pt x="923624" y="1848992"/>
                </a:cubicBezTo>
                <a:close/>
                <a:moveTo>
                  <a:pt x="386427" y="1848990"/>
                </a:moveTo>
                <a:cubicBezTo>
                  <a:pt x="349279" y="1848990"/>
                  <a:pt x="319677" y="1878883"/>
                  <a:pt x="319677" y="1916321"/>
                </a:cubicBezTo>
                <a:cubicBezTo>
                  <a:pt x="319677" y="1953468"/>
                  <a:pt x="349860" y="1983651"/>
                  <a:pt x="387008" y="1983071"/>
                </a:cubicBezTo>
                <a:cubicBezTo>
                  <a:pt x="423575" y="1983071"/>
                  <a:pt x="454338" y="1952308"/>
                  <a:pt x="454048" y="1915740"/>
                </a:cubicBezTo>
                <a:cubicBezTo>
                  <a:pt x="453757" y="1878883"/>
                  <a:pt x="423575" y="1848990"/>
                  <a:pt x="386427" y="1848990"/>
                </a:cubicBezTo>
                <a:close/>
                <a:moveTo>
                  <a:pt x="619511" y="1644604"/>
                </a:moveTo>
                <a:cubicBezTo>
                  <a:pt x="631881" y="1645983"/>
                  <a:pt x="644143" y="1648450"/>
                  <a:pt x="656332" y="1651062"/>
                </a:cubicBezTo>
                <a:cubicBezTo>
                  <a:pt x="690578" y="1658607"/>
                  <a:pt x="723082" y="1670796"/>
                  <a:pt x="752394" y="1690821"/>
                </a:cubicBezTo>
                <a:cubicBezTo>
                  <a:pt x="768936" y="1702140"/>
                  <a:pt x="783157" y="1715490"/>
                  <a:pt x="793895" y="1732323"/>
                </a:cubicBezTo>
                <a:cubicBezTo>
                  <a:pt x="795927" y="1735515"/>
                  <a:pt x="799990" y="1738998"/>
                  <a:pt x="798249" y="1742771"/>
                </a:cubicBezTo>
                <a:cubicBezTo>
                  <a:pt x="796507" y="1746833"/>
                  <a:pt x="791283" y="1744802"/>
                  <a:pt x="787510" y="1744802"/>
                </a:cubicBezTo>
                <a:lnTo>
                  <a:pt x="684773" y="1745092"/>
                </a:lnTo>
                <a:lnTo>
                  <a:pt x="581166" y="1745092"/>
                </a:lnTo>
                <a:cubicBezTo>
                  <a:pt x="574200" y="1745092"/>
                  <a:pt x="570427" y="1743061"/>
                  <a:pt x="567815" y="1736385"/>
                </a:cubicBezTo>
                <a:cubicBezTo>
                  <a:pt x="559980" y="1716361"/>
                  <a:pt x="553305" y="1696046"/>
                  <a:pt x="555046" y="1674279"/>
                </a:cubicBezTo>
                <a:cubicBezTo>
                  <a:pt x="556207" y="1655995"/>
                  <a:pt x="564043" y="1647289"/>
                  <a:pt x="582036" y="1644677"/>
                </a:cubicBezTo>
                <a:cubicBezTo>
                  <a:pt x="594661" y="1642936"/>
                  <a:pt x="607140" y="1643226"/>
                  <a:pt x="619511" y="1644604"/>
                </a:cubicBezTo>
                <a:close/>
                <a:moveTo>
                  <a:pt x="443130" y="1555520"/>
                </a:moveTo>
                <a:cubicBezTo>
                  <a:pt x="389530" y="1555506"/>
                  <a:pt x="338542" y="1569002"/>
                  <a:pt x="290655" y="1598822"/>
                </a:cubicBezTo>
                <a:cubicBezTo>
                  <a:pt x="247993" y="1625232"/>
                  <a:pt x="218971" y="1661509"/>
                  <a:pt x="209974" y="1711717"/>
                </a:cubicBezTo>
                <a:cubicBezTo>
                  <a:pt x="204170" y="1743642"/>
                  <a:pt x="206491" y="1775276"/>
                  <a:pt x="210264" y="1807200"/>
                </a:cubicBezTo>
                <a:cubicBezTo>
                  <a:pt x="213747" y="1836222"/>
                  <a:pt x="219551" y="1864954"/>
                  <a:pt x="216649" y="1894556"/>
                </a:cubicBezTo>
                <a:cubicBezTo>
                  <a:pt x="215778" y="1901522"/>
                  <a:pt x="217810" y="1902973"/>
                  <a:pt x="224195" y="1902973"/>
                </a:cubicBezTo>
                <a:cubicBezTo>
                  <a:pt x="245961" y="1902683"/>
                  <a:pt x="267728" y="1902683"/>
                  <a:pt x="289494" y="1902973"/>
                </a:cubicBezTo>
                <a:cubicBezTo>
                  <a:pt x="296169" y="1902973"/>
                  <a:pt x="299072" y="1901232"/>
                  <a:pt x="300813" y="1894266"/>
                </a:cubicBezTo>
                <a:cubicBezTo>
                  <a:pt x="311261" y="1854216"/>
                  <a:pt x="345797" y="1827515"/>
                  <a:pt x="386138" y="1827515"/>
                </a:cubicBezTo>
                <a:cubicBezTo>
                  <a:pt x="426768" y="1827225"/>
                  <a:pt x="461595" y="1853345"/>
                  <a:pt x="472043" y="1893105"/>
                </a:cubicBezTo>
                <a:cubicBezTo>
                  <a:pt x="474364" y="1901522"/>
                  <a:pt x="478137" y="1902683"/>
                  <a:pt x="485683" y="1902683"/>
                </a:cubicBezTo>
                <a:lnTo>
                  <a:pt x="654591" y="1902683"/>
                </a:lnTo>
                <a:lnTo>
                  <a:pt x="823499" y="1903263"/>
                </a:lnTo>
                <a:cubicBezTo>
                  <a:pt x="831625" y="1903263"/>
                  <a:pt x="835108" y="1900942"/>
                  <a:pt x="837430" y="1892525"/>
                </a:cubicBezTo>
                <a:cubicBezTo>
                  <a:pt x="847878" y="1854216"/>
                  <a:pt x="882123" y="1828096"/>
                  <a:pt x="921013" y="1827806"/>
                </a:cubicBezTo>
                <a:cubicBezTo>
                  <a:pt x="962224" y="1827225"/>
                  <a:pt x="996760" y="1853635"/>
                  <a:pt x="1008079" y="1893396"/>
                </a:cubicBezTo>
                <a:cubicBezTo>
                  <a:pt x="1009240" y="1897749"/>
                  <a:pt x="1008949" y="1903263"/>
                  <a:pt x="1016495" y="1903263"/>
                </a:cubicBezTo>
                <a:lnTo>
                  <a:pt x="1106463" y="1903263"/>
                </a:lnTo>
                <a:cubicBezTo>
                  <a:pt x="1110817" y="1903263"/>
                  <a:pt x="1113138" y="1901522"/>
                  <a:pt x="1114299" y="1897459"/>
                </a:cubicBezTo>
                <a:cubicBezTo>
                  <a:pt x="1122425" y="1868147"/>
                  <a:pt x="1126488" y="1837963"/>
                  <a:pt x="1119813" y="1807781"/>
                </a:cubicBezTo>
                <a:cubicBezTo>
                  <a:pt x="1111687" y="1772083"/>
                  <a:pt x="1086148" y="1735516"/>
                  <a:pt x="1034488" y="1730872"/>
                </a:cubicBezTo>
                <a:cubicBezTo>
                  <a:pt x="1011271" y="1728840"/>
                  <a:pt x="988053" y="1726809"/>
                  <a:pt x="964545" y="1727099"/>
                </a:cubicBezTo>
                <a:cubicBezTo>
                  <a:pt x="925946" y="1727679"/>
                  <a:pt x="889669" y="1719263"/>
                  <a:pt x="854552" y="1703011"/>
                </a:cubicBezTo>
                <a:cubicBezTo>
                  <a:pt x="807827" y="1681244"/>
                  <a:pt x="762553" y="1657446"/>
                  <a:pt x="716118" y="1635389"/>
                </a:cubicBezTo>
                <a:cubicBezTo>
                  <a:pt x="646174" y="1602014"/>
                  <a:pt x="575071" y="1571831"/>
                  <a:pt x="497582" y="1559932"/>
                </a:cubicBezTo>
                <a:cubicBezTo>
                  <a:pt x="479153" y="1557030"/>
                  <a:pt x="460996" y="1555524"/>
                  <a:pt x="443130" y="1555520"/>
                </a:cubicBezTo>
                <a:close/>
                <a:moveTo>
                  <a:pt x="362339" y="159040"/>
                </a:moveTo>
                <a:cubicBezTo>
                  <a:pt x="301103" y="159040"/>
                  <a:pt x="257280" y="203154"/>
                  <a:pt x="257280" y="264681"/>
                </a:cubicBezTo>
                <a:lnTo>
                  <a:pt x="257280" y="664894"/>
                </a:lnTo>
                <a:cubicBezTo>
                  <a:pt x="257280" y="670698"/>
                  <a:pt x="257280" y="676793"/>
                  <a:pt x="258151" y="682597"/>
                </a:cubicBezTo>
                <a:cubicBezTo>
                  <a:pt x="266277" y="735127"/>
                  <a:pt x="307778" y="770824"/>
                  <a:pt x="360888" y="770824"/>
                </a:cubicBezTo>
                <a:lnTo>
                  <a:pt x="664168" y="770824"/>
                </a:lnTo>
                <a:lnTo>
                  <a:pt x="967448" y="770824"/>
                </a:lnTo>
                <a:cubicBezTo>
                  <a:pt x="1028975" y="770534"/>
                  <a:pt x="1073088" y="726420"/>
                  <a:pt x="1073088" y="664604"/>
                </a:cubicBezTo>
                <a:cubicBezTo>
                  <a:pt x="1073088" y="531393"/>
                  <a:pt x="1073088" y="397892"/>
                  <a:pt x="1073378" y="264390"/>
                </a:cubicBezTo>
                <a:cubicBezTo>
                  <a:pt x="1073378" y="203154"/>
                  <a:pt x="1029265" y="159040"/>
                  <a:pt x="968029" y="159040"/>
                </a:cubicBezTo>
                <a:lnTo>
                  <a:pt x="362339" y="159040"/>
                </a:lnTo>
                <a:close/>
                <a:moveTo>
                  <a:pt x="302844" y="0"/>
                </a:moveTo>
                <a:lnTo>
                  <a:pt x="1027233" y="0"/>
                </a:lnTo>
                <a:cubicBezTo>
                  <a:pt x="1106173" y="0"/>
                  <a:pt x="1161025" y="39760"/>
                  <a:pt x="1198463" y="105930"/>
                </a:cubicBezTo>
                <a:cubicBezTo>
                  <a:pt x="1216747" y="137854"/>
                  <a:pt x="1223712" y="172391"/>
                  <a:pt x="1223712" y="209248"/>
                </a:cubicBezTo>
                <a:cubicBezTo>
                  <a:pt x="1227969" y="576424"/>
                  <a:pt x="1219166" y="1954195"/>
                  <a:pt x="1224003" y="2308989"/>
                </a:cubicBezTo>
                <a:cubicBezTo>
                  <a:pt x="1224293" y="2335690"/>
                  <a:pt x="1226324" y="2337721"/>
                  <a:pt x="1252734" y="2338011"/>
                </a:cubicBezTo>
                <a:cubicBezTo>
                  <a:pt x="1260860" y="2338011"/>
                  <a:pt x="1269276" y="2337431"/>
                  <a:pt x="1277403" y="2338882"/>
                </a:cubicBezTo>
                <a:cubicBezTo>
                  <a:pt x="1307005" y="2344106"/>
                  <a:pt x="1322387" y="2363841"/>
                  <a:pt x="1328482" y="2391412"/>
                </a:cubicBezTo>
                <a:cubicBezTo>
                  <a:pt x="1335157" y="2421595"/>
                  <a:pt x="1334866" y="2452068"/>
                  <a:pt x="1328482" y="2482541"/>
                </a:cubicBezTo>
                <a:cubicBezTo>
                  <a:pt x="1327321" y="2487474"/>
                  <a:pt x="1325579" y="2492118"/>
                  <a:pt x="1323838" y="2496761"/>
                </a:cubicBezTo>
                <a:cubicBezTo>
                  <a:pt x="1316002" y="2519109"/>
                  <a:pt x="1300040" y="2530427"/>
                  <a:pt x="1276532" y="2531008"/>
                </a:cubicBezTo>
                <a:lnTo>
                  <a:pt x="52965" y="2531008"/>
                </a:lnTo>
                <a:cubicBezTo>
                  <a:pt x="51804" y="2530427"/>
                  <a:pt x="50644" y="2530137"/>
                  <a:pt x="49192" y="2530137"/>
                </a:cubicBezTo>
                <a:cubicBezTo>
                  <a:pt x="22782" y="2528396"/>
                  <a:pt x="6820" y="2512723"/>
                  <a:pt x="3337" y="2486314"/>
                </a:cubicBezTo>
                <a:cubicBezTo>
                  <a:pt x="-1016" y="2452648"/>
                  <a:pt x="-1306" y="2418983"/>
                  <a:pt x="3628" y="2385607"/>
                </a:cubicBezTo>
                <a:cubicBezTo>
                  <a:pt x="7401" y="2358617"/>
                  <a:pt x="27136" y="2340913"/>
                  <a:pt x="59640" y="2338301"/>
                </a:cubicBezTo>
                <a:cubicBezTo>
                  <a:pt x="69218" y="2337721"/>
                  <a:pt x="78795" y="2338591"/>
                  <a:pt x="88372" y="2338011"/>
                </a:cubicBezTo>
                <a:cubicBezTo>
                  <a:pt x="99981" y="2337141"/>
                  <a:pt x="104334" y="2332787"/>
                  <a:pt x="105205" y="2321469"/>
                </a:cubicBezTo>
                <a:cubicBezTo>
                  <a:pt x="105785" y="2314794"/>
                  <a:pt x="105495" y="2308409"/>
                  <a:pt x="105495" y="2301734"/>
                </a:cubicBezTo>
                <a:cubicBezTo>
                  <a:pt x="105495" y="1601433"/>
                  <a:pt x="105495" y="901133"/>
                  <a:pt x="105785" y="200832"/>
                </a:cubicBezTo>
                <a:cubicBezTo>
                  <a:pt x="105785" y="121312"/>
                  <a:pt x="145255" y="63558"/>
                  <a:pt x="211715" y="22637"/>
                </a:cubicBezTo>
                <a:cubicBezTo>
                  <a:pt x="239576" y="5514"/>
                  <a:pt x="270630" y="0"/>
                  <a:pt x="302844" y="0"/>
                </a:cubicBezTo>
                <a:close/>
              </a:path>
            </a:pathLst>
          </a:custGeom>
          <a:solidFill>
            <a:schemeClr val="accent3"/>
          </a:solidFill>
          <a:ln w="7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9B0C7D0-F8F2-41F0-AA52-0547C645CD7A}"/>
              </a:ext>
            </a:extLst>
          </p:cNvPr>
          <p:cNvGrpSpPr/>
          <p:nvPr/>
        </p:nvGrpSpPr>
        <p:grpSpPr>
          <a:xfrm>
            <a:off x="2612264" y="2150219"/>
            <a:ext cx="7687529" cy="3646085"/>
            <a:chOff x="2612264" y="2115051"/>
            <a:chExt cx="7687529" cy="364608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CC4282A-9FD2-4DA3-BF20-0EA8065A8DD6}"/>
                </a:ext>
              </a:extLst>
            </p:cNvPr>
            <p:cNvSpPr/>
            <p:nvPr/>
          </p:nvSpPr>
          <p:spPr>
            <a:xfrm rot="16200000">
              <a:off x="9184150" y="2898274"/>
              <a:ext cx="128165" cy="2103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1468B5A-1831-4AF4-B5D8-B3B3601024B4}"/>
                </a:ext>
              </a:extLst>
            </p:cNvPr>
            <p:cNvSpPr/>
            <p:nvPr/>
          </p:nvSpPr>
          <p:spPr>
            <a:xfrm rot="5400000">
              <a:off x="3807196" y="3339914"/>
              <a:ext cx="128165" cy="1200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DBA7301-71B7-4A61-AB03-256ED882C7B1}"/>
                </a:ext>
              </a:extLst>
            </p:cNvPr>
            <p:cNvSpPr/>
            <p:nvPr/>
          </p:nvSpPr>
          <p:spPr>
            <a:xfrm rot="5400000">
              <a:off x="6246352" y="1843053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77DB8B9-8C6F-42CD-9614-F13E889C5F28}"/>
                </a:ext>
              </a:extLst>
            </p:cNvPr>
            <p:cNvSpPr/>
            <p:nvPr/>
          </p:nvSpPr>
          <p:spPr>
            <a:xfrm>
              <a:off x="5845828" y="2115051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6273EB3-6CD9-477D-BC92-EBF1F8A0D61D}"/>
                </a:ext>
              </a:extLst>
            </p:cNvPr>
            <p:cNvSpPr/>
            <p:nvPr/>
          </p:nvSpPr>
          <p:spPr>
            <a:xfrm>
              <a:off x="6646518" y="2115051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3D6A2F8-2BE8-405D-894C-F51F9CECED7B}"/>
                </a:ext>
              </a:extLst>
            </p:cNvPr>
            <p:cNvSpPr/>
            <p:nvPr/>
          </p:nvSpPr>
          <p:spPr>
            <a:xfrm rot="10800000">
              <a:off x="8071973" y="3604093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55EE738-7933-4C81-9887-59F143692090}"/>
                </a:ext>
              </a:extLst>
            </p:cNvPr>
            <p:cNvSpPr/>
            <p:nvPr/>
          </p:nvSpPr>
          <p:spPr>
            <a:xfrm rot="5400000">
              <a:off x="7362056" y="2765651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79DE9C8-01F6-4AEC-98C5-9EED6CCE47E8}"/>
                </a:ext>
              </a:extLst>
            </p:cNvPr>
            <p:cNvSpPr/>
            <p:nvPr/>
          </p:nvSpPr>
          <p:spPr>
            <a:xfrm rot="5400000">
              <a:off x="7362056" y="3566339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BDB3C49-10A9-45F6-9071-869A6777FBD0}"/>
                </a:ext>
              </a:extLst>
            </p:cNvPr>
            <p:cNvSpPr/>
            <p:nvPr/>
          </p:nvSpPr>
          <p:spPr>
            <a:xfrm rot="16200000">
              <a:off x="6250868" y="5355054"/>
              <a:ext cx="128165" cy="68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854435B-9E9D-44B4-A875-E487F24C7B00}"/>
                </a:ext>
              </a:extLst>
            </p:cNvPr>
            <p:cNvSpPr/>
            <p:nvPr/>
          </p:nvSpPr>
          <p:spPr>
            <a:xfrm rot="10800000">
              <a:off x="6645475" y="4280243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5B5ABDE-1AA7-48C8-A87A-1DE479E854B6}"/>
                </a:ext>
              </a:extLst>
            </p:cNvPr>
            <p:cNvSpPr/>
            <p:nvPr/>
          </p:nvSpPr>
          <p:spPr>
            <a:xfrm rot="10800000">
              <a:off x="5844785" y="4280243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7DD5EF8-3DA8-486E-A541-6C537E20044D}"/>
                </a:ext>
              </a:extLst>
            </p:cNvPr>
            <p:cNvSpPr/>
            <p:nvPr/>
          </p:nvSpPr>
          <p:spPr>
            <a:xfrm>
              <a:off x="4429203" y="3603736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0270CC9-2206-44D7-BADC-7B9005A204E3}"/>
                </a:ext>
              </a:extLst>
            </p:cNvPr>
            <p:cNvSpPr/>
            <p:nvPr/>
          </p:nvSpPr>
          <p:spPr>
            <a:xfrm rot="16200000">
              <a:off x="5139120" y="3566341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215B20A-FF62-48CD-87DE-69B92075750B}"/>
                </a:ext>
              </a:extLst>
            </p:cNvPr>
            <p:cNvSpPr/>
            <p:nvPr/>
          </p:nvSpPr>
          <p:spPr>
            <a:xfrm rot="16200000">
              <a:off x="5139120" y="2765650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96552B3-C5DD-4D2A-9C10-07B3A8BFC7D2}"/>
                </a:ext>
              </a:extLst>
            </p:cNvPr>
            <p:cNvSpPr/>
            <p:nvPr/>
          </p:nvSpPr>
          <p:spPr>
            <a:xfrm>
              <a:off x="6153631" y="2348902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53D6400C-E512-4441-9408-2045D742719D}"/>
                </a:ext>
              </a:extLst>
            </p:cNvPr>
            <p:cNvSpPr/>
            <p:nvPr/>
          </p:nvSpPr>
          <p:spPr>
            <a:xfrm rot="5400000">
              <a:off x="7600057" y="3784580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E3FCF3A6-DA12-4914-A860-A29F60B658F3}"/>
                </a:ext>
              </a:extLst>
            </p:cNvPr>
            <p:cNvSpPr/>
            <p:nvPr/>
          </p:nvSpPr>
          <p:spPr>
            <a:xfrm rot="10800000">
              <a:off x="6158958" y="5229310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3D93C011-4BD9-4BC8-A11B-2F300F928094}"/>
                </a:ext>
              </a:extLst>
            </p:cNvPr>
            <p:cNvSpPr/>
            <p:nvPr/>
          </p:nvSpPr>
          <p:spPr>
            <a:xfrm rot="16200000">
              <a:off x="4721908" y="3800409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F923FDF-7EDA-4EEE-A229-AA5968C7F626}"/>
                </a:ext>
              </a:extLst>
            </p:cNvPr>
            <p:cNvSpPr/>
            <p:nvPr/>
          </p:nvSpPr>
          <p:spPr>
            <a:xfrm rot="16200000">
              <a:off x="2667609" y="3598615"/>
              <a:ext cx="565444" cy="676133"/>
            </a:xfrm>
            <a:custGeom>
              <a:avLst/>
              <a:gdLst>
                <a:gd name="connsiteX0" fmla="*/ 182559 w 565444"/>
                <a:gd name="connsiteY0" fmla="*/ 37056 h 676133"/>
                <a:gd name="connsiteX1" fmla="*/ 182559 w 565444"/>
                <a:gd name="connsiteY1" fmla="*/ 175472 h 676133"/>
                <a:gd name="connsiteX2" fmla="*/ 108447 w 565444"/>
                <a:gd name="connsiteY2" fmla="*/ 175472 h 676133"/>
                <a:gd name="connsiteX3" fmla="*/ 108447 w 565444"/>
                <a:gd name="connsiteY3" fmla="*/ 37056 h 676133"/>
                <a:gd name="connsiteX4" fmla="*/ 145503 w 565444"/>
                <a:gd name="connsiteY4" fmla="*/ 0 h 676133"/>
                <a:gd name="connsiteX5" fmla="*/ 182559 w 565444"/>
                <a:gd name="connsiteY5" fmla="*/ 37056 h 676133"/>
                <a:gd name="connsiteX6" fmla="*/ 456997 w 565444"/>
                <a:gd name="connsiteY6" fmla="*/ 37056 h 676133"/>
                <a:gd name="connsiteX7" fmla="*/ 456997 w 565444"/>
                <a:gd name="connsiteY7" fmla="*/ 175472 h 676133"/>
                <a:gd name="connsiteX8" fmla="*/ 382885 w 565444"/>
                <a:gd name="connsiteY8" fmla="*/ 175472 h 676133"/>
                <a:gd name="connsiteX9" fmla="*/ 382885 w 565444"/>
                <a:gd name="connsiteY9" fmla="*/ 37056 h 676133"/>
                <a:gd name="connsiteX10" fmla="*/ 419941 w 565444"/>
                <a:gd name="connsiteY10" fmla="*/ 0 h 676133"/>
                <a:gd name="connsiteX11" fmla="*/ 456997 w 565444"/>
                <a:gd name="connsiteY11" fmla="*/ 37056 h 676133"/>
                <a:gd name="connsiteX12" fmla="*/ 486829 w 565444"/>
                <a:gd name="connsiteY12" fmla="*/ 382984 h 676133"/>
                <a:gd name="connsiteX13" fmla="*/ 483131 w 565444"/>
                <a:gd name="connsiteY13" fmla="*/ 374056 h 676133"/>
                <a:gd name="connsiteX14" fmla="*/ 474202 w 565444"/>
                <a:gd name="connsiteY14" fmla="*/ 370358 h 676133"/>
                <a:gd name="connsiteX15" fmla="*/ 91243 w 565444"/>
                <a:gd name="connsiteY15" fmla="*/ 370357 h 676133"/>
                <a:gd name="connsiteX16" fmla="*/ 78616 w 565444"/>
                <a:gd name="connsiteY16" fmla="*/ 382984 h 676133"/>
                <a:gd name="connsiteX17" fmla="*/ 78615 w 565444"/>
                <a:gd name="connsiteY17" fmla="*/ 382984 h 676133"/>
                <a:gd name="connsiteX18" fmla="*/ 91242 w 565444"/>
                <a:gd name="connsiteY18" fmla="*/ 395611 h 676133"/>
                <a:gd name="connsiteX19" fmla="*/ 474202 w 565444"/>
                <a:gd name="connsiteY19" fmla="*/ 395611 h 676133"/>
                <a:gd name="connsiteX20" fmla="*/ 483131 w 565444"/>
                <a:gd name="connsiteY20" fmla="*/ 391913 h 676133"/>
                <a:gd name="connsiteX21" fmla="*/ 486829 w 565444"/>
                <a:gd name="connsiteY21" fmla="*/ 329549 h 676133"/>
                <a:gd name="connsiteX22" fmla="*/ 483131 w 565444"/>
                <a:gd name="connsiteY22" fmla="*/ 320621 h 676133"/>
                <a:gd name="connsiteX23" fmla="*/ 474202 w 565444"/>
                <a:gd name="connsiteY23" fmla="*/ 316923 h 676133"/>
                <a:gd name="connsiteX24" fmla="*/ 91243 w 565444"/>
                <a:gd name="connsiteY24" fmla="*/ 316922 h 676133"/>
                <a:gd name="connsiteX25" fmla="*/ 78616 w 565444"/>
                <a:gd name="connsiteY25" fmla="*/ 329549 h 676133"/>
                <a:gd name="connsiteX26" fmla="*/ 78615 w 565444"/>
                <a:gd name="connsiteY26" fmla="*/ 329549 h 676133"/>
                <a:gd name="connsiteX27" fmla="*/ 91242 w 565444"/>
                <a:gd name="connsiteY27" fmla="*/ 342176 h 676133"/>
                <a:gd name="connsiteX28" fmla="*/ 474202 w 565444"/>
                <a:gd name="connsiteY28" fmla="*/ 342176 h 676133"/>
                <a:gd name="connsiteX29" fmla="*/ 483131 w 565444"/>
                <a:gd name="connsiteY29" fmla="*/ 338478 h 676133"/>
                <a:gd name="connsiteX30" fmla="*/ 486829 w 565444"/>
                <a:gd name="connsiteY30" fmla="*/ 276114 h 676133"/>
                <a:gd name="connsiteX31" fmla="*/ 483131 w 565444"/>
                <a:gd name="connsiteY31" fmla="*/ 267186 h 676133"/>
                <a:gd name="connsiteX32" fmla="*/ 474202 w 565444"/>
                <a:gd name="connsiteY32" fmla="*/ 263488 h 676133"/>
                <a:gd name="connsiteX33" fmla="*/ 91243 w 565444"/>
                <a:gd name="connsiteY33" fmla="*/ 263487 h 676133"/>
                <a:gd name="connsiteX34" fmla="*/ 78616 w 565444"/>
                <a:gd name="connsiteY34" fmla="*/ 276114 h 676133"/>
                <a:gd name="connsiteX35" fmla="*/ 78615 w 565444"/>
                <a:gd name="connsiteY35" fmla="*/ 276114 h 676133"/>
                <a:gd name="connsiteX36" fmla="*/ 91242 w 565444"/>
                <a:gd name="connsiteY36" fmla="*/ 288741 h 676133"/>
                <a:gd name="connsiteX37" fmla="*/ 474202 w 565444"/>
                <a:gd name="connsiteY37" fmla="*/ 288741 h 676133"/>
                <a:gd name="connsiteX38" fmla="*/ 483131 w 565444"/>
                <a:gd name="connsiteY38" fmla="*/ 285043 h 676133"/>
                <a:gd name="connsiteX39" fmla="*/ 565444 w 565444"/>
                <a:gd name="connsiteY39" fmla="*/ 194687 h 676133"/>
                <a:gd name="connsiteX40" fmla="*/ 546230 w 565444"/>
                <a:gd name="connsiteY40" fmla="*/ 213901 h 676133"/>
                <a:gd name="connsiteX41" fmla="*/ 525276 w 565444"/>
                <a:gd name="connsiteY41" fmla="*/ 213901 h 676133"/>
                <a:gd name="connsiteX42" fmla="*/ 508899 w 565444"/>
                <a:gd name="connsiteY42" fmla="*/ 524387 h 676133"/>
                <a:gd name="connsiteX43" fmla="*/ 378243 w 565444"/>
                <a:gd name="connsiteY43" fmla="*/ 676133 h 676133"/>
                <a:gd name="connsiteX44" fmla="*/ 184455 w 565444"/>
                <a:gd name="connsiteY44" fmla="*/ 676133 h 676133"/>
                <a:gd name="connsiteX45" fmla="*/ 53799 w 565444"/>
                <a:gd name="connsiteY45" fmla="*/ 524387 h 676133"/>
                <a:gd name="connsiteX46" fmla="*/ 37422 w 565444"/>
                <a:gd name="connsiteY46" fmla="*/ 213901 h 676133"/>
                <a:gd name="connsiteX47" fmla="*/ 19214 w 565444"/>
                <a:gd name="connsiteY47" fmla="*/ 213901 h 676133"/>
                <a:gd name="connsiteX48" fmla="*/ 0 w 565444"/>
                <a:gd name="connsiteY48" fmla="*/ 194687 h 676133"/>
                <a:gd name="connsiteX49" fmla="*/ 19214 w 565444"/>
                <a:gd name="connsiteY49" fmla="*/ 175473 h 676133"/>
                <a:gd name="connsiteX50" fmla="*/ 546230 w 565444"/>
                <a:gd name="connsiteY50" fmla="*/ 175473 h 676133"/>
                <a:gd name="connsiteX51" fmla="*/ 565444 w 565444"/>
                <a:gd name="connsiteY51" fmla="*/ 194687 h 676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565444" h="676133">
                  <a:moveTo>
                    <a:pt x="182559" y="37056"/>
                  </a:moveTo>
                  <a:lnTo>
                    <a:pt x="182559" y="175472"/>
                  </a:lnTo>
                  <a:lnTo>
                    <a:pt x="108447" y="175472"/>
                  </a:lnTo>
                  <a:lnTo>
                    <a:pt x="108447" y="37056"/>
                  </a:lnTo>
                  <a:cubicBezTo>
                    <a:pt x="108447" y="16591"/>
                    <a:pt x="125038" y="0"/>
                    <a:pt x="145503" y="0"/>
                  </a:cubicBezTo>
                  <a:cubicBezTo>
                    <a:pt x="165968" y="0"/>
                    <a:pt x="182559" y="16591"/>
                    <a:pt x="182559" y="37056"/>
                  </a:cubicBezTo>
                  <a:close/>
                  <a:moveTo>
                    <a:pt x="456997" y="37056"/>
                  </a:moveTo>
                  <a:lnTo>
                    <a:pt x="456997" y="175472"/>
                  </a:lnTo>
                  <a:lnTo>
                    <a:pt x="382885" y="175472"/>
                  </a:lnTo>
                  <a:lnTo>
                    <a:pt x="382885" y="37056"/>
                  </a:lnTo>
                  <a:cubicBezTo>
                    <a:pt x="382885" y="16591"/>
                    <a:pt x="399476" y="0"/>
                    <a:pt x="419941" y="0"/>
                  </a:cubicBezTo>
                  <a:cubicBezTo>
                    <a:pt x="440406" y="0"/>
                    <a:pt x="456997" y="16591"/>
                    <a:pt x="456997" y="37056"/>
                  </a:cubicBezTo>
                  <a:close/>
                  <a:moveTo>
                    <a:pt x="486829" y="382984"/>
                  </a:moveTo>
                  <a:lnTo>
                    <a:pt x="483131" y="374056"/>
                  </a:lnTo>
                  <a:cubicBezTo>
                    <a:pt x="480846" y="371771"/>
                    <a:pt x="477689" y="370358"/>
                    <a:pt x="474202" y="370358"/>
                  </a:cubicBezTo>
                  <a:lnTo>
                    <a:pt x="91243" y="370357"/>
                  </a:lnTo>
                  <a:cubicBezTo>
                    <a:pt x="84269" y="370357"/>
                    <a:pt x="78616" y="376010"/>
                    <a:pt x="78616" y="382984"/>
                  </a:cubicBezTo>
                  <a:lnTo>
                    <a:pt x="78615" y="382984"/>
                  </a:lnTo>
                  <a:cubicBezTo>
                    <a:pt x="78615" y="389958"/>
                    <a:pt x="84268" y="395611"/>
                    <a:pt x="91242" y="395611"/>
                  </a:cubicBezTo>
                  <a:lnTo>
                    <a:pt x="474202" y="395611"/>
                  </a:lnTo>
                  <a:cubicBezTo>
                    <a:pt x="477689" y="395611"/>
                    <a:pt x="480846" y="394198"/>
                    <a:pt x="483131" y="391913"/>
                  </a:cubicBezTo>
                  <a:close/>
                  <a:moveTo>
                    <a:pt x="486829" y="329549"/>
                  </a:moveTo>
                  <a:lnTo>
                    <a:pt x="483131" y="320621"/>
                  </a:lnTo>
                  <a:cubicBezTo>
                    <a:pt x="480846" y="318336"/>
                    <a:pt x="477689" y="316923"/>
                    <a:pt x="474202" y="316923"/>
                  </a:cubicBezTo>
                  <a:lnTo>
                    <a:pt x="91243" y="316922"/>
                  </a:lnTo>
                  <a:cubicBezTo>
                    <a:pt x="84269" y="316922"/>
                    <a:pt x="78616" y="322575"/>
                    <a:pt x="78616" y="329549"/>
                  </a:cubicBezTo>
                  <a:lnTo>
                    <a:pt x="78615" y="329549"/>
                  </a:lnTo>
                  <a:cubicBezTo>
                    <a:pt x="78615" y="336523"/>
                    <a:pt x="84268" y="342176"/>
                    <a:pt x="91242" y="342176"/>
                  </a:cubicBezTo>
                  <a:lnTo>
                    <a:pt x="474202" y="342176"/>
                  </a:lnTo>
                  <a:cubicBezTo>
                    <a:pt x="477689" y="342176"/>
                    <a:pt x="480846" y="340763"/>
                    <a:pt x="483131" y="338478"/>
                  </a:cubicBezTo>
                  <a:close/>
                  <a:moveTo>
                    <a:pt x="486829" y="276114"/>
                  </a:moveTo>
                  <a:lnTo>
                    <a:pt x="483131" y="267186"/>
                  </a:lnTo>
                  <a:cubicBezTo>
                    <a:pt x="480846" y="264901"/>
                    <a:pt x="477689" y="263488"/>
                    <a:pt x="474202" y="263488"/>
                  </a:cubicBezTo>
                  <a:lnTo>
                    <a:pt x="91243" y="263487"/>
                  </a:lnTo>
                  <a:cubicBezTo>
                    <a:pt x="84269" y="263487"/>
                    <a:pt x="78616" y="269140"/>
                    <a:pt x="78616" y="276114"/>
                  </a:cubicBezTo>
                  <a:lnTo>
                    <a:pt x="78615" y="276114"/>
                  </a:lnTo>
                  <a:cubicBezTo>
                    <a:pt x="78615" y="283088"/>
                    <a:pt x="84268" y="288741"/>
                    <a:pt x="91242" y="288741"/>
                  </a:cubicBezTo>
                  <a:lnTo>
                    <a:pt x="474202" y="288741"/>
                  </a:lnTo>
                  <a:cubicBezTo>
                    <a:pt x="477689" y="288741"/>
                    <a:pt x="480846" y="287328"/>
                    <a:pt x="483131" y="285043"/>
                  </a:cubicBezTo>
                  <a:close/>
                  <a:moveTo>
                    <a:pt x="565444" y="194687"/>
                  </a:moveTo>
                  <a:cubicBezTo>
                    <a:pt x="565444" y="205299"/>
                    <a:pt x="556842" y="213901"/>
                    <a:pt x="546230" y="213901"/>
                  </a:cubicBezTo>
                  <a:lnTo>
                    <a:pt x="525276" y="213901"/>
                  </a:lnTo>
                  <a:lnTo>
                    <a:pt x="508899" y="524387"/>
                  </a:lnTo>
                  <a:cubicBezTo>
                    <a:pt x="504507" y="609786"/>
                    <a:pt x="447139" y="676133"/>
                    <a:pt x="378243" y="676133"/>
                  </a:cubicBezTo>
                  <a:lnTo>
                    <a:pt x="184455" y="676133"/>
                  </a:lnTo>
                  <a:cubicBezTo>
                    <a:pt x="115558" y="676133"/>
                    <a:pt x="58190" y="609786"/>
                    <a:pt x="53799" y="524387"/>
                  </a:cubicBezTo>
                  <a:lnTo>
                    <a:pt x="37422" y="213901"/>
                  </a:lnTo>
                  <a:lnTo>
                    <a:pt x="19214" y="213901"/>
                  </a:lnTo>
                  <a:cubicBezTo>
                    <a:pt x="8602" y="213901"/>
                    <a:pt x="0" y="205299"/>
                    <a:pt x="0" y="194687"/>
                  </a:cubicBezTo>
                  <a:cubicBezTo>
                    <a:pt x="0" y="184075"/>
                    <a:pt x="8602" y="175473"/>
                    <a:pt x="19214" y="175473"/>
                  </a:cubicBezTo>
                  <a:lnTo>
                    <a:pt x="546230" y="175473"/>
                  </a:lnTo>
                  <a:cubicBezTo>
                    <a:pt x="556842" y="175473"/>
                    <a:pt x="565444" y="184075"/>
                    <a:pt x="565444" y="1946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124A92D-73FB-435B-80BB-AB13AA2C10FB}"/>
              </a:ext>
            </a:extLst>
          </p:cNvPr>
          <p:cNvSpPr/>
          <p:nvPr/>
        </p:nvSpPr>
        <p:spPr>
          <a:xfrm>
            <a:off x="803468" y="2140618"/>
            <a:ext cx="1778945" cy="3425872"/>
          </a:xfrm>
          <a:custGeom>
            <a:avLst/>
            <a:gdLst>
              <a:gd name="connsiteX0" fmla="*/ 387070 w 1778945"/>
              <a:gd name="connsiteY0" fmla="*/ 3227427 h 3425872"/>
              <a:gd name="connsiteX1" fmla="*/ 379162 w 1778945"/>
              <a:gd name="connsiteY1" fmla="*/ 3256422 h 3425872"/>
              <a:gd name="connsiteX2" fmla="*/ 408533 w 1778945"/>
              <a:gd name="connsiteY2" fmla="*/ 3303492 h 3425872"/>
              <a:gd name="connsiteX3" fmla="*/ 706014 w 1778945"/>
              <a:gd name="connsiteY3" fmla="*/ 3359976 h 3425872"/>
              <a:gd name="connsiteX4" fmla="*/ 713922 w 1778945"/>
              <a:gd name="connsiteY4" fmla="*/ 3340018 h 3425872"/>
              <a:gd name="connsiteX5" fmla="*/ 677019 w 1778945"/>
              <a:gd name="connsiteY5" fmla="*/ 3320438 h 3425872"/>
              <a:gd name="connsiteX6" fmla="*/ 430373 w 1778945"/>
              <a:gd name="connsiteY6" fmla="*/ 3245502 h 3425872"/>
              <a:gd name="connsiteX7" fmla="*/ 387070 w 1778945"/>
              <a:gd name="connsiteY7" fmla="*/ 3227427 h 3425872"/>
              <a:gd name="connsiteX8" fmla="*/ 1424836 w 1778945"/>
              <a:gd name="connsiteY8" fmla="*/ 3224467 h 3425872"/>
              <a:gd name="connsiteX9" fmla="*/ 1381531 w 1778945"/>
              <a:gd name="connsiteY9" fmla="*/ 3242542 h 3425872"/>
              <a:gd name="connsiteX10" fmla="*/ 1134886 w 1778945"/>
              <a:gd name="connsiteY10" fmla="*/ 3317477 h 3425872"/>
              <a:gd name="connsiteX11" fmla="*/ 1097983 w 1778945"/>
              <a:gd name="connsiteY11" fmla="*/ 3336682 h 3425872"/>
              <a:gd name="connsiteX12" fmla="*/ 1105892 w 1778945"/>
              <a:gd name="connsiteY12" fmla="*/ 3356639 h 3425872"/>
              <a:gd name="connsiteX13" fmla="*/ 1403372 w 1778945"/>
              <a:gd name="connsiteY13" fmla="*/ 3300156 h 3425872"/>
              <a:gd name="connsiteX14" fmla="*/ 1432742 w 1778945"/>
              <a:gd name="connsiteY14" fmla="*/ 3253086 h 3425872"/>
              <a:gd name="connsiteX15" fmla="*/ 1424836 w 1778945"/>
              <a:gd name="connsiteY15" fmla="*/ 3224467 h 3425872"/>
              <a:gd name="connsiteX16" fmla="*/ 1347737 w 1778945"/>
              <a:gd name="connsiteY16" fmla="*/ 2435482 h 3425872"/>
              <a:gd name="connsiteX17" fmla="*/ 1332580 w 1778945"/>
              <a:gd name="connsiteY17" fmla="*/ 2439343 h 3425872"/>
              <a:gd name="connsiteX18" fmla="*/ 935693 w 1778945"/>
              <a:gd name="connsiteY18" fmla="*/ 2514060 h 3425872"/>
              <a:gd name="connsiteX19" fmla="*/ 892441 w 1778945"/>
              <a:gd name="connsiteY19" fmla="*/ 2511871 h 3425872"/>
              <a:gd name="connsiteX20" fmla="*/ 892441 w 1778945"/>
              <a:gd name="connsiteY20" fmla="*/ 2514506 h 3425872"/>
              <a:gd name="connsiteX21" fmla="*/ 805049 w 1778945"/>
              <a:gd name="connsiteY21" fmla="*/ 2510082 h 3425872"/>
              <a:gd name="connsiteX22" fmla="*/ 474431 w 1778945"/>
              <a:gd name="connsiteY22" fmla="*/ 2440797 h 3425872"/>
              <a:gd name="connsiteX23" fmla="*/ 452591 w 1778945"/>
              <a:gd name="connsiteY23" fmla="*/ 2451716 h 3425872"/>
              <a:gd name="connsiteX24" fmla="*/ 432633 w 1778945"/>
              <a:gd name="connsiteY24" fmla="*/ 2527782 h 3425872"/>
              <a:gd name="connsiteX25" fmla="*/ 402132 w 1778945"/>
              <a:gd name="connsiteY25" fmla="*/ 2741290 h 3425872"/>
              <a:gd name="connsiteX26" fmla="*/ 456732 w 1778945"/>
              <a:gd name="connsiteY26" fmla="*/ 2845973 h 3425872"/>
              <a:gd name="connsiteX27" fmla="*/ 800083 w 1778945"/>
              <a:gd name="connsiteY27" fmla="*/ 2942773 h 3425872"/>
              <a:gd name="connsiteX28" fmla="*/ 886012 w 1778945"/>
              <a:gd name="connsiteY28" fmla="*/ 2947001 h 3425872"/>
              <a:gd name="connsiteX29" fmla="*/ 886012 w 1778945"/>
              <a:gd name="connsiteY29" fmla="*/ 2944357 h 3425872"/>
              <a:gd name="connsiteX30" fmla="*/ 923260 w 1778945"/>
              <a:gd name="connsiteY30" fmla="*/ 2946190 h 3425872"/>
              <a:gd name="connsiteX31" fmla="*/ 1086687 w 1778945"/>
              <a:gd name="connsiteY31" fmla="*/ 2929621 h 3425872"/>
              <a:gd name="connsiteX32" fmla="*/ 1361199 w 1778945"/>
              <a:gd name="connsiteY32" fmla="*/ 2839248 h 3425872"/>
              <a:gd name="connsiteX33" fmla="*/ 1405632 w 1778945"/>
              <a:gd name="connsiteY33" fmla="*/ 2761676 h 3425872"/>
              <a:gd name="connsiteX34" fmla="*/ 1400737 w 1778945"/>
              <a:gd name="connsiteY34" fmla="*/ 2685611 h 3425872"/>
              <a:gd name="connsiteX35" fmla="*/ 1356680 w 1778945"/>
              <a:gd name="connsiteY35" fmla="*/ 2449133 h 3425872"/>
              <a:gd name="connsiteX36" fmla="*/ 1347737 w 1778945"/>
              <a:gd name="connsiteY36" fmla="*/ 2435482 h 3425872"/>
              <a:gd name="connsiteX37" fmla="*/ 248873 w 1778945"/>
              <a:gd name="connsiteY37" fmla="*/ 1756591 h 3425872"/>
              <a:gd name="connsiteX38" fmla="*/ 245484 w 1778945"/>
              <a:gd name="connsiteY38" fmla="*/ 1778055 h 3425872"/>
              <a:gd name="connsiteX39" fmla="*/ 256028 w 1778945"/>
              <a:gd name="connsiteY39" fmla="*/ 2057461 h 3425872"/>
              <a:gd name="connsiteX40" fmla="*/ 266948 w 1778945"/>
              <a:gd name="connsiteY40" fmla="*/ 2209214 h 3425872"/>
              <a:gd name="connsiteX41" fmla="*/ 298956 w 1778945"/>
              <a:gd name="connsiteY41" fmla="*/ 2438538 h 3425872"/>
              <a:gd name="connsiteX42" fmla="*/ 326821 w 1778945"/>
              <a:gd name="connsiteY42" fmla="*/ 2594433 h 3425872"/>
              <a:gd name="connsiteX43" fmla="*/ 332846 w 1778945"/>
              <a:gd name="connsiteY43" fmla="*/ 2623427 h 3425872"/>
              <a:gd name="connsiteX44" fmla="*/ 364477 w 1778945"/>
              <a:gd name="connsiteY44" fmla="*/ 2287915 h 3425872"/>
              <a:gd name="connsiteX45" fmla="*/ 373891 w 1778945"/>
              <a:gd name="connsiteY45" fmla="*/ 2067251 h 3425872"/>
              <a:gd name="connsiteX46" fmla="*/ 375775 w 1778945"/>
              <a:gd name="connsiteY46" fmla="*/ 1842822 h 3425872"/>
              <a:gd name="connsiteX47" fmla="*/ 358829 w 1778945"/>
              <a:gd name="connsiteY47" fmla="*/ 1814581 h 3425872"/>
              <a:gd name="connsiteX48" fmla="*/ 268455 w 1778945"/>
              <a:gd name="connsiteY48" fmla="*/ 1764876 h 3425872"/>
              <a:gd name="connsiteX49" fmla="*/ 248873 w 1778945"/>
              <a:gd name="connsiteY49" fmla="*/ 1756591 h 3425872"/>
              <a:gd name="connsiteX50" fmla="*/ 1558326 w 1778945"/>
              <a:gd name="connsiteY50" fmla="*/ 1754903 h 3425872"/>
              <a:gd name="connsiteX51" fmla="*/ 1545334 w 1778945"/>
              <a:gd name="connsiteY51" fmla="*/ 1757774 h 3425872"/>
              <a:gd name="connsiteX52" fmla="*/ 1441780 w 1778945"/>
              <a:gd name="connsiteY52" fmla="*/ 1815386 h 3425872"/>
              <a:gd name="connsiteX53" fmla="*/ 1430484 w 1778945"/>
              <a:gd name="connsiteY53" fmla="*/ 1836474 h 3425872"/>
              <a:gd name="connsiteX54" fmla="*/ 1432367 w 1778945"/>
              <a:gd name="connsiteY54" fmla="*/ 1978437 h 3425872"/>
              <a:gd name="connsiteX55" fmla="*/ 1439521 w 1778945"/>
              <a:gd name="connsiteY55" fmla="*/ 2171611 h 3425872"/>
              <a:gd name="connsiteX56" fmla="*/ 1450064 w 1778945"/>
              <a:gd name="connsiteY56" fmla="*/ 2356878 h 3425872"/>
              <a:gd name="connsiteX57" fmla="*/ 1478684 w 1778945"/>
              <a:gd name="connsiteY57" fmla="*/ 2603899 h 3425872"/>
              <a:gd name="connsiteX58" fmla="*/ 1486214 w 1778945"/>
              <a:gd name="connsiteY58" fmla="*/ 2605782 h 3425872"/>
              <a:gd name="connsiteX59" fmla="*/ 1510315 w 1778945"/>
              <a:gd name="connsiteY59" fmla="*/ 2432189 h 3425872"/>
              <a:gd name="connsiteX60" fmla="*/ 1539686 w 1778945"/>
              <a:gd name="connsiteY60" fmla="*/ 2214914 h 3425872"/>
              <a:gd name="connsiteX61" fmla="*/ 1551736 w 1778945"/>
              <a:gd name="connsiteY61" fmla="*/ 2042451 h 3425872"/>
              <a:gd name="connsiteX62" fmla="*/ 1561150 w 1778945"/>
              <a:gd name="connsiteY62" fmla="*/ 1767564 h 3425872"/>
              <a:gd name="connsiteX63" fmla="*/ 1558326 w 1778945"/>
              <a:gd name="connsiteY63" fmla="*/ 1754903 h 3425872"/>
              <a:gd name="connsiteX64" fmla="*/ 282387 w 1778945"/>
              <a:gd name="connsiteY64" fmla="*/ 1005357 h 3425872"/>
              <a:gd name="connsiteX65" fmla="*/ 251886 w 1778945"/>
              <a:gd name="connsiteY65" fmla="*/ 1259911 h 3425872"/>
              <a:gd name="connsiteX66" fmla="*/ 245108 w 1778945"/>
              <a:gd name="connsiteY66" fmla="*/ 1612746 h 3425872"/>
              <a:gd name="connsiteX67" fmla="*/ 252638 w 1778945"/>
              <a:gd name="connsiteY67" fmla="*/ 1636093 h 3425872"/>
              <a:gd name="connsiteX68" fmla="*/ 376526 w 1778945"/>
              <a:gd name="connsiteY68" fmla="*/ 1719688 h 3425872"/>
              <a:gd name="connsiteX69" fmla="*/ 282387 w 1778945"/>
              <a:gd name="connsiteY69" fmla="*/ 1005357 h 3425872"/>
              <a:gd name="connsiteX70" fmla="*/ 1525001 w 1778945"/>
              <a:gd name="connsiteY70" fmla="*/ 1001645 h 3425872"/>
              <a:gd name="connsiteX71" fmla="*/ 1483202 w 1778945"/>
              <a:gd name="connsiteY71" fmla="*/ 1152268 h 3425872"/>
              <a:gd name="connsiteX72" fmla="*/ 1450818 w 1778945"/>
              <a:gd name="connsiteY72" fmla="*/ 1385734 h 3425872"/>
              <a:gd name="connsiteX73" fmla="*/ 1438769 w 1778945"/>
              <a:gd name="connsiteY73" fmla="*/ 1531085 h 3425872"/>
              <a:gd name="connsiteX74" fmla="*/ 1430860 w 1778945"/>
              <a:gd name="connsiteY74" fmla="*/ 1698653 h 3425872"/>
              <a:gd name="connsiteX75" fmla="*/ 1448182 w 1778945"/>
              <a:gd name="connsiteY75" fmla="*/ 1706938 h 3425872"/>
              <a:gd name="connsiteX76" fmla="*/ 1544205 w 1778945"/>
              <a:gd name="connsiteY76" fmla="*/ 1642546 h 3425872"/>
              <a:gd name="connsiteX77" fmla="*/ 1561150 w 1778945"/>
              <a:gd name="connsiteY77" fmla="*/ 1602631 h 3425872"/>
              <a:gd name="connsiteX78" fmla="*/ 1555125 w 1778945"/>
              <a:gd name="connsiteY78" fmla="*/ 1201220 h 3425872"/>
              <a:gd name="connsiteX79" fmla="*/ 1536674 w 1778945"/>
              <a:gd name="connsiteY79" fmla="*/ 1054363 h 3425872"/>
              <a:gd name="connsiteX80" fmla="*/ 1525001 w 1778945"/>
              <a:gd name="connsiteY80" fmla="*/ 1001645 h 3425872"/>
              <a:gd name="connsiteX81" fmla="*/ 898407 w 1778945"/>
              <a:gd name="connsiteY81" fmla="*/ 794914 h 3425872"/>
              <a:gd name="connsiteX82" fmla="*/ 892441 w 1778945"/>
              <a:gd name="connsiteY82" fmla="*/ 795187 h 3425872"/>
              <a:gd name="connsiteX83" fmla="*/ 892441 w 1778945"/>
              <a:gd name="connsiteY83" fmla="*/ 798441 h 3425872"/>
              <a:gd name="connsiteX84" fmla="*/ 756566 w 1778945"/>
              <a:gd name="connsiteY84" fmla="*/ 804653 h 3425872"/>
              <a:gd name="connsiteX85" fmla="*/ 605472 w 1778945"/>
              <a:gd name="connsiteY85" fmla="*/ 819338 h 3425872"/>
              <a:gd name="connsiteX86" fmla="*/ 368995 w 1778945"/>
              <a:gd name="connsiteY86" fmla="*/ 885612 h 3425872"/>
              <a:gd name="connsiteX87" fmla="*/ 330208 w 1778945"/>
              <a:gd name="connsiteY87" fmla="*/ 960548 h 3425872"/>
              <a:gd name="connsiteX88" fmla="*/ 447694 w 1778945"/>
              <a:gd name="connsiteY88" fmla="*/ 1261794 h 3425872"/>
              <a:gd name="connsiteX89" fmla="*/ 512087 w 1778945"/>
              <a:gd name="connsiteY89" fmla="*/ 1293802 h 3425872"/>
              <a:gd name="connsiteX90" fmla="*/ 834043 w 1778945"/>
              <a:gd name="connsiteY90" fmla="*/ 1274598 h 3425872"/>
              <a:gd name="connsiteX91" fmla="*/ 886012 w 1778945"/>
              <a:gd name="connsiteY91" fmla="*/ 1274739 h 3425872"/>
              <a:gd name="connsiteX92" fmla="*/ 886012 w 1778945"/>
              <a:gd name="connsiteY92" fmla="*/ 1271797 h 3425872"/>
              <a:gd name="connsiteX93" fmla="*/ 1000454 w 1778945"/>
              <a:gd name="connsiteY93" fmla="*/ 1272108 h 3425872"/>
              <a:gd name="connsiteX94" fmla="*/ 1173295 w 1778945"/>
              <a:gd name="connsiteY94" fmla="*/ 1281052 h 3425872"/>
              <a:gd name="connsiteX95" fmla="*/ 1294923 w 1778945"/>
              <a:gd name="connsiteY95" fmla="*/ 1290466 h 3425872"/>
              <a:gd name="connsiteX96" fmla="*/ 1363080 w 1778945"/>
              <a:gd name="connsiteY96" fmla="*/ 1256575 h 3425872"/>
              <a:gd name="connsiteX97" fmla="*/ 1478306 w 1778945"/>
              <a:gd name="connsiteY97" fmla="*/ 956835 h 3425872"/>
              <a:gd name="connsiteX98" fmla="*/ 1443663 w 1778945"/>
              <a:gd name="connsiteY98" fmla="*/ 883406 h 3425872"/>
              <a:gd name="connsiteX99" fmla="*/ 1343498 w 1778945"/>
              <a:gd name="connsiteY99" fmla="*/ 846126 h 3425872"/>
              <a:gd name="connsiteX100" fmla="*/ 898407 w 1778945"/>
              <a:gd name="connsiteY100" fmla="*/ 794914 h 3425872"/>
              <a:gd name="connsiteX101" fmla="*/ 886012 w 1778945"/>
              <a:gd name="connsiteY101" fmla="*/ 0 h 3425872"/>
              <a:gd name="connsiteX102" fmla="*/ 1152003 w 1778945"/>
              <a:gd name="connsiteY102" fmla="*/ 0 h 3425872"/>
              <a:gd name="connsiteX103" fmla="*/ 1625336 w 1778945"/>
              <a:gd name="connsiteY103" fmla="*/ 473334 h 3425872"/>
              <a:gd name="connsiteX104" fmla="*/ 1625336 w 1778945"/>
              <a:gd name="connsiteY104" fmla="*/ 960223 h 3425872"/>
              <a:gd name="connsiteX105" fmla="*/ 1753366 w 1778945"/>
              <a:gd name="connsiteY105" fmla="*/ 1034029 h 3425872"/>
              <a:gd name="connsiteX106" fmla="*/ 1772194 w 1778945"/>
              <a:gd name="connsiteY106" fmla="*/ 1104445 h 3425872"/>
              <a:gd name="connsiteX107" fmla="*/ 1771440 w 1778945"/>
              <a:gd name="connsiteY107" fmla="*/ 1105574 h 3425872"/>
              <a:gd name="connsiteX108" fmla="*/ 1701024 w 1778945"/>
              <a:gd name="connsiteY108" fmla="*/ 1124403 h 3425872"/>
              <a:gd name="connsiteX109" fmla="*/ 1624960 w 1778945"/>
              <a:gd name="connsiteY109" fmla="*/ 1080722 h 3425872"/>
              <a:gd name="connsiteX110" fmla="*/ 1624960 w 1778945"/>
              <a:gd name="connsiteY110" fmla="*/ 3067441 h 3425872"/>
              <a:gd name="connsiteX111" fmla="*/ 1269489 w 1778945"/>
              <a:gd name="connsiteY111" fmla="*/ 3422912 h 3425872"/>
              <a:gd name="connsiteX112" fmla="*/ 892441 w 1778945"/>
              <a:gd name="connsiteY112" fmla="*/ 3422912 h 3425872"/>
              <a:gd name="connsiteX113" fmla="*/ 892441 w 1778945"/>
              <a:gd name="connsiteY113" fmla="*/ 3425872 h 3425872"/>
              <a:gd name="connsiteX114" fmla="*/ 563095 w 1778945"/>
              <a:gd name="connsiteY114" fmla="*/ 3425872 h 3425872"/>
              <a:gd name="connsiteX115" fmla="*/ 207625 w 1778945"/>
              <a:gd name="connsiteY115" fmla="*/ 3070401 h 3425872"/>
              <a:gd name="connsiteX116" fmla="*/ 207625 w 1778945"/>
              <a:gd name="connsiteY116" fmla="*/ 1052428 h 3425872"/>
              <a:gd name="connsiteX117" fmla="*/ 78089 w 1778945"/>
              <a:gd name="connsiteY117" fmla="*/ 1127363 h 3425872"/>
              <a:gd name="connsiteX118" fmla="*/ 7673 w 1778945"/>
              <a:gd name="connsiteY118" fmla="*/ 1108534 h 3425872"/>
              <a:gd name="connsiteX119" fmla="*/ 6920 w 1778945"/>
              <a:gd name="connsiteY119" fmla="*/ 1107405 h 3425872"/>
              <a:gd name="connsiteX120" fmla="*/ 25748 w 1778945"/>
              <a:gd name="connsiteY120" fmla="*/ 1036989 h 3425872"/>
              <a:gd name="connsiteX121" fmla="*/ 207625 w 1778945"/>
              <a:gd name="connsiteY121" fmla="*/ 932305 h 3425872"/>
              <a:gd name="connsiteX122" fmla="*/ 207625 w 1778945"/>
              <a:gd name="connsiteY122" fmla="*/ 476294 h 3425872"/>
              <a:gd name="connsiteX123" fmla="*/ 680957 w 1778945"/>
              <a:gd name="connsiteY123" fmla="*/ 2960 h 3425872"/>
              <a:gd name="connsiteX124" fmla="*/ 886012 w 1778945"/>
              <a:gd name="connsiteY124" fmla="*/ 2960 h 342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778945" h="3425872">
                <a:moveTo>
                  <a:pt x="387070" y="3227427"/>
                </a:moveTo>
                <a:cubicBezTo>
                  <a:pt x="374643" y="3234205"/>
                  <a:pt x="380291" y="3247008"/>
                  <a:pt x="379162" y="3256422"/>
                </a:cubicBezTo>
                <a:cubicBezTo>
                  <a:pt x="379162" y="3283912"/>
                  <a:pt x="376526" y="3294831"/>
                  <a:pt x="408533" y="3303492"/>
                </a:cubicBezTo>
                <a:cubicBezTo>
                  <a:pt x="513593" y="3331358"/>
                  <a:pt x="597942" y="3349432"/>
                  <a:pt x="706014" y="3359976"/>
                </a:cubicBezTo>
                <a:cubicBezTo>
                  <a:pt x="721077" y="3361482"/>
                  <a:pt x="718441" y="3351315"/>
                  <a:pt x="713922" y="3340018"/>
                </a:cubicBezTo>
                <a:cubicBezTo>
                  <a:pt x="706391" y="3320813"/>
                  <a:pt x="693211" y="3321190"/>
                  <a:pt x="677019" y="3320438"/>
                </a:cubicBezTo>
                <a:cubicBezTo>
                  <a:pt x="573842" y="3306504"/>
                  <a:pt x="531290" y="3293702"/>
                  <a:pt x="430373" y="3245502"/>
                </a:cubicBezTo>
                <a:cubicBezTo>
                  <a:pt x="421337" y="3239854"/>
                  <a:pt x="399119" y="3221025"/>
                  <a:pt x="387070" y="3227427"/>
                </a:cubicBezTo>
                <a:close/>
                <a:moveTo>
                  <a:pt x="1424836" y="3224467"/>
                </a:moveTo>
                <a:cubicBezTo>
                  <a:pt x="1413162" y="3218065"/>
                  <a:pt x="1390945" y="3237270"/>
                  <a:pt x="1381531" y="3242542"/>
                </a:cubicBezTo>
                <a:cubicBezTo>
                  <a:pt x="1280614" y="3290741"/>
                  <a:pt x="1237686" y="3303544"/>
                  <a:pt x="1134886" y="3317477"/>
                </a:cubicBezTo>
                <a:cubicBezTo>
                  <a:pt x="1118694" y="3318230"/>
                  <a:pt x="1105514" y="3317853"/>
                  <a:pt x="1097983" y="3336682"/>
                </a:cubicBezTo>
                <a:cubicBezTo>
                  <a:pt x="1093464" y="3347978"/>
                  <a:pt x="1090828" y="3358145"/>
                  <a:pt x="1105892" y="3356639"/>
                </a:cubicBezTo>
                <a:cubicBezTo>
                  <a:pt x="1213963" y="3346096"/>
                  <a:pt x="1298311" y="3328021"/>
                  <a:pt x="1403372" y="3300156"/>
                </a:cubicBezTo>
                <a:cubicBezTo>
                  <a:pt x="1435378" y="3291871"/>
                  <a:pt x="1432742" y="3280952"/>
                  <a:pt x="1432742" y="3253086"/>
                </a:cubicBezTo>
                <a:cubicBezTo>
                  <a:pt x="1431613" y="3244048"/>
                  <a:pt x="1437638" y="3230869"/>
                  <a:pt x="1424836" y="3224467"/>
                </a:cubicBezTo>
                <a:close/>
                <a:moveTo>
                  <a:pt x="1347737" y="2435482"/>
                </a:moveTo>
                <a:cubicBezTo>
                  <a:pt x="1344064" y="2434447"/>
                  <a:pt x="1339357" y="2436331"/>
                  <a:pt x="1332580" y="2439343"/>
                </a:cubicBezTo>
                <a:cubicBezTo>
                  <a:pt x="1204362" y="2493849"/>
                  <a:pt x="1071695" y="2514466"/>
                  <a:pt x="935693" y="2514060"/>
                </a:cubicBezTo>
                <a:lnTo>
                  <a:pt x="892441" y="2511871"/>
                </a:lnTo>
                <a:lnTo>
                  <a:pt x="892441" y="2514506"/>
                </a:lnTo>
                <a:lnTo>
                  <a:pt x="805049" y="2510082"/>
                </a:lnTo>
                <a:cubicBezTo>
                  <a:pt x="690952" y="2499539"/>
                  <a:pt x="579491" y="2489373"/>
                  <a:pt x="474431" y="2440797"/>
                </a:cubicBezTo>
                <a:cubicBezTo>
                  <a:pt x="462381" y="2435148"/>
                  <a:pt x="455603" y="2438538"/>
                  <a:pt x="452591" y="2451716"/>
                </a:cubicBezTo>
                <a:cubicBezTo>
                  <a:pt x="446189" y="2477323"/>
                  <a:pt x="437905" y="2502176"/>
                  <a:pt x="432633" y="2527782"/>
                </a:cubicBezTo>
                <a:cubicBezTo>
                  <a:pt x="417571" y="2598197"/>
                  <a:pt x="410417" y="2669743"/>
                  <a:pt x="402132" y="2741290"/>
                </a:cubicBezTo>
                <a:cubicBezTo>
                  <a:pt x="396483" y="2790243"/>
                  <a:pt x="413052" y="2824885"/>
                  <a:pt x="456732" y="2845973"/>
                </a:cubicBezTo>
                <a:cubicBezTo>
                  <a:pt x="563770" y="2897938"/>
                  <a:pt x="675254" y="2929993"/>
                  <a:pt x="800083" y="2942773"/>
                </a:cubicBezTo>
                <a:lnTo>
                  <a:pt x="886012" y="2947001"/>
                </a:lnTo>
                <a:lnTo>
                  <a:pt x="886012" y="2944357"/>
                </a:lnTo>
                <a:lnTo>
                  <a:pt x="923260" y="2946190"/>
                </a:lnTo>
                <a:cubicBezTo>
                  <a:pt x="964682" y="2949203"/>
                  <a:pt x="1026061" y="2940918"/>
                  <a:pt x="1086687" y="2929621"/>
                </a:cubicBezTo>
                <a:cubicBezTo>
                  <a:pt x="1182334" y="2911924"/>
                  <a:pt x="1274590" y="2884058"/>
                  <a:pt x="1361199" y="2839248"/>
                </a:cubicBezTo>
                <a:cubicBezTo>
                  <a:pt x="1389063" y="2824561"/>
                  <a:pt x="1406762" y="2796321"/>
                  <a:pt x="1405632" y="2761676"/>
                </a:cubicBezTo>
                <a:cubicBezTo>
                  <a:pt x="1404879" y="2736071"/>
                  <a:pt x="1402996" y="2710841"/>
                  <a:pt x="1400737" y="2685611"/>
                </a:cubicBezTo>
                <a:cubicBezTo>
                  <a:pt x="1393582" y="2605405"/>
                  <a:pt x="1380026" y="2526328"/>
                  <a:pt x="1356680" y="2449133"/>
                </a:cubicBezTo>
                <a:cubicBezTo>
                  <a:pt x="1354044" y="2440472"/>
                  <a:pt x="1351407" y="2436519"/>
                  <a:pt x="1347737" y="2435482"/>
                </a:cubicBezTo>
                <a:close/>
                <a:moveTo>
                  <a:pt x="248873" y="1756591"/>
                </a:moveTo>
                <a:cubicBezTo>
                  <a:pt x="241719" y="1761109"/>
                  <a:pt x="245108" y="1770900"/>
                  <a:pt x="245484" y="1778055"/>
                </a:cubicBezTo>
                <a:cubicBezTo>
                  <a:pt x="248873" y="1873700"/>
                  <a:pt x="251510" y="1961815"/>
                  <a:pt x="256028" y="2057461"/>
                </a:cubicBezTo>
                <a:cubicBezTo>
                  <a:pt x="258287" y="2108295"/>
                  <a:pt x="262430" y="2158755"/>
                  <a:pt x="266948" y="2209214"/>
                </a:cubicBezTo>
                <a:cubicBezTo>
                  <a:pt x="274103" y="2285655"/>
                  <a:pt x="290295" y="2362097"/>
                  <a:pt x="298956" y="2438538"/>
                </a:cubicBezTo>
                <a:cubicBezTo>
                  <a:pt x="306111" y="2502176"/>
                  <a:pt x="314019" y="2527782"/>
                  <a:pt x="326821" y="2594433"/>
                </a:cubicBezTo>
                <a:cubicBezTo>
                  <a:pt x="330963" y="2588408"/>
                  <a:pt x="332846" y="2624934"/>
                  <a:pt x="332846" y="2623427"/>
                </a:cubicBezTo>
                <a:cubicBezTo>
                  <a:pt x="348661" y="2511966"/>
                  <a:pt x="356570" y="2399752"/>
                  <a:pt x="364477" y="2287915"/>
                </a:cubicBezTo>
                <a:cubicBezTo>
                  <a:pt x="369749" y="2214486"/>
                  <a:pt x="370503" y="2140680"/>
                  <a:pt x="373891" y="2067251"/>
                </a:cubicBezTo>
                <a:cubicBezTo>
                  <a:pt x="378034" y="1990057"/>
                  <a:pt x="375020" y="1920018"/>
                  <a:pt x="375775" y="1842822"/>
                </a:cubicBezTo>
                <a:cubicBezTo>
                  <a:pt x="375775" y="1828890"/>
                  <a:pt x="370503" y="1820982"/>
                  <a:pt x="358829" y="1814581"/>
                </a:cubicBezTo>
                <a:cubicBezTo>
                  <a:pt x="330963" y="1798389"/>
                  <a:pt x="296320" y="1781068"/>
                  <a:pt x="268455" y="1764876"/>
                </a:cubicBezTo>
                <a:cubicBezTo>
                  <a:pt x="262430" y="1761486"/>
                  <a:pt x="256405" y="1752072"/>
                  <a:pt x="248873" y="1756591"/>
                </a:cubicBezTo>
                <a:close/>
                <a:moveTo>
                  <a:pt x="1558326" y="1754903"/>
                </a:moveTo>
                <a:cubicBezTo>
                  <a:pt x="1556160" y="1752878"/>
                  <a:pt x="1552301" y="1753443"/>
                  <a:pt x="1545334" y="1757774"/>
                </a:cubicBezTo>
                <a:cubicBezTo>
                  <a:pt x="1513703" y="1777354"/>
                  <a:pt x="1474165" y="1796559"/>
                  <a:pt x="1441780" y="1815386"/>
                </a:cubicBezTo>
                <a:cubicBezTo>
                  <a:pt x="1433119" y="1820282"/>
                  <a:pt x="1430484" y="1827060"/>
                  <a:pt x="1430484" y="1836474"/>
                </a:cubicBezTo>
                <a:cubicBezTo>
                  <a:pt x="1430860" y="1883920"/>
                  <a:pt x="1427848" y="1931367"/>
                  <a:pt x="1432367" y="1978437"/>
                </a:cubicBezTo>
                <a:cubicBezTo>
                  <a:pt x="1439144" y="2045464"/>
                  <a:pt x="1433496" y="2104961"/>
                  <a:pt x="1439521" y="2171611"/>
                </a:cubicBezTo>
                <a:cubicBezTo>
                  <a:pt x="1444793" y="2232989"/>
                  <a:pt x="1446676" y="2295122"/>
                  <a:pt x="1450064" y="2356878"/>
                </a:cubicBezTo>
                <a:cubicBezTo>
                  <a:pt x="1455714" y="2449888"/>
                  <a:pt x="1465127" y="2504487"/>
                  <a:pt x="1478684" y="2603899"/>
                </a:cubicBezTo>
                <a:cubicBezTo>
                  <a:pt x="1482073" y="2587331"/>
                  <a:pt x="1484708" y="2615572"/>
                  <a:pt x="1486214" y="2605782"/>
                </a:cubicBezTo>
                <a:cubicBezTo>
                  <a:pt x="1494499" y="2548169"/>
                  <a:pt x="1503536" y="2490179"/>
                  <a:pt x="1510315" y="2432189"/>
                </a:cubicBezTo>
                <a:cubicBezTo>
                  <a:pt x="1518599" y="2359889"/>
                  <a:pt x="1533662" y="2287591"/>
                  <a:pt x="1539686" y="2214914"/>
                </a:cubicBezTo>
                <a:cubicBezTo>
                  <a:pt x="1544581" y="2157677"/>
                  <a:pt x="1547970" y="2100065"/>
                  <a:pt x="1551736" y="2042451"/>
                </a:cubicBezTo>
                <a:cubicBezTo>
                  <a:pt x="1558137" y="1948312"/>
                  <a:pt x="1561150" y="1861704"/>
                  <a:pt x="1561150" y="1767564"/>
                </a:cubicBezTo>
                <a:cubicBezTo>
                  <a:pt x="1560961" y="1761539"/>
                  <a:pt x="1560491" y="1756926"/>
                  <a:pt x="1558326" y="1754903"/>
                </a:cubicBezTo>
                <a:close/>
                <a:moveTo>
                  <a:pt x="282387" y="1005357"/>
                </a:moveTo>
                <a:cubicBezTo>
                  <a:pt x="265817" y="1094602"/>
                  <a:pt x="254522" y="1169913"/>
                  <a:pt x="251886" y="1259911"/>
                </a:cubicBezTo>
                <a:cubicBezTo>
                  <a:pt x="248496" y="1381162"/>
                  <a:pt x="242096" y="1491117"/>
                  <a:pt x="245108" y="1612746"/>
                </a:cubicBezTo>
                <a:cubicBezTo>
                  <a:pt x="245484" y="1621407"/>
                  <a:pt x="244731" y="1630067"/>
                  <a:pt x="252638" y="1636093"/>
                </a:cubicBezTo>
                <a:cubicBezTo>
                  <a:pt x="289542" y="1662828"/>
                  <a:pt x="333975" y="1689187"/>
                  <a:pt x="376526" y="1719688"/>
                </a:cubicBezTo>
                <a:cubicBezTo>
                  <a:pt x="370877" y="1464381"/>
                  <a:pt x="355063" y="1244472"/>
                  <a:pt x="282387" y="1005357"/>
                </a:cubicBezTo>
                <a:close/>
                <a:moveTo>
                  <a:pt x="1525001" y="1001645"/>
                </a:moveTo>
                <a:cubicBezTo>
                  <a:pt x="1506926" y="1060011"/>
                  <a:pt x="1493746" y="1098044"/>
                  <a:pt x="1483202" y="1152268"/>
                </a:cubicBezTo>
                <a:cubicBezTo>
                  <a:pt x="1468140" y="1229463"/>
                  <a:pt x="1458349" y="1307410"/>
                  <a:pt x="1450818" y="1385734"/>
                </a:cubicBezTo>
                <a:cubicBezTo>
                  <a:pt x="1445923" y="1437698"/>
                  <a:pt x="1443287" y="1478743"/>
                  <a:pt x="1438769" y="1531085"/>
                </a:cubicBezTo>
                <a:cubicBezTo>
                  <a:pt x="1433874" y="1586815"/>
                  <a:pt x="1438769" y="1642923"/>
                  <a:pt x="1430860" y="1698653"/>
                </a:cubicBezTo>
                <a:cubicBezTo>
                  <a:pt x="1428600" y="1715222"/>
                  <a:pt x="1436509" y="1715600"/>
                  <a:pt x="1448182" y="1706938"/>
                </a:cubicBezTo>
                <a:cubicBezTo>
                  <a:pt x="1477554" y="1685098"/>
                  <a:pt x="1514457" y="1663634"/>
                  <a:pt x="1544205" y="1642546"/>
                </a:cubicBezTo>
                <a:cubicBezTo>
                  <a:pt x="1558138" y="1632380"/>
                  <a:pt x="1561150" y="1619200"/>
                  <a:pt x="1561150" y="1602631"/>
                </a:cubicBezTo>
                <a:cubicBezTo>
                  <a:pt x="1560774" y="1464811"/>
                  <a:pt x="1561527" y="1338664"/>
                  <a:pt x="1555125" y="1201220"/>
                </a:cubicBezTo>
                <a:cubicBezTo>
                  <a:pt x="1552867" y="1152268"/>
                  <a:pt x="1542698" y="1102938"/>
                  <a:pt x="1536674" y="1054363"/>
                </a:cubicBezTo>
                <a:cubicBezTo>
                  <a:pt x="1534038" y="1034028"/>
                  <a:pt x="1537051" y="1026874"/>
                  <a:pt x="1525001" y="1001645"/>
                </a:cubicBezTo>
                <a:close/>
                <a:moveTo>
                  <a:pt x="898407" y="794914"/>
                </a:moveTo>
                <a:lnTo>
                  <a:pt x="892441" y="795187"/>
                </a:lnTo>
                <a:lnTo>
                  <a:pt x="892441" y="798441"/>
                </a:lnTo>
                <a:lnTo>
                  <a:pt x="756566" y="804653"/>
                </a:lnTo>
                <a:cubicBezTo>
                  <a:pt x="706390" y="807477"/>
                  <a:pt x="655742" y="811619"/>
                  <a:pt x="605472" y="819338"/>
                </a:cubicBezTo>
                <a:cubicBezTo>
                  <a:pt x="524136" y="831765"/>
                  <a:pt x="443553" y="848333"/>
                  <a:pt x="368995" y="885612"/>
                </a:cubicBezTo>
                <a:cubicBezTo>
                  <a:pt x="336987" y="901805"/>
                  <a:pt x="324560" y="926281"/>
                  <a:pt x="330208" y="960548"/>
                </a:cubicBezTo>
                <a:cubicBezTo>
                  <a:pt x="347154" y="1062972"/>
                  <a:pt x="387069" y="1178198"/>
                  <a:pt x="447694" y="1261794"/>
                </a:cubicBezTo>
                <a:cubicBezTo>
                  <a:pt x="463510" y="1283636"/>
                  <a:pt x="485351" y="1297191"/>
                  <a:pt x="512087" y="1293802"/>
                </a:cubicBezTo>
                <a:cubicBezTo>
                  <a:pt x="619028" y="1280246"/>
                  <a:pt x="726724" y="1279493"/>
                  <a:pt x="834043" y="1274598"/>
                </a:cubicBezTo>
                <a:lnTo>
                  <a:pt x="886012" y="1274739"/>
                </a:lnTo>
                <a:lnTo>
                  <a:pt x="886012" y="1271797"/>
                </a:lnTo>
                <a:lnTo>
                  <a:pt x="1000454" y="1272108"/>
                </a:lnTo>
                <a:cubicBezTo>
                  <a:pt x="1058067" y="1274274"/>
                  <a:pt x="1115681" y="1277851"/>
                  <a:pt x="1173295" y="1281052"/>
                </a:cubicBezTo>
                <a:cubicBezTo>
                  <a:pt x="1213963" y="1283311"/>
                  <a:pt x="1254255" y="1287453"/>
                  <a:pt x="1294923" y="1290466"/>
                </a:cubicBezTo>
                <a:cubicBezTo>
                  <a:pt x="1322787" y="1292349"/>
                  <a:pt x="1345758" y="1281805"/>
                  <a:pt x="1363080" y="1256575"/>
                </a:cubicBezTo>
                <a:cubicBezTo>
                  <a:pt x="1421069" y="1172226"/>
                  <a:pt x="1462490" y="1058882"/>
                  <a:pt x="1478306" y="956835"/>
                </a:cubicBezTo>
                <a:cubicBezTo>
                  <a:pt x="1483578" y="921814"/>
                  <a:pt x="1474541" y="899222"/>
                  <a:pt x="1443663" y="883406"/>
                </a:cubicBezTo>
                <a:cubicBezTo>
                  <a:pt x="1411655" y="867213"/>
                  <a:pt x="1378141" y="855917"/>
                  <a:pt x="1343498" y="846126"/>
                </a:cubicBezTo>
                <a:cubicBezTo>
                  <a:pt x="1199277" y="805459"/>
                  <a:pt x="1051290" y="800940"/>
                  <a:pt x="898407" y="794914"/>
                </a:cubicBezTo>
                <a:close/>
                <a:moveTo>
                  <a:pt x="886012" y="0"/>
                </a:moveTo>
                <a:lnTo>
                  <a:pt x="1152003" y="0"/>
                </a:lnTo>
                <a:cubicBezTo>
                  <a:pt x="1412205" y="0"/>
                  <a:pt x="1624960" y="213132"/>
                  <a:pt x="1625336" y="473334"/>
                </a:cubicBezTo>
                <a:lnTo>
                  <a:pt x="1625336" y="960223"/>
                </a:lnTo>
                <a:lnTo>
                  <a:pt x="1753366" y="1034029"/>
                </a:lnTo>
                <a:cubicBezTo>
                  <a:pt x="1777842" y="1048338"/>
                  <a:pt x="1786126" y="1079968"/>
                  <a:pt x="1772194" y="1104445"/>
                </a:cubicBezTo>
                <a:lnTo>
                  <a:pt x="1771440" y="1105574"/>
                </a:lnTo>
                <a:cubicBezTo>
                  <a:pt x="1757131" y="1130051"/>
                  <a:pt x="1725500" y="1138712"/>
                  <a:pt x="1701024" y="1124403"/>
                </a:cubicBezTo>
                <a:lnTo>
                  <a:pt x="1624960" y="1080722"/>
                </a:lnTo>
                <a:lnTo>
                  <a:pt x="1624960" y="3067441"/>
                </a:lnTo>
                <a:cubicBezTo>
                  <a:pt x="1624960" y="3262876"/>
                  <a:pt x="1464923" y="3422912"/>
                  <a:pt x="1269489" y="3422912"/>
                </a:cubicBezTo>
                <a:lnTo>
                  <a:pt x="892441" y="3422912"/>
                </a:lnTo>
                <a:lnTo>
                  <a:pt x="892441" y="3425872"/>
                </a:lnTo>
                <a:lnTo>
                  <a:pt x="563095" y="3425872"/>
                </a:lnTo>
                <a:cubicBezTo>
                  <a:pt x="367661" y="3425872"/>
                  <a:pt x="207625" y="3265836"/>
                  <a:pt x="207625" y="3070401"/>
                </a:cubicBezTo>
                <a:lnTo>
                  <a:pt x="207625" y="1052428"/>
                </a:lnTo>
                <a:lnTo>
                  <a:pt x="78089" y="1127363"/>
                </a:lnTo>
                <a:cubicBezTo>
                  <a:pt x="53613" y="1141672"/>
                  <a:pt x="21982" y="1133011"/>
                  <a:pt x="7673" y="1108534"/>
                </a:cubicBezTo>
                <a:lnTo>
                  <a:pt x="6920" y="1107405"/>
                </a:lnTo>
                <a:cubicBezTo>
                  <a:pt x="-7390" y="1082928"/>
                  <a:pt x="1271" y="1051298"/>
                  <a:pt x="25748" y="1036989"/>
                </a:cubicBezTo>
                <a:lnTo>
                  <a:pt x="207625" y="932305"/>
                </a:lnTo>
                <a:lnTo>
                  <a:pt x="207625" y="476294"/>
                </a:lnTo>
                <a:cubicBezTo>
                  <a:pt x="207625" y="216092"/>
                  <a:pt x="420756" y="2960"/>
                  <a:pt x="680957" y="2960"/>
                </a:cubicBezTo>
                <a:lnTo>
                  <a:pt x="886012" y="2960"/>
                </a:lnTo>
                <a:close/>
              </a:path>
            </a:pathLst>
          </a:custGeom>
          <a:solidFill>
            <a:schemeClr val="accent2"/>
          </a:solidFill>
          <a:ln w="753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27</cp:revision>
  <dcterms:created xsi:type="dcterms:W3CDTF">2018-02-18T19:39:47Z</dcterms:created>
  <dcterms:modified xsi:type="dcterms:W3CDTF">2020-08-31T05:43:04Z</dcterms:modified>
</cp:coreProperties>
</file>