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0D16F25B-351F-425E-95F2-AD7AAA00A7BB}"/>
              </a:ext>
            </a:extLst>
          </p:cNvPr>
          <p:cNvSpPr/>
          <p:nvPr/>
        </p:nvSpPr>
        <p:spPr>
          <a:xfrm>
            <a:off x="4141053" y="3364174"/>
            <a:ext cx="1141106" cy="1044051"/>
          </a:xfrm>
          <a:custGeom>
            <a:avLst/>
            <a:gdLst>
              <a:gd name="connsiteX0" fmla="*/ 791064 w 2731026"/>
              <a:gd name="connsiteY0" fmla="*/ 2303972 h 2498744"/>
              <a:gd name="connsiteX1" fmla="*/ 888925 w 2731026"/>
              <a:gd name="connsiteY1" fmla="*/ 2399795 h 2498744"/>
              <a:gd name="connsiteX2" fmla="*/ 789025 w 2731026"/>
              <a:gd name="connsiteY2" fmla="*/ 2498676 h 2498744"/>
              <a:gd name="connsiteX3" fmla="*/ 692183 w 2731026"/>
              <a:gd name="connsiteY3" fmla="*/ 2402853 h 2498744"/>
              <a:gd name="connsiteX4" fmla="*/ 791064 w 2731026"/>
              <a:gd name="connsiteY4" fmla="*/ 2303972 h 2498744"/>
              <a:gd name="connsiteX5" fmla="*/ 1021444 w 2731026"/>
              <a:gd name="connsiteY5" fmla="*/ 2303968 h 2498744"/>
              <a:gd name="connsiteX6" fmla="*/ 1117267 w 2731026"/>
              <a:gd name="connsiteY6" fmla="*/ 2404889 h 2498744"/>
              <a:gd name="connsiteX7" fmla="*/ 1018386 w 2731026"/>
              <a:gd name="connsiteY7" fmla="*/ 2498672 h 2498744"/>
              <a:gd name="connsiteX8" fmla="*/ 921544 w 2731026"/>
              <a:gd name="connsiteY8" fmla="*/ 2401831 h 2498744"/>
              <a:gd name="connsiteX9" fmla="*/ 1021444 w 2731026"/>
              <a:gd name="connsiteY9" fmla="*/ 2303968 h 2498744"/>
              <a:gd name="connsiteX10" fmla="*/ 330302 w 2731026"/>
              <a:gd name="connsiteY10" fmla="*/ 2303968 h 2498744"/>
              <a:gd name="connsiteX11" fmla="*/ 427143 w 2731026"/>
              <a:gd name="connsiteY11" fmla="*/ 2400810 h 2498744"/>
              <a:gd name="connsiteX12" fmla="*/ 327243 w 2731026"/>
              <a:gd name="connsiteY12" fmla="*/ 2498670 h 2498744"/>
              <a:gd name="connsiteX13" fmla="*/ 230402 w 2731026"/>
              <a:gd name="connsiteY13" fmla="*/ 2401830 h 2498744"/>
              <a:gd name="connsiteX14" fmla="*/ 330302 w 2731026"/>
              <a:gd name="connsiteY14" fmla="*/ 2303968 h 2498744"/>
              <a:gd name="connsiteX15" fmla="*/ 103995 w 2731026"/>
              <a:gd name="connsiteY15" fmla="*/ 2302951 h 2498744"/>
              <a:gd name="connsiteX16" fmla="*/ 196760 w 2731026"/>
              <a:gd name="connsiteY16" fmla="*/ 2403870 h 2498744"/>
              <a:gd name="connsiteX17" fmla="*/ 93803 w 2731026"/>
              <a:gd name="connsiteY17" fmla="*/ 2498673 h 2498744"/>
              <a:gd name="connsiteX18" fmla="*/ 1040 w 2731026"/>
              <a:gd name="connsiteY18" fmla="*/ 2397754 h 2498744"/>
              <a:gd name="connsiteX19" fmla="*/ 103995 w 2731026"/>
              <a:gd name="connsiteY19" fmla="*/ 2302951 h 2498744"/>
              <a:gd name="connsiteX20" fmla="*/ 1483227 w 2731026"/>
              <a:gd name="connsiteY20" fmla="*/ 2302950 h 2498744"/>
              <a:gd name="connsiteX21" fmla="*/ 1579049 w 2731026"/>
              <a:gd name="connsiteY21" fmla="*/ 2399792 h 2498744"/>
              <a:gd name="connsiteX22" fmla="*/ 1480169 w 2731026"/>
              <a:gd name="connsiteY22" fmla="*/ 2498673 h 2498744"/>
              <a:gd name="connsiteX23" fmla="*/ 1384347 w 2731026"/>
              <a:gd name="connsiteY23" fmla="*/ 2401831 h 2498744"/>
              <a:gd name="connsiteX24" fmla="*/ 1483227 w 2731026"/>
              <a:gd name="connsiteY24" fmla="*/ 2302950 h 2498744"/>
              <a:gd name="connsiteX25" fmla="*/ 1250809 w 2731026"/>
              <a:gd name="connsiteY25" fmla="*/ 2302950 h 2498744"/>
              <a:gd name="connsiteX26" fmla="*/ 1349690 w 2731026"/>
              <a:gd name="connsiteY26" fmla="*/ 2402851 h 2498744"/>
              <a:gd name="connsiteX27" fmla="*/ 1250809 w 2731026"/>
              <a:gd name="connsiteY27" fmla="*/ 2498673 h 2498744"/>
              <a:gd name="connsiteX28" fmla="*/ 1152948 w 2731026"/>
              <a:gd name="connsiteY28" fmla="*/ 2398773 h 2498744"/>
              <a:gd name="connsiteX29" fmla="*/ 1250809 w 2731026"/>
              <a:gd name="connsiteY29" fmla="*/ 2302950 h 2498744"/>
              <a:gd name="connsiteX30" fmla="*/ 560683 w 2731026"/>
              <a:gd name="connsiteY30" fmla="*/ 2302950 h 2498744"/>
              <a:gd name="connsiteX31" fmla="*/ 657524 w 2731026"/>
              <a:gd name="connsiteY31" fmla="*/ 2399792 h 2498744"/>
              <a:gd name="connsiteX32" fmla="*/ 558644 w 2731026"/>
              <a:gd name="connsiteY32" fmla="*/ 2498673 h 2498744"/>
              <a:gd name="connsiteX33" fmla="*/ 461799 w 2731026"/>
              <a:gd name="connsiteY33" fmla="*/ 2401831 h 2498744"/>
              <a:gd name="connsiteX34" fmla="*/ 560683 w 2731026"/>
              <a:gd name="connsiteY34" fmla="*/ 2302950 h 2498744"/>
              <a:gd name="connsiteX35" fmla="*/ 1246732 w 2731026"/>
              <a:gd name="connsiteY35" fmla="*/ 2072572 h 2498744"/>
              <a:gd name="connsiteX36" fmla="*/ 1348671 w 2731026"/>
              <a:gd name="connsiteY36" fmla="*/ 2169414 h 2498744"/>
              <a:gd name="connsiteX37" fmla="*/ 1253869 w 2731026"/>
              <a:gd name="connsiteY37" fmla="*/ 2269315 h 2498744"/>
              <a:gd name="connsiteX38" fmla="*/ 1151930 w 2731026"/>
              <a:gd name="connsiteY38" fmla="*/ 2172473 h 2498744"/>
              <a:gd name="connsiteX39" fmla="*/ 1246732 w 2731026"/>
              <a:gd name="connsiteY39" fmla="*/ 2072572 h 2498744"/>
              <a:gd name="connsiteX40" fmla="*/ 788006 w 2731026"/>
              <a:gd name="connsiteY40" fmla="*/ 2072572 h 2498744"/>
              <a:gd name="connsiteX41" fmla="*/ 887905 w 2731026"/>
              <a:gd name="connsiteY41" fmla="*/ 2166355 h 2498744"/>
              <a:gd name="connsiteX42" fmla="*/ 792082 w 2731026"/>
              <a:gd name="connsiteY42" fmla="*/ 2269313 h 2498744"/>
              <a:gd name="connsiteX43" fmla="*/ 692182 w 2731026"/>
              <a:gd name="connsiteY43" fmla="*/ 2175530 h 2498744"/>
              <a:gd name="connsiteX44" fmla="*/ 788006 w 2731026"/>
              <a:gd name="connsiteY44" fmla="*/ 2072572 h 2498744"/>
              <a:gd name="connsiteX45" fmla="*/ 330301 w 2731026"/>
              <a:gd name="connsiteY45" fmla="*/ 2072572 h 2498744"/>
              <a:gd name="connsiteX46" fmla="*/ 427142 w 2731026"/>
              <a:gd name="connsiteY46" fmla="*/ 2174511 h 2498744"/>
              <a:gd name="connsiteX47" fmla="*/ 327242 w 2731026"/>
              <a:gd name="connsiteY47" fmla="*/ 2269313 h 2498744"/>
              <a:gd name="connsiteX48" fmla="*/ 230401 w 2731026"/>
              <a:gd name="connsiteY48" fmla="*/ 2167374 h 2498744"/>
              <a:gd name="connsiteX49" fmla="*/ 330301 w 2731026"/>
              <a:gd name="connsiteY49" fmla="*/ 2072572 h 2498744"/>
              <a:gd name="connsiteX50" fmla="*/ 1481191 w 2731026"/>
              <a:gd name="connsiteY50" fmla="*/ 2072570 h 2498744"/>
              <a:gd name="connsiteX51" fmla="*/ 1579053 w 2731026"/>
              <a:gd name="connsiteY51" fmla="*/ 2172470 h 2498744"/>
              <a:gd name="connsiteX52" fmla="*/ 1482211 w 2731026"/>
              <a:gd name="connsiteY52" fmla="*/ 2269311 h 2498744"/>
              <a:gd name="connsiteX53" fmla="*/ 1384347 w 2731026"/>
              <a:gd name="connsiteY53" fmla="*/ 2169411 h 2498744"/>
              <a:gd name="connsiteX54" fmla="*/ 1481191 w 2731026"/>
              <a:gd name="connsiteY54" fmla="*/ 2072570 h 2498744"/>
              <a:gd name="connsiteX55" fmla="*/ 1712589 w 2731026"/>
              <a:gd name="connsiteY55" fmla="*/ 2071552 h 2498744"/>
              <a:gd name="connsiteX56" fmla="*/ 1809430 w 2731026"/>
              <a:gd name="connsiteY56" fmla="*/ 2169413 h 2498744"/>
              <a:gd name="connsiteX57" fmla="*/ 1709531 w 2731026"/>
              <a:gd name="connsiteY57" fmla="*/ 2268294 h 2498744"/>
              <a:gd name="connsiteX58" fmla="*/ 1612689 w 2731026"/>
              <a:gd name="connsiteY58" fmla="*/ 2171452 h 2498744"/>
              <a:gd name="connsiteX59" fmla="*/ 1712589 w 2731026"/>
              <a:gd name="connsiteY59" fmla="*/ 2071552 h 2498744"/>
              <a:gd name="connsiteX60" fmla="*/ 1020426 w 2731026"/>
              <a:gd name="connsiteY60" fmla="*/ 2071552 h 2498744"/>
              <a:gd name="connsiteX61" fmla="*/ 1118287 w 2731026"/>
              <a:gd name="connsiteY61" fmla="*/ 2173492 h 2498744"/>
              <a:gd name="connsiteX62" fmla="*/ 1020426 w 2731026"/>
              <a:gd name="connsiteY62" fmla="*/ 2269314 h 2498744"/>
              <a:gd name="connsiteX63" fmla="*/ 922565 w 2731026"/>
              <a:gd name="connsiteY63" fmla="*/ 2168394 h 2498744"/>
              <a:gd name="connsiteX64" fmla="*/ 1020426 w 2731026"/>
              <a:gd name="connsiteY64" fmla="*/ 2071552 h 2498744"/>
              <a:gd name="connsiteX65" fmla="*/ 558646 w 2731026"/>
              <a:gd name="connsiteY65" fmla="*/ 2071552 h 2498744"/>
              <a:gd name="connsiteX66" fmla="*/ 657527 w 2731026"/>
              <a:gd name="connsiteY66" fmla="*/ 2172471 h 2498744"/>
              <a:gd name="connsiteX67" fmla="*/ 560685 w 2731026"/>
              <a:gd name="connsiteY67" fmla="*/ 2269312 h 2498744"/>
              <a:gd name="connsiteX68" fmla="*/ 461804 w 2731026"/>
              <a:gd name="connsiteY68" fmla="*/ 2169413 h 2498744"/>
              <a:gd name="connsiteX69" fmla="*/ 558646 w 2731026"/>
              <a:gd name="connsiteY69" fmla="*/ 2071552 h 2498744"/>
              <a:gd name="connsiteX70" fmla="*/ 1018388 w 2731026"/>
              <a:gd name="connsiteY70" fmla="*/ 1843209 h 2498744"/>
              <a:gd name="connsiteX71" fmla="*/ 1118288 w 2731026"/>
              <a:gd name="connsiteY71" fmla="*/ 1941070 h 2498744"/>
              <a:gd name="connsiteX72" fmla="*/ 1018388 w 2731026"/>
              <a:gd name="connsiteY72" fmla="*/ 2037911 h 2498744"/>
              <a:gd name="connsiteX73" fmla="*/ 922565 w 2731026"/>
              <a:gd name="connsiteY73" fmla="*/ 1940050 h 2498744"/>
              <a:gd name="connsiteX74" fmla="*/ 1018388 w 2731026"/>
              <a:gd name="connsiteY74" fmla="*/ 1843209 h 2498744"/>
              <a:gd name="connsiteX75" fmla="*/ 1940933 w 2731026"/>
              <a:gd name="connsiteY75" fmla="*/ 1843207 h 2498744"/>
              <a:gd name="connsiteX76" fmla="*/ 2039813 w 2731026"/>
              <a:gd name="connsiteY76" fmla="*/ 1942087 h 2498744"/>
              <a:gd name="connsiteX77" fmla="*/ 1942972 w 2731026"/>
              <a:gd name="connsiteY77" fmla="*/ 2037909 h 2498744"/>
              <a:gd name="connsiteX78" fmla="*/ 1844090 w 2731026"/>
              <a:gd name="connsiteY78" fmla="*/ 1939029 h 2498744"/>
              <a:gd name="connsiteX79" fmla="*/ 1940933 w 2731026"/>
              <a:gd name="connsiteY79" fmla="*/ 1843207 h 2498744"/>
              <a:gd name="connsiteX80" fmla="*/ 1712590 w 2731026"/>
              <a:gd name="connsiteY80" fmla="*/ 1843207 h 2498744"/>
              <a:gd name="connsiteX81" fmla="*/ 1810454 w 2731026"/>
              <a:gd name="connsiteY81" fmla="*/ 1940049 h 2498744"/>
              <a:gd name="connsiteX82" fmla="*/ 1710551 w 2731026"/>
              <a:gd name="connsiteY82" fmla="*/ 2037909 h 2498744"/>
              <a:gd name="connsiteX83" fmla="*/ 1613710 w 2731026"/>
              <a:gd name="connsiteY83" fmla="*/ 1942087 h 2498744"/>
              <a:gd name="connsiteX84" fmla="*/ 1712590 w 2731026"/>
              <a:gd name="connsiteY84" fmla="*/ 1843207 h 2498744"/>
              <a:gd name="connsiteX85" fmla="*/ 1480169 w 2731026"/>
              <a:gd name="connsiteY85" fmla="*/ 1843207 h 2498744"/>
              <a:gd name="connsiteX86" fmla="*/ 1579049 w 2731026"/>
              <a:gd name="connsiteY86" fmla="*/ 1942087 h 2498744"/>
              <a:gd name="connsiteX87" fmla="*/ 1481188 w 2731026"/>
              <a:gd name="connsiteY87" fmla="*/ 2037909 h 2498744"/>
              <a:gd name="connsiteX88" fmla="*/ 1383328 w 2731026"/>
              <a:gd name="connsiteY88" fmla="*/ 1943107 h 2498744"/>
              <a:gd name="connsiteX89" fmla="*/ 1480169 w 2731026"/>
              <a:gd name="connsiteY89" fmla="*/ 1843207 h 2498744"/>
              <a:gd name="connsiteX90" fmla="*/ 1248766 w 2731026"/>
              <a:gd name="connsiteY90" fmla="*/ 1843207 h 2498744"/>
              <a:gd name="connsiteX91" fmla="*/ 1348666 w 2731026"/>
              <a:gd name="connsiteY91" fmla="*/ 1941066 h 2498744"/>
              <a:gd name="connsiteX92" fmla="*/ 1251824 w 2731026"/>
              <a:gd name="connsiteY92" fmla="*/ 2037909 h 2498744"/>
              <a:gd name="connsiteX93" fmla="*/ 1151924 w 2731026"/>
              <a:gd name="connsiteY93" fmla="*/ 1940047 h 2498744"/>
              <a:gd name="connsiteX94" fmla="*/ 1248766 w 2731026"/>
              <a:gd name="connsiteY94" fmla="*/ 1843207 h 2498744"/>
              <a:gd name="connsiteX95" fmla="*/ 789027 w 2731026"/>
              <a:gd name="connsiteY95" fmla="*/ 1843207 h 2498744"/>
              <a:gd name="connsiteX96" fmla="*/ 888927 w 2731026"/>
              <a:gd name="connsiteY96" fmla="*/ 1941066 h 2498744"/>
              <a:gd name="connsiteX97" fmla="*/ 791066 w 2731026"/>
              <a:gd name="connsiteY97" fmla="*/ 2037909 h 2498744"/>
              <a:gd name="connsiteX98" fmla="*/ 692183 w 2731026"/>
              <a:gd name="connsiteY98" fmla="*/ 1940047 h 2498744"/>
              <a:gd name="connsiteX99" fmla="*/ 789027 w 2731026"/>
              <a:gd name="connsiteY99" fmla="*/ 1843207 h 2498744"/>
              <a:gd name="connsiteX100" fmla="*/ 556607 w 2731026"/>
              <a:gd name="connsiteY100" fmla="*/ 1843206 h 2498744"/>
              <a:gd name="connsiteX101" fmla="*/ 657527 w 2731026"/>
              <a:gd name="connsiteY101" fmla="*/ 1940048 h 2498744"/>
              <a:gd name="connsiteX102" fmla="*/ 562724 w 2731026"/>
              <a:gd name="connsiteY102" fmla="*/ 2037908 h 2498744"/>
              <a:gd name="connsiteX103" fmla="*/ 461804 w 2731026"/>
              <a:gd name="connsiteY103" fmla="*/ 1941067 h 2498744"/>
              <a:gd name="connsiteX104" fmla="*/ 556607 w 2731026"/>
              <a:gd name="connsiteY104" fmla="*/ 1843206 h 2498744"/>
              <a:gd name="connsiteX105" fmla="*/ 1253863 w 2731026"/>
              <a:gd name="connsiteY105" fmla="*/ 1611808 h 2498744"/>
              <a:gd name="connsiteX106" fmla="*/ 1348666 w 2731026"/>
              <a:gd name="connsiteY106" fmla="*/ 1711709 h 2498744"/>
              <a:gd name="connsiteX107" fmla="*/ 1246727 w 2731026"/>
              <a:gd name="connsiteY107" fmla="*/ 1808551 h 2498744"/>
              <a:gd name="connsiteX108" fmla="*/ 1151924 w 2731026"/>
              <a:gd name="connsiteY108" fmla="*/ 1708650 h 2498744"/>
              <a:gd name="connsiteX109" fmla="*/ 1253863 w 2731026"/>
              <a:gd name="connsiteY109" fmla="*/ 1611808 h 2498744"/>
              <a:gd name="connsiteX110" fmla="*/ 2172334 w 2731026"/>
              <a:gd name="connsiteY110" fmla="*/ 1611808 h 2498744"/>
              <a:gd name="connsiteX111" fmla="*/ 2270196 w 2731026"/>
              <a:gd name="connsiteY111" fmla="*/ 1708649 h 2498744"/>
              <a:gd name="connsiteX112" fmla="*/ 2171315 w 2731026"/>
              <a:gd name="connsiteY112" fmla="*/ 1808549 h 2498744"/>
              <a:gd name="connsiteX113" fmla="*/ 2073453 w 2731026"/>
              <a:gd name="connsiteY113" fmla="*/ 1711708 h 2498744"/>
              <a:gd name="connsiteX114" fmla="*/ 2172334 w 2731026"/>
              <a:gd name="connsiteY114" fmla="*/ 1611808 h 2498744"/>
              <a:gd name="connsiteX115" fmla="*/ 1942974 w 2731026"/>
              <a:gd name="connsiteY115" fmla="*/ 1611808 h 2498744"/>
              <a:gd name="connsiteX116" fmla="*/ 2038796 w 2731026"/>
              <a:gd name="connsiteY116" fmla="*/ 1709668 h 2498744"/>
              <a:gd name="connsiteX117" fmla="*/ 1938896 w 2731026"/>
              <a:gd name="connsiteY117" fmla="*/ 1808547 h 2498744"/>
              <a:gd name="connsiteX118" fmla="*/ 1843073 w 2731026"/>
              <a:gd name="connsiteY118" fmla="*/ 1710687 h 2498744"/>
              <a:gd name="connsiteX119" fmla="*/ 1942974 w 2731026"/>
              <a:gd name="connsiteY119" fmla="*/ 1611808 h 2498744"/>
              <a:gd name="connsiteX120" fmla="*/ 1709531 w 2731026"/>
              <a:gd name="connsiteY120" fmla="*/ 1611808 h 2498744"/>
              <a:gd name="connsiteX121" fmla="*/ 1809430 w 2731026"/>
              <a:gd name="connsiteY121" fmla="*/ 1710687 h 2498744"/>
              <a:gd name="connsiteX122" fmla="*/ 1708511 w 2731026"/>
              <a:gd name="connsiteY122" fmla="*/ 1808547 h 2498744"/>
              <a:gd name="connsiteX123" fmla="*/ 1612689 w 2731026"/>
              <a:gd name="connsiteY123" fmla="*/ 1709668 h 2498744"/>
              <a:gd name="connsiteX124" fmla="*/ 1709531 w 2731026"/>
              <a:gd name="connsiteY124" fmla="*/ 1611808 h 2498744"/>
              <a:gd name="connsiteX125" fmla="*/ 1479149 w 2731026"/>
              <a:gd name="connsiteY125" fmla="*/ 1611808 h 2498744"/>
              <a:gd name="connsiteX126" fmla="*/ 1579049 w 2731026"/>
              <a:gd name="connsiteY126" fmla="*/ 1710687 h 2498744"/>
              <a:gd name="connsiteX127" fmla="*/ 1483227 w 2731026"/>
              <a:gd name="connsiteY127" fmla="*/ 1808547 h 2498744"/>
              <a:gd name="connsiteX128" fmla="*/ 1383326 w 2731026"/>
              <a:gd name="connsiteY128" fmla="*/ 1709668 h 2498744"/>
              <a:gd name="connsiteX129" fmla="*/ 1479149 w 2731026"/>
              <a:gd name="connsiteY129" fmla="*/ 1611808 h 2498744"/>
              <a:gd name="connsiteX130" fmla="*/ 788004 w 2731026"/>
              <a:gd name="connsiteY130" fmla="*/ 1611808 h 2498744"/>
              <a:gd name="connsiteX131" fmla="*/ 887903 w 2731026"/>
              <a:gd name="connsiteY131" fmla="*/ 1710687 h 2498744"/>
              <a:gd name="connsiteX132" fmla="*/ 786985 w 2731026"/>
              <a:gd name="connsiteY132" fmla="*/ 1808547 h 2498744"/>
              <a:gd name="connsiteX133" fmla="*/ 692183 w 2731026"/>
              <a:gd name="connsiteY133" fmla="*/ 1709668 h 2498744"/>
              <a:gd name="connsiteX134" fmla="*/ 788004 w 2731026"/>
              <a:gd name="connsiteY134" fmla="*/ 1611808 h 2498744"/>
              <a:gd name="connsiteX135" fmla="*/ 1022463 w 2731026"/>
              <a:gd name="connsiteY135" fmla="*/ 1610788 h 2498744"/>
              <a:gd name="connsiteX136" fmla="*/ 1118285 w 2731026"/>
              <a:gd name="connsiteY136" fmla="*/ 1710688 h 2498744"/>
              <a:gd name="connsiteX137" fmla="*/ 1021444 w 2731026"/>
              <a:gd name="connsiteY137" fmla="*/ 1807530 h 2498744"/>
              <a:gd name="connsiteX138" fmla="*/ 921544 w 2731026"/>
              <a:gd name="connsiteY138" fmla="*/ 1708649 h 2498744"/>
              <a:gd name="connsiteX139" fmla="*/ 1022463 w 2731026"/>
              <a:gd name="connsiteY139" fmla="*/ 1610788 h 2498744"/>
              <a:gd name="connsiteX140" fmla="*/ 1709530 w 2731026"/>
              <a:gd name="connsiteY140" fmla="*/ 1382446 h 2498744"/>
              <a:gd name="connsiteX141" fmla="*/ 1808413 w 2731026"/>
              <a:gd name="connsiteY141" fmla="*/ 1481326 h 2498744"/>
              <a:gd name="connsiteX142" fmla="*/ 1711569 w 2731026"/>
              <a:gd name="connsiteY142" fmla="*/ 1577148 h 2498744"/>
              <a:gd name="connsiteX143" fmla="*/ 1612689 w 2731026"/>
              <a:gd name="connsiteY143" fmla="*/ 1478268 h 2498744"/>
              <a:gd name="connsiteX144" fmla="*/ 1709530 w 2731026"/>
              <a:gd name="connsiteY144" fmla="*/ 1382446 h 2498744"/>
              <a:gd name="connsiteX145" fmla="*/ 1481190 w 2731026"/>
              <a:gd name="connsiteY145" fmla="*/ 1382446 h 2498744"/>
              <a:gd name="connsiteX146" fmla="*/ 1579051 w 2731026"/>
              <a:gd name="connsiteY146" fmla="*/ 1478269 h 2498744"/>
              <a:gd name="connsiteX147" fmla="*/ 1481190 w 2731026"/>
              <a:gd name="connsiteY147" fmla="*/ 1578169 h 2498744"/>
              <a:gd name="connsiteX148" fmla="*/ 1384349 w 2731026"/>
              <a:gd name="connsiteY148" fmla="*/ 1478269 h 2498744"/>
              <a:gd name="connsiteX149" fmla="*/ 1481190 w 2731026"/>
              <a:gd name="connsiteY149" fmla="*/ 1382446 h 2498744"/>
              <a:gd name="connsiteX150" fmla="*/ 1021445 w 2731026"/>
              <a:gd name="connsiteY150" fmla="*/ 1382446 h 2498744"/>
              <a:gd name="connsiteX151" fmla="*/ 1118290 w 2731026"/>
              <a:gd name="connsiteY151" fmla="*/ 1478269 h 2498744"/>
              <a:gd name="connsiteX152" fmla="*/ 1024504 w 2731026"/>
              <a:gd name="connsiteY152" fmla="*/ 1578169 h 2498744"/>
              <a:gd name="connsiteX153" fmla="*/ 922565 w 2731026"/>
              <a:gd name="connsiteY153" fmla="*/ 1482347 h 2498744"/>
              <a:gd name="connsiteX154" fmla="*/ 1021445 w 2731026"/>
              <a:gd name="connsiteY154" fmla="*/ 1382446 h 2498744"/>
              <a:gd name="connsiteX155" fmla="*/ 2400678 w 2731026"/>
              <a:gd name="connsiteY155" fmla="*/ 1382446 h 2498744"/>
              <a:gd name="connsiteX156" fmla="*/ 2499558 w 2731026"/>
              <a:gd name="connsiteY156" fmla="*/ 1480309 h 2498744"/>
              <a:gd name="connsiteX157" fmla="*/ 2403736 w 2731026"/>
              <a:gd name="connsiteY157" fmla="*/ 1577150 h 2498744"/>
              <a:gd name="connsiteX158" fmla="*/ 2304856 w 2731026"/>
              <a:gd name="connsiteY158" fmla="*/ 1483365 h 2498744"/>
              <a:gd name="connsiteX159" fmla="*/ 2400678 w 2731026"/>
              <a:gd name="connsiteY159" fmla="*/ 1382446 h 2498744"/>
              <a:gd name="connsiteX160" fmla="*/ 2169276 w 2731026"/>
              <a:gd name="connsiteY160" fmla="*/ 1382446 h 2498744"/>
              <a:gd name="connsiteX161" fmla="*/ 2270195 w 2731026"/>
              <a:gd name="connsiteY161" fmla="*/ 1480305 h 2498744"/>
              <a:gd name="connsiteX162" fmla="*/ 2173354 w 2731026"/>
              <a:gd name="connsiteY162" fmla="*/ 1577148 h 2498744"/>
              <a:gd name="connsiteX163" fmla="*/ 2073454 w 2731026"/>
              <a:gd name="connsiteY163" fmla="*/ 1479286 h 2498744"/>
              <a:gd name="connsiteX164" fmla="*/ 2169276 w 2731026"/>
              <a:gd name="connsiteY164" fmla="*/ 1382446 h 2498744"/>
              <a:gd name="connsiteX165" fmla="*/ 1251826 w 2731026"/>
              <a:gd name="connsiteY165" fmla="*/ 1382446 h 2498744"/>
              <a:gd name="connsiteX166" fmla="*/ 1349690 w 2731026"/>
              <a:gd name="connsiteY166" fmla="*/ 1479286 h 2498744"/>
              <a:gd name="connsiteX167" fmla="*/ 1249789 w 2731026"/>
              <a:gd name="connsiteY167" fmla="*/ 1578169 h 2498744"/>
              <a:gd name="connsiteX168" fmla="*/ 1152945 w 2731026"/>
              <a:gd name="connsiteY168" fmla="*/ 1481325 h 2498744"/>
              <a:gd name="connsiteX169" fmla="*/ 1251826 w 2731026"/>
              <a:gd name="connsiteY169" fmla="*/ 1382446 h 2498744"/>
              <a:gd name="connsiteX170" fmla="*/ 1940933 w 2731026"/>
              <a:gd name="connsiteY170" fmla="*/ 1381424 h 2498744"/>
              <a:gd name="connsiteX171" fmla="*/ 2039813 w 2731026"/>
              <a:gd name="connsiteY171" fmla="*/ 1480305 h 2498744"/>
              <a:gd name="connsiteX172" fmla="*/ 1942972 w 2731026"/>
              <a:gd name="connsiteY172" fmla="*/ 1577149 h 2498744"/>
              <a:gd name="connsiteX173" fmla="*/ 1844090 w 2731026"/>
              <a:gd name="connsiteY173" fmla="*/ 1478268 h 2498744"/>
              <a:gd name="connsiteX174" fmla="*/ 1940933 w 2731026"/>
              <a:gd name="connsiteY174" fmla="*/ 1381424 h 2498744"/>
              <a:gd name="connsiteX175" fmla="*/ 2634118 w 2731026"/>
              <a:gd name="connsiteY175" fmla="*/ 1151046 h 2498744"/>
              <a:gd name="connsiteX176" fmla="*/ 2730960 w 2731026"/>
              <a:gd name="connsiteY176" fmla="*/ 1252985 h 2498744"/>
              <a:gd name="connsiteX177" fmla="*/ 2631059 w 2731026"/>
              <a:gd name="connsiteY177" fmla="*/ 1347787 h 2498744"/>
              <a:gd name="connsiteX178" fmla="*/ 2534217 w 2731026"/>
              <a:gd name="connsiteY178" fmla="*/ 1245848 h 2498744"/>
              <a:gd name="connsiteX179" fmla="*/ 2634118 w 2731026"/>
              <a:gd name="connsiteY179" fmla="*/ 1151046 h 2498744"/>
              <a:gd name="connsiteX180" fmla="*/ 2401697 w 2731026"/>
              <a:gd name="connsiteY180" fmla="*/ 1151044 h 2498744"/>
              <a:gd name="connsiteX181" fmla="*/ 2499557 w 2731026"/>
              <a:gd name="connsiteY181" fmla="*/ 1250944 h 2498744"/>
              <a:gd name="connsiteX182" fmla="*/ 2402714 w 2731026"/>
              <a:gd name="connsiteY182" fmla="*/ 1347785 h 2498744"/>
              <a:gd name="connsiteX183" fmla="*/ 2304855 w 2731026"/>
              <a:gd name="connsiteY183" fmla="*/ 1247886 h 2498744"/>
              <a:gd name="connsiteX184" fmla="*/ 2401697 w 2731026"/>
              <a:gd name="connsiteY184" fmla="*/ 1151044 h 2498744"/>
              <a:gd name="connsiteX185" fmla="*/ 2171315 w 2731026"/>
              <a:gd name="connsiteY185" fmla="*/ 1151044 h 2498744"/>
              <a:gd name="connsiteX186" fmla="*/ 2270196 w 2731026"/>
              <a:gd name="connsiteY186" fmla="*/ 1250944 h 2498744"/>
              <a:gd name="connsiteX187" fmla="*/ 2172334 w 2731026"/>
              <a:gd name="connsiteY187" fmla="*/ 1347785 h 2498744"/>
              <a:gd name="connsiteX188" fmla="*/ 2073453 w 2731026"/>
              <a:gd name="connsiteY188" fmla="*/ 1247886 h 2498744"/>
              <a:gd name="connsiteX189" fmla="*/ 2171315 w 2731026"/>
              <a:gd name="connsiteY189" fmla="*/ 1151044 h 2498744"/>
              <a:gd name="connsiteX190" fmla="*/ 1711572 w 2731026"/>
              <a:gd name="connsiteY190" fmla="*/ 1151044 h 2498744"/>
              <a:gd name="connsiteX191" fmla="*/ 1809434 w 2731026"/>
              <a:gd name="connsiteY191" fmla="*/ 1252984 h 2498744"/>
              <a:gd name="connsiteX192" fmla="*/ 1710553 w 2731026"/>
              <a:gd name="connsiteY192" fmla="*/ 1348806 h 2498744"/>
              <a:gd name="connsiteX193" fmla="*/ 1612689 w 2731026"/>
              <a:gd name="connsiteY193" fmla="*/ 1246867 h 2498744"/>
              <a:gd name="connsiteX194" fmla="*/ 1711572 w 2731026"/>
              <a:gd name="connsiteY194" fmla="*/ 1151044 h 2498744"/>
              <a:gd name="connsiteX195" fmla="*/ 1480169 w 2731026"/>
              <a:gd name="connsiteY195" fmla="*/ 1151044 h 2498744"/>
              <a:gd name="connsiteX196" fmla="*/ 1579049 w 2731026"/>
              <a:gd name="connsiteY196" fmla="*/ 1250944 h 2498744"/>
              <a:gd name="connsiteX197" fmla="*/ 1481188 w 2731026"/>
              <a:gd name="connsiteY197" fmla="*/ 1347785 h 2498744"/>
              <a:gd name="connsiteX198" fmla="*/ 1383326 w 2731026"/>
              <a:gd name="connsiteY198" fmla="*/ 1247886 h 2498744"/>
              <a:gd name="connsiteX199" fmla="*/ 1480169 w 2731026"/>
              <a:gd name="connsiteY199" fmla="*/ 1151044 h 2498744"/>
              <a:gd name="connsiteX200" fmla="*/ 1942969 w 2731026"/>
              <a:gd name="connsiteY200" fmla="*/ 1151044 h 2498744"/>
              <a:gd name="connsiteX201" fmla="*/ 2038790 w 2731026"/>
              <a:gd name="connsiteY201" fmla="*/ 1247884 h 2498744"/>
              <a:gd name="connsiteX202" fmla="*/ 1940930 w 2731026"/>
              <a:gd name="connsiteY202" fmla="*/ 1347783 h 2498744"/>
              <a:gd name="connsiteX203" fmla="*/ 1844090 w 2731026"/>
              <a:gd name="connsiteY203" fmla="*/ 1250942 h 2498744"/>
              <a:gd name="connsiteX204" fmla="*/ 1942969 w 2731026"/>
              <a:gd name="connsiteY204" fmla="*/ 1151044 h 2498744"/>
              <a:gd name="connsiteX205" fmla="*/ 1247746 w 2731026"/>
              <a:gd name="connsiteY205" fmla="*/ 1151044 h 2498744"/>
              <a:gd name="connsiteX206" fmla="*/ 1348665 w 2731026"/>
              <a:gd name="connsiteY206" fmla="*/ 1248904 h 2498744"/>
              <a:gd name="connsiteX207" fmla="*/ 1252843 w 2731026"/>
              <a:gd name="connsiteY207" fmla="*/ 1347783 h 2498744"/>
              <a:gd name="connsiteX208" fmla="*/ 1151924 w 2731026"/>
              <a:gd name="connsiteY208" fmla="*/ 1249923 h 2498744"/>
              <a:gd name="connsiteX209" fmla="*/ 1247746 w 2731026"/>
              <a:gd name="connsiteY209" fmla="*/ 1151044 h 2498744"/>
              <a:gd name="connsiteX210" fmla="*/ 1946031 w 2731026"/>
              <a:gd name="connsiteY210" fmla="*/ 921685 h 2498744"/>
              <a:gd name="connsiteX211" fmla="*/ 2038794 w 2731026"/>
              <a:gd name="connsiteY211" fmla="*/ 1021584 h 2498744"/>
              <a:gd name="connsiteX212" fmla="*/ 1935836 w 2731026"/>
              <a:gd name="connsiteY212" fmla="*/ 1116386 h 2498744"/>
              <a:gd name="connsiteX213" fmla="*/ 1843073 w 2731026"/>
              <a:gd name="connsiteY213" fmla="*/ 1016487 h 2498744"/>
              <a:gd name="connsiteX214" fmla="*/ 1946031 w 2731026"/>
              <a:gd name="connsiteY214" fmla="*/ 921685 h 2498744"/>
              <a:gd name="connsiteX215" fmla="*/ 1712588 w 2731026"/>
              <a:gd name="connsiteY215" fmla="*/ 921684 h 2498744"/>
              <a:gd name="connsiteX216" fmla="*/ 1808410 w 2731026"/>
              <a:gd name="connsiteY216" fmla="*/ 1019545 h 2498744"/>
              <a:gd name="connsiteX217" fmla="*/ 1708511 w 2731026"/>
              <a:gd name="connsiteY217" fmla="*/ 1116386 h 2498744"/>
              <a:gd name="connsiteX218" fmla="*/ 1612689 w 2731026"/>
              <a:gd name="connsiteY218" fmla="*/ 1018526 h 2498744"/>
              <a:gd name="connsiteX219" fmla="*/ 1712588 w 2731026"/>
              <a:gd name="connsiteY219" fmla="*/ 921684 h 2498744"/>
              <a:gd name="connsiteX220" fmla="*/ 2399657 w 2731026"/>
              <a:gd name="connsiteY220" fmla="*/ 921683 h 2498744"/>
              <a:gd name="connsiteX221" fmla="*/ 2499557 w 2731026"/>
              <a:gd name="connsiteY221" fmla="*/ 1019544 h 2498744"/>
              <a:gd name="connsiteX222" fmla="*/ 2403735 w 2731026"/>
              <a:gd name="connsiteY222" fmla="*/ 1116385 h 2498744"/>
              <a:gd name="connsiteX223" fmla="*/ 2303834 w 2731026"/>
              <a:gd name="connsiteY223" fmla="*/ 1018524 h 2498744"/>
              <a:gd name="connsiteX224" fmla="*/ 2399657 w 2731026"/>
              <a:gd name="connsiteY224" fmla="*/ 921683 h 2498744"/>
              <a:gd name="connsiteX225" fmla="*/ 1023485 w 2731026"/>
              <a:gd name="connsiteY225" fmla="*/ 921683 h 2498744"/>
              <a:gd name="connsiteX226" fmla="*/ 1118288 w 2731026"/>
              <a:gd name="connsiteY226" fmla="*/ 1019544 h 2498744"/>
              <a:gd name="connsiteX227" fmla="*/ 1022466 w 2731026"/>
              <a:gd name="connsiteY227" fmla="*/ 1116385 h 2498744"/>
              <a:gd name="connsiteX228" fmla="*/ 922565 w 2731026"/>
              <a:gd name="connsiteY228" fmla="*/ 1018524 h 2498744"/>
              <a:gd name="connsiteX229" fmla="*/ 1023485 w 2731026"/>
              <a:gd name="connsiteY229" fmla="*/ 921683 h 2498744"/>
              <a:gd name="connsiteX230" fmla="*/ 2172334 w 2731026"/>
              <a:gd name="connsiteY230" fmla="*/ 921681 h 2498744"/>
              <a:gd name="connsiteX231" fmla="*/ 2270196 w 2731026"/>
              <a:gd name="connsiteY231" fmla="*/ 1017503 h 2498744"/>
              <a:gd name="connsiteX232" fmla="*/ 2170295 w 2731026"/>
              <a:gd name="connsiteY232" fmla="*/ 1116383 h 2498744"/>
              <a:gd name="connsiteX233" fmla="*/ 2073453 w 2731026"/>
              <a:gd name="connsiteY233" fmla="*/ 1020561 h 2498744"/>
              <a:gd name="connsiteX234" fmla="*/ 2172334 w 2731026"/>
              <a:gd name="connsiteY234" fmla="*/ 921681 h 2498744"/>
              <a:gd name="connsiteX235" fmla="*/ 1480169 w 2731026"/>
              <a:gd name="connsiteY235" fmla="*/ 921681 h 2498744"/>
              <a:gd name="connsiteX236" fmla="*/ 1578029 w 2731026"/>
              <a:gd name="connsiteY236" fmla="*/ 1020561 h 2498744"/>
              <a:gd name="connsiteX237" fmla="*/ 1480169 w 2731026"/>
              <a:gd name="connsiteY237" fmla="*/ 1116383 h 2498744"/>
              <a:gd name="connsiteX238" fmla="*/ 1382308 w 2731026"/>
              <a:gd name="connsiteY238" fmla="*/ 1021581 h 2498744"/>
              <a:gd name="connsiteX239" fmla="*/ 1480169 w 2731026"/>
              <a:gd name="connsiteY239" fmla="*/ 921681 h 2498744"/>
              <a:gd name="connsiteX240" fmla="*/ 1250809 w 2731026"/>
              <a:gd name="connsiteY240" fmla="*/ 921681 h 2498744"/>
              <a:gd name="connsiteX241" fmla="*/ 1348673 w 2731026"/>
              <a:gd name="connsiteY241" fmla="*/ 1017503 h 2498744"/>
              <a:gd name="connsiteX242" fmla="*/ 1249792 w 2731026"/>
              <a:gd name="connsiteY242" fmla="*/ 1116383 h 2498744"/>
              <a:gd name="connsiteX243" fmla="*/ 1151928 w 2731026"/>
              <a:gd name="connsiteY243" fmla="*/ 1020561 h 2498744"/>
              <a:gd name="connsiteX244" fmla="*/ 1250809 w 2731026"/>
              <a:gd name="connsiteY244" fmla="*/ 921681 h 2498744"/>
              <a:gd name="connsiteX245" fmla="*/ 1021444 w 2731026"/>
              <a:gd name="connsiteY245" fmla="*/ 691301 h 2498744"/>
              <a:gd name="connsiteX246" fmla="*/ 1118285 w 2731026"/>
              <a:gd name="connsiteY246" fmla="*/ 789160 h 2498744"/>
              <a:gd name="connsiteX247" fmla="*/ 1022463 w 2731026"/>
              <a:gd name="connsiteY247" fmla="*/ 888040 h 2498744"/>
              <a:gd name="connsiteX248" fmla="*/ 921544 w 2731026"/>
              <a:gd name="connsiteY248" fmla="*/ 790180 h 2498744"/>
              <a:gd name="connsiteX249" fmla="*/ 1021444 w 2731026"/>
              <a:gd name="connsiteY249" fmla="*/ 691301 h 2498744"/>
              <a:gd name="connsiteX250" fmla="*/ 1710549 w 2731026"/>
              <a:gd name="connsiteY250" fmla="*/ 690283 h 2498744"/>
              <a:gd name="connsiteX251" fmla="*/ 1808412 w 2731026"/>
              <a:gd name="connsiteY251" fmla="*/ 791202 h 2498744"/>
              <a:gd name="connsiteX252" fmla="*/ 1710549 w 2731026"/>
              <a:gd name="connsiteY252" fmla="*/ 887024 h 2498744"/>
              <a:gd name="connsiteX253" fmla="*/ 1612689 w 2731026"/>
              <a:gd name="connsiteY253" fmla="*/ 786105 h 2498744"/>
              <a:gd name="connsiteX254" fmla="*/ 1710549 w 2731026"/>
              <a:gd name="connsiteY254" fmla="*/ 690283 h 2498744"/>
              <a:gd name="connsiteX255" fmla="*/ 2172334 w 2731026"/>
              <a:gd name="connsiteY255" fmla="*/ 690283 h 2498744"/>
              <a:gd name="connsiteX256" fmla="*/ 2270196 w 2731026"/>
              <a:gd name="connsiteY256" fmla="*/ 787124 h 2498744"/>
              <a:gd name="connsiteX257" fmla="*/ 2171315 w 2731026"/>
              <a:gd name="connsiteY257" fmla="*/ 887024 h 2498744"/>
              <a:gd name="connsiteX258" fmla="*/ 2073453 w 2731026"/>
              <a:gd name="connsiteY258" fmla="*/ 790183 h 2498744"/>
              <a:gd name="connsiteX259" fmla="*/ 2172334 w 2731026"/>
              <a:gd name="connsiteY259" fmla="*/ 690283 h 2498744"/>
              <a:gd name="connsiteX260" fmla="*/ 1250811 w 2731026"/>
              <a:gd name="connsiteY260" fmla="*/ 690281 h 2498744"/>
              <a:gd name="connsiteX261" fmla="*/ 1348672 w 2731026"/>
              <a:gd name="connsiteY261" fmla="*/ 788141 h 2498744"/>
              <a:gd name="connsiteX262" fmla="*/ 1248772 w 2731026"/>
              <a:gd name="connsiteY262" fmla="*/ 887020 h 2498744"/>
              <a:gd name="connsiteX263" fmla="*/ 1151930 w 2731026"/>
              <a:gd name="connsiteY263" fmla="*/ 785082 h 2498744"/>
              <a:gd name="connsiteX264" fmla="*/ 1250811 w 2731026"/>
              <a:gd name="connsiteY264" fmla="*/ 690281 h 2498744"/>
              <a:gd name="connsiteX265" fmla="*/ 1939917 w 2731026"/>
              <a:gd name="connsiteY265" fmla="*/ 690279 h 2498744"/>
              <a:gd name="connsiteX266" fmla="*/ 2038795 w 2731026"/>
              <a:gd name="connsiteY266" fmla="*/ 790179 h 2498744"/>
              <a:gd name="connsiteX267" fmla="*/ 1941953 w 2731026"/>
              <a:gd name="connsiteY267" fmla="*/ 887020 h 2498744"/>
              <a:gd name="connsiteX268" fmla="*/ 1843073 w 2731026"/>
              <a:gd name="connsiteY268" fmla="*/ 787120 h 2498744"/>
              <a:gd name="connsiteX269" fmla="*/ 1939917 w 2731026"/>
              <a:gd name="connsiteY269" fmla="*/ 690279 h 2498744"/>
              <a:gd name="connsiteX270" fmla="*/ 1482207 w 2731026"/>
              <a:gd name="connsiteY270" fmla="*/ 690279 h 2498744"/>
              <a:gd name="connsiteX271" fmla="*/ 1579049 w 2731026"/>
              <a:gd name="connsiteY271" fmla="*/ 788138 h 2498744"/>
              <a:gd name="connsiteX272" fmla="*/ 1480168 w 2731026"/>
              <a:gd name="connsiteY272" fmla="*/ 887018 h 2498744"/>
              <a:gd name="connsiteX273" fmla="*/ 1383326 w 2731026"/>
              <a:gd name="connsiteY273" fmla="*/ 789158 h 2498744"/>
              <a:gd name="connsiteX274" fmla="*/ 1482207 w 2731026"/>
              <a:gd name="connsiteY274" fmla="*/ 690279 h 2498744"/>
              <a:gd name="connsiteX275" fmla="*/ 788007 w 2731026"/>
              <a:gd name="connsiteY275" fmla="*/ 690279 h 2498744"/>
              <a:gd name="connsiteX276" fmla="*/ 888926 w 2731026"/>
              <a:gd name="connsiteY276" fmla="*/ 788138 h 2498744"/>
              <a:gd name="connsiteX277" fmla="*/ 789026 w 2731026"/>
              <a:gd name="connsiteY277" fmla="*/ 887018 h 2498744"/>
              <a:gd name="connsiteX278" fmla="*/ 692185 w 2731026"/>
              <a:gd name="connsiteY278" fmla="*/ 789158 h 2498744"/>
              <a:gd name="connsiteX279" fmla="*/ 788007 w 2731026"/>
              <a:gd name="connsiteY279" fmla="*/ 690279 h 2498744"/>
              <a:gd name="connsiteX280" fmla="*/ 1484246 w 2731026"/>
              <a:gd name="connsiteY280" fmla="*/ 460922 h 2498744"/>
              <a:gd name="connsiteX281" fmla="*/ 1579049 w 2731026"/>
              <a:gd name="connsiteY281" fmla="*/ 559803 h 2498744"/>
              <a:gd name="connsiteX282" fmla="*/ 1478129 w 2731026"/>
              <a:gd name="connsiteY282" fmla="*/ 656644 h 2498744"/>
              <a:gd name="connsiteX283" fmla="*/ 1383326 w 2731026"/>
              <a:gd name="connsiteY283" fmla="*/ 557764 h 2498744"/>
              <a:gd name="connsiteX284" fmla="*/ 1484246 w 2731026"/>
              <a:gd name="connsiteY284" fmla="*/ 460922 h 2498744"/>
              <a:gd name="connsiteX285" fmla="*/ 562724 w 2731026"/>
              <a:gd name="connsiteY285" fmla="*/ 460922 h 2498744"/>
              <a:gd name="connsiteX286" fmla="*/ 657527 w 2731026"/>
              <a:gd name="connsiteY286" fmla="*/ 558782 h 2498744"/>
              <a:gd name="connsiteX287" fmla="*/ 556607 w 2731026"/>
              <a:gd name="connsiteY287" fmla="*/ 655623 h 2498744"/>
              <a:gd name="connsiteX288" fmla="*/ 461804 w 2731026"/>
              <a:gd name="connsiteY288" fmla="*/ 557763 h 2498744"/>
              <a:gd name="connsiteX289" fmla="*/ 562724 w 2731026"/>
              <a:gd name="connsiteY289" fmla="*/ 460922 h 2498744"/>
              <a:gd name="connsiteX290" fmla="*/ 1947046 w 2731026"/>
              <a:gd name="connsiteY290" fmla="*/ 460921 h 2498744"/>
              <a:gd name="connsiteX291" fmla="*/ 2039812 w 2731026"/>
              <a:gd name="connsiteY291" fmla="*/ 560820 h 2498744"/>
              <a:gd name="connsiteX292" fmla="*/ 1936854 w 2731026"/>
              <a:gd name="connsiteY292" fmla="*/ 655622 h 2498744"/>
              <a:gd name="connsiteX293" fmla="*/ 1844091 w 2731026"/>
              <a:gd name="connsiteY293" fmla="*/ 555723 h 2498744"/>
              <a:gd name="connsiteX294" fmla="*/ 1947046 w 2731026"/>
              <a:gd name="connsiteY294" fmla="*/ 460921 h 2498744"/>
              <a:gd name="connsiteX295" fmla="*/ 1248766 w 2731026"/>
              <a:gd name="connsiteY295" fmla="*/ 460919 h 2498744"/>
              <a:gd name="connsiteX296" fmla="*/ 1348666 w 2731026"/>
              <a:gd name="connsiteY296" fmla="*/ 558779 h 2498744"/>
              <a:gd name="connsiteX297" fmla="*/ 1251824 w 2731026"/>
              <a:gd name="connsiteY297" fmla="*/ 655622 h 2498744"/>
              <a:gd name="connsiteX298" fmla="*/ 1151924 w 2731026"/>
              <a:gd name="connsiteY298" fmla="*/ 557760 h 2498744"/>
              <a:gd name="connsiteX299" fmla="*/ 1248766 w 2731026"/>
              <a:gd name="connsiteY299" fmla="*/ 460919 h 2498744"/>
              <a:gd name="connsiteX300" fmla="*/ 1022466 w 2731026"/>
              <a:gd name="connsiteY300" fmla="*/ 460919 h 2498744"/>
              <a:gd name="connsiteX301" fmla="*/ 1118288 w 2731026"/>
              <a:gd name="connsiteY301" fmla="*/ 557763 h 2498744"/>
              <a:gd name="connsiteX302" fmla="*/ 1023485 w 2731026"/>
              <a:gd name="connsiteY302" fmla="*/ 655623 h 2498744"/>
              <a:gd name="connsiteX303" fmla="*/ 922565 w 2731026"/>
              <a:gd name="connsiteY303" fmla="*/ 558782 h 2498744"/>
              <a:gd name="connsiteX304" fmla="*/ 1022466 w 2731026"/>
              <a:gd name="connsiteY304" fmla="*/ 460919 h 2498744"/>
              <a:gd name="connsiteX305" fmla="*/ 789025 w 2731026"/>
              <a:gd name="connsiteY305" fmla="*/ 460919 h 2498744"/>
              <a:gd name="connsiteX306" fmla="*/ 888925 w 2731026"/>
              <a:gd name="connsiteY306" fmla="*/ 558782 h 2498744"/>
              <a:gd name="connsiteX307" fmla="*/ 791064 w 2731026"/>
              <a:gd name="connsiteY307" fmla="*/ 655623 h 2498744"/>
              <a:gd name="connsiteX308" fmla="*/ 692183 w 2731026"/>
              <a:gd name="connsiteY308" fmla="*/ 557763 h 2498744"/>
              <a:gd name="connsiteX309" fmla="*/ 789025 w 2731026"/>
              <a:gd name="connsiteY309" fmla="*/ 460919 h 2498744"/>
              <a:gd name="connsiteX310" fmla="*/ 1711569 w 2731026"/>
              <a:gd name="connsiteY310" fmla="*/ 459899 h 2498744"/>
              <a:gd name="connsiteX311" fmla="*/ 1808413 w 2731026"/>
              <a:gd name="connsiteY311" fmla="*/ 556740 h 2498744"/>
              <a:gd name="connsiteX312" fmla="*/ 1709530 w 2731026"/>
              <a:gd name="connsiteY312" fmla="*/ 655619 h 2498744"/>
              <a:gd name="connsiteX313" fmla="*/ 1612689 w 2731026"/>
              <a:gd name="connsiteY313" fmla="*/ 558779 h 2498744"/>
              <a:gd name="connsiteX314" fmla="*/ 1711569 w 2731026"/>
              <a:gd name="connsiteY314" fmla="*/ 459899 h 2498744"/>
              <a:gd name="connsiteX315" fmla="*/ 1711573 w 2731026"/>
              <a:gd name="connsiteY315" fmla="*/ 229519 h 2498744"/>
              <a:gd name="connsiteX316" fmla="*/ 1809435 w 2731026"/>
              <a:gd name="connsiteY316" fmla="*/ 326360 h 2498744"/>
              <a:gd name="connsiteX317" fmla="*/ 1710554 w 2731026"/>
              <a:gd name="connsiteY317" fmla="*/ 426260 h 2498744"/>
              <a:gd name="connsiteX318" fmla="*/ 1612692 w 2731026"/>
              <a:gd name="connsiteY318" fmla="*/ 329419 h 2498744"/>
              <a:gd name="connsiteX319" fmla="*/ 1711573 w 2731026"/>
              <a:gd name="connsiteY319" fmla="*/ 229519 h 2498744"/>
              <a:gd name="connsiteX320" fmla="*/ 1480167 w 2731026"/>
              <a:gd name="connsiteY320" fmla="*/ 229519 h 2498744"/>
              <a:gd name="connsiteX321" fmla="*/ 1579050 w 2731026"/>
              <a:gd name="connsiteY321" fmla="*/ 329419 h 2498744"/>
              <a:gd name="connsiteX322" fmla="*/ 1481187 w 2731026"/>
              <a:gd name="connsiteY322" fmla="*/ 426260 h 2498744"/>
              <a:gd name="connsiteX323" fmla="*/ 1383326 w 2731026"/>
              <a:gd name="connsiteY323" fmla="*/ 326360 h 2498744"/>
              <a:gd name="connsiteX324" fmla="*/ 1480167 w 2731026"/>
              <a:gd name="connsiteY324" fmla="*/ 229519 h 2498744"/>
              <a:gd name="connsiteX325" fmla="*/ 330301 w 2731026"/>
              <a:gd name="connsiteY325" fmla="*/ 229519 h 2498744"/>
              <a:gd name="connsiteX326" fmla="*/ 428165 w 2731026"/>
              <a:gd name="connsiteY326" fmla="*/ 326360 h 2498744"/>
              <a:gd name="connsiteX327" fmla="*/ 329281 w 2731026"/>
              <a:gd name="connsiteY327" fmla="*/ 426260 h 2498744"/>
              <a:gd name="connsiteX328" fmla="*/ 231419 w 2731026"/>
              <a:gd name="connsiteY328" fmla="*/ 329419 h 2498744"/>
              <a:gd name="connsiteX329" fmla="*/ 330301 w 2731026"/>
              <a:gd name="connsiteY329" fmla="*/ 229519 h 2498744"/>
              <a:gd name="connsiteX330" fmla="*/ 1246727 w 2731026"/>
              <a:gd name="connsiteY330" fmla="*/ 229517 h 2498744"/>
              <a:gd name="connsiteX331" fmla="*/ 1348665 w 2731026"/>
              <a:gd name="connsiteY331" fmla="*/ 327377 h 2498744"/>
              <a:gd name="connsiteX332" fmla="*/ 1248766 w 2731026"/>
              <a:gd name="connsiteY332" fmla="*/ 426256 h 2498744"/>
              <a:gd name="connsiteX333" fmla="*/ 1151924 w 2731026"/>
              <a:gd name="connsiteY333" fmla="*/ 328397 h 2498744"/>
              <a:gd name="connsiteX334" fmla="*/ 1246727 w 2731026"/>
              <a:gd name="connsiteY334" fmla="*/ 229517 h 2498744"/>
              <a:gd name="connsiteX335" fmla="*/ 1022466 w 2731026"/>
              <a:gd name="connsiteY335" fmla="*/ 229517 h 2498744"/>
              <a:gd name="connsiteX336" fmla="*/ 1118288 w 2731026"/>
              <a:gd name="connsiteY336" fmla="*/ 327377 h 2498744"/>
              <a:gd name="connsiteX337" fmla="*/ 1019407 w 2731026"/>
              <a:gd name="connsiteY337" fmla="*/ 426256 h 2498744"/>
              <a:gd name="connsiteX338" fmla="*/ 922565 w 2731026"/>
              <a:gd name="connsiteY338" fmla="*/ 328397 h 2498744"/>
              <a:gd name="connsiteX339" fmla="*/ 1022466 w 2731026"/>
              <a:gd name="connsiteY339" fmla="*/ 229517 h 2498744"/>
              <a:gd name="connsiteX340" fmla="*/ 789025 w 2731026"/>
              <a:gd name="connsiteY340" fmla="*/ 229517 h 2498744"/>
              <a:gd name="connsiteX341" fmla="*/ 888925 w 2731026"/>
              <a:gd name="connsiteY341" fmla="*/ 328397 h 2498744"/>
              <a:gd name="connsiteX342" fmla="*/ 792084 w 2731026"/>
              <a:gd name="connsiteY342" fmla="*/ 426256 h 2498744"/>
              <a:gd name="connsiteX343" fmla="*/ 692183 w 2731026"/>
              <a:gd name="connsiteY343" fmla="*/ 327377 h 2498744"/>
              <a:gd name="connsiteX344" fmla="*/ 789025 w 2731026"/>
              <a:gd name="connsiteY344" fmla="*/ 229517 h 2498744"/>
              <a:gd name="connsiteX345" fmla="*/ 561704 w 2731026"/>
              <a:gd name="connsiteY345" fmla="*/ 229517 h 2498744"/>
              <a:gd name="connsiteX346" fmla="*/ 657527 w 2731026"/>
              <a:gd name="connsiteY346" fmla="*/ 327377 h 2498744"/>
              <a:gd name="connsiteX347" fmla="*/ 557626 w 2731026"/>
              <a:gd name="connsiteY347" fmla="*/ 426256 h 2498744"/>
              <a:gd name="connsiteX348" fmla="*/ 461804 w 2731026"/>
              <a:gd name="connsiteY348" fmla="*/ 328397 h 2498744"/>
              <a:gd name="connsiteX349" fmla="*/ 561704 w 2731026"/>
              <a:gd name="connsiteY349" fmla="*/ 229517 h 2498744"/>
              <a:gd name="connsiteX350" fmla="*/ 98897 w 2731026"/>
              <a:gd name="connsiteY350" fmla="*/ 1177 h 2498744"/>
              <a:gd name="connsiteX351" fmla="*/ 196758 w 2731026"/>
              <a:gd name="connsiteY351" fmla="*/ 96999 h 2498744"/>
              <a:gd name="connsiteX352" fmla="*/ 101956 w 2731026"/>
              <a:gd name="connsiteY352" fmla="*/ 195880 h 2498744"/>
              <a:gd name="connsiteX353" fmla="*/ 17 w 2731026"/>
              <a:gd name="connsiteY353" fmla="*/ 100058 h 2498744"/>
              <a:gd name="connsiteX354" fmla="*/ 98897 w 2731026"/>
              <a:gd name="connsiteY354" fmla="*/ 1177 h 2498744"/>
              <a:gd name="connsiteX355" fmla="*/ 1484248 w 2731026"/>
              <a:gd name="connsiteY355" fmla="*/ 160 h 2498744"/>
              <a:gd name="connsiteX356" fmla="*/ 1579050 w 2731026"/>
              <a:gd name="connsiteY356" fmla="*/ 99040 h 2498744"/>
              <a:gd name="connsiteX357" fmla="*/ 1477111 w 2731026"/>
              <a:gd name="connsiteY357" fmla="*/ 194863 h 2498744"/>
              <a:gd name="connsiteX358" fmla="*/ 1383328 w 2731026"/>
              <a:gd name="connsiteY358" fmla="*/ 95982 h 2498744"/>
              <a:gd name="connsiteX359" fmla="*/ 1484248 w 2731026"/>
              <a:gd name="connsiteY359" fmla="*/ 160 h 2498744"/>
              <a:gd name="connsiteX360" fmla="*/ 786985 w 2731026"/>
              <a:gd name="connsiteY360" fmla="*/ 158 h 2498744"/>
              <a:gd name="connsiteX361" fmla="*/ 886884 w 2731026"/>
              <a:gd name="connsiteY361" fmla="*/ 98021 h 2498744"/>
              <a:gd name="connsiteX362" fmla="*/ 791062 w 2731026"/>
              <a:gd name="connsiteY362" fmla="*/ 194862 h 2498744"/>
              <a:gd name="connsiteX363" fmla="*/ 691163 w 2731026"/>
              <a:gd name="connsiteY363" fmla="*/ 97002 h 2498744"/>
              <a:gd name="connsiteX364" fmla="*/ 786985 w 2731026"/>
              <a:gd name="connsiteY364" fmla="*/ 158 h 2498744"/>
              <a:gd name="connsiteX365" fmla="*/ 557623 w 2731026"/>
              <a:gd name="connsiteY365" fmla="*/ 158 h 2498744"/>
              <a:gd name="connsiteX366" fmla="*/ 656503 w 2731026"/>
              <a:gd name="connsiteY366" fmla="*/ 98021 h 2498744"/>
              <a:gd name="connsiteX367" fmla="*/ 560682 w 2731026"/>
              <a:gd name="connsiteY367" fmla="*/ 194862 h 2498744"/>
              <a:gd name="connsiteX368" fmla="*/ 461799 w 2731026"/>
              <a:gd name="connsiteY368" fmla="*/ 97002 h 2498744"/>
              <a:gd name="connsiteX369" fmla="*/ 557623 w 2731026"/>
              <a:gd name="connsiteY369" fmla="*/ 158 h 2498744"/>
              <a:gd name="connsiteX370" fmla="*/ 328265 w 2731026"/>
              <a:gd name="connsiteY370" fmla="*/ 158 h 2498744"/>
              <a:gd name="connsiteX371" fmla="*/ 428165 w 2731026"/>
              <a:gd name="connsiteY371" fmla="*/ 98018 h 2498744"/>
              <a:gd name="connsiteX372" fmla="*/ 331323 w 2731026"/>
              <a:gd name="connsiteY372" fmla="*/ 194861 h 2498744"/>
              <a:gd name="connsiteX373" fmla="*/ 232443 w 2731026"/>
              <a:gd name="connsiteY373" fmla="*/ 96999 h 2498744"/>
              <a:gd name="connsiteX374" fmla="*/ 328265 w 2731026"/>
              <a:gd name="connsiteY374" fmla="*/ 158 h 2498744"/>
              <a:gd name="connsiteX375" fmla="*/ 1255904 w 2731026"/>
              <a:gd name="connsiteY375" fmla="*/ 157 h 2498744"/>
              <a:gd name="connsiteX376" fmla="*/ 1348668 w 2731026"/>
              <a:gd name="connsiteY376" fmla="*/ 101076 h 2498744"/>
              <a:gd name="connsiteX377" fmla="*/ 1244690 w 2731026"/>
              <a:gd name="connsiteY377" fmla="*/ 194862 h 2498744"/>
              <a:gd name="connsiteX378" fmla="*/ 1151926 w 2731026"/>
              <a:gd name="connsiteY378" fmla="*/ 93940 h 2498744"/>
              <a:gd name="connsiteX379" fmla="*/ 1255904 w 2731026"/>
              <a:gd name="connsiteY379" fmla="*/ 157 h 2498744"/>
              <a:gd name="connsiteX380" fmla="*/ 1018385 w 2731026"/>
              <a:gd name="connsiteY380" fmla="*/ 157 h 2498744"/>
              <a:gd name="connsiteX381" fmla="*/ 1117265 w 2731026"/>
              <a:gd name="connsiteY381" fmla="*/ 98017 h 2498744"/>
              <a:gd name="connsiteX382" fmla="*/ 1021443 w 2731026"/>
              <a:gd name="connsiteY382" fmla="*/ 194858 h 2498744"/>
              <a:gd name="connsiteX383" fmla="*/ 921544 w 2731026"/>
              <a:gd name="connsiteY383" fmla="*/ 96998 h 2498744"/>
              <a:gd name="connsiteX384" fmla="*/ 1018385 w 2731026"/>
              <a:gd name="connsiteY384" fmla="*/ 157 h 249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</a:cxnLst>
            <a:rect l="l" t="t" r="r" b="b"/>
            <a:pathLst>
              <a:path w="2731026" h="2498744">
                <a:moveTo>
                  <a:pt x="791064" y="2303972"/>
                </a:moveTo>
                <a:cubicBezTo>
                  <a:pt x="844074" y="2303972"/>
                  <a:pt x="887908" y="2346787"/>
                  <a:pt x="888925" y="2399795"/>
                </a:cubicBezTo>
                <a:cubicBezTo>
                  <a:pt x="888925" y="2454844"/>
                  <a:pt x="844074" y="2499695"/>
                  <a:pt x="789025" y="2498676"/>
                </a:cubicBezTo>
                <a:cubicBezTo>
                  <a:pt x="734998" y="2498676"/>
                  <a:pt x="692183" y="2455863"/>
                  <a:pt x="692183" y="2402853"/>
                </a:cubicBezTo>
                <a:cubicBezTo>
                  <a:pt x="691164" y="2347807"/>
                  <a:pt x="736018" y="2303972"/>
                  <a:pt x="791064" y="2303972"/>
                </a:cubicBezTo>
                <a:close/>
                <a:moveTo>
                  <a:pt x="1021444" y="2303968"/>
                </a:moveTo>
                <a:cubicBezTo>
                  <a:pt x="1076491" y="2304987"/>
                  <a:pt x="1119306" y="2349841"/>
                  <a:pt x="1117267" y="2404889"/>
                </a:cubicBezTo>
                <a:cubicBezTo>
                  <a:pt x="1115228" y="2457896"/>
                  <a:pt x="1071396" y="2499691"/>
                  <a:pt x="1018386" y="2498672"/>
                </a:cubicBezTo>
                <a:cubicBezTo>
                  <a:pt x="965379" y="2497652"/>
                  <a:pt x="922564" y="2454838"/>
                  <a:pt x="921544" y="2401831"/>
                </a:cubicBezTo>
                <a:cubicBezTo>
                  <a:pt x="921544" y="2346782"/>
                  <a:pt x="966398" y="2302951"/>
                  <a:pt x="1021444" y="2303968"/>
                </a:cubicBezTo>
                <a:close/>
                <a:moveTo>
                  <a:pt x="330302" y="2303968"/>
                </a:moveTo>
                <a:cubicBezTo>
                  <a:pt x="383309" y="2304987"/>
                  <a:pt x="427143" y="2347802"/>
                  <a:pt x="427143" y="2400810"/>
                </a:cubicBezTo>
                <a:cubicBezTo>
                  <a:pt x="428163" y="2454836"/>
                  <a:pt x="383309" y="2499690"/>
                  <a:pt x="327243" y="2498670"/>
                </a:cubicBezTo>
                <a:cubicBezTo>
                  <a:pt x="273217" y="2497651"/>
                  <a:pt x="231421" y="2454836"/>
                  <a:pt x="230402" y="2401830"/>
                </a:cubicBezTo>
                <a:cubicBezTo>
                  <a:pt x="230402" y="2346782"/>
                  <a:pt x="274236" y="2302951"/>
                  <a:pt x="330302" y="2303968"/>
                </a:cubicBezTo>
                <a:close/>
                <a:moveTo>
                  <a:pt x="103995" y="2302951"/>
                </a:moveTo>
                <a:cubicBezTo>
                  <a:pt x="157004" y="2306007"/>
                  <a:pt x="197780" y="2350861"/>
                  <a:pt x="196760" y="2403870"/>
                </a:cubicBezTo>
                <a:cubicBezTo>
                  <a:pt x="194722" y="2458916"/>
                  <a:pt x="148849" y="2500712"/>
                  <a:pt x="93803" y="2498673"/>
                </a:cubicBezTo>
                <a:cubicBezTo>
                  <a:pt x="40794" y="2495615"/>
                  <a:pt x="-999" y="2450761"/>
                  <a:pt x="1040" y="2397754"/>
                </a:cubicBezTo>
                <a:cubicBezTo>
                  <a:pt x="3076" y="2342705"/>
                  <a:pt x="48949" y="2300912"/>
                  <a:pt x="103995" y="2302951"/>
                </a:cubicBezTo>
                <a:close/>
                <a:moveTo>
                  <a:pt x="1483227" y="2302950"/>
                </a:moveTo>
                <a:cubicBezTo>
                  <a:pt x="1535217" y="2303970"/>
                  <a:pt x="1578030" y="2346785"/>
                  <a:pt x="1579049" y="2399792"/>
                </a:cubicBezTo>
                <a:cubicBezTo>
                  <a:pt x="1579049" y="2454839"/>
                  <a:pt x="1535217" y="2498673"/>
                  <a:pt x="1480169" y="2498673"/>
                </a:cubicBezTo>
                <a:cubicBezTo>
                  <a:pt x="1426143" y="2497654"/>
                  <a:pt x="1384347" y="2455858"/>
                  <a:pt x="1384347" y="2401831"/>
                </a:cubicBezTo>
                <a:cubicBezTo>
                  <a:pt x="1384347" y="2345765"/>
                  <a:pt x="1427162" y="2302950"/>
                  <a:pt x="1483227" y="2302950"/>
                </a:cubicBezTo>
                <a:close/>
                <a:moveTo>
                  <a:pt x="1250809" y="2302950"/>
                </a:moveTo>
                <a:cubicBezTo>
                  <a:pt x="1305856" y="2302950"/>
                  <a:pt x="1350710" y="2347804"/>
                  <a:pt x="1349690" y="2402851"/>
                </a:cubicBezTo>
                <a:cubicBezTo>
                  <a:pt x="1347651" y="2455858"/>
                  <a:pt x="1303817" y="2498673"/>
                  <a:pt x="1250809" y="2498673"/>
                </a:cubicBezTo>
                <a:cubicBezTo>
                  <a:pt x="1195761" y="2498673"/>
                  <a:pt x="1150909" y="2453819"/>
                  <a:pt x="1152948" y="2398773"/>
                </a:cubicBezTo>
                <a:cubicBezTo>
                  <a:pt x="1153965" y="2345765"/>
                  <a:pt x="1196780" y="2302950"/>
                  <a:pt x="1250809" y="2302950"/>
                </a:cubicBezTo>
                <a:close/>
                <a:moveTo>
                  <a:pt x="560683" y="2302950"/>
                </a:moveTo>
                <a:cubicBezTo>
                  <a:pt x="613690" y="2303970"/>
                  <a:pt x="656505" y="2346785"/>
                  <a:pt x="657524" y="2399792"/>
                </a:cubicBezTo>
                <a:cubicBezTo>
                  <a:pt x="658544" y="2454839"/>
                  <a:pt x="614709" y="2498673"/>
                  <a:pt x="558644" y="2498673"/>
                </a:cubicBezTo>
                <a:cubicBezTo>
                  <a:pt x="504614" y="2498673"/>
                  <a:pt x="462819" y="2455858"/>
                  <a:pt x="461799" y="2401831"/>
                </a:cubicBezTo>
                <a:cubicBezTo>
                  <a:pt x="460780" y="2346785"/>
                  <a:pt x="504614" y="2302950"/>
                  <a:pt x="560683" y="2302950"/>
                </a:cubicBezTo>
                <a:close/>
                <a:moveTo>
                  <a:pt x="1246732" y="2072572"/>
                </a:moveTo>
                <a:cubicBezTo>
                  <a:pt x="1300759" y="2070533"/>
                  <a:pt x="1348671" y="2115385"/>
                  <a:pt x="1348671" y="2169414"/>
                </a:cubicBezTo>
                <a:cubicBezTo>
                  <a:pt x="1349690" y="2221402"/>
                  <a:pt x="1305856" y="2267276"/>
                  <a:pt x="1253869" y="2269315"/>
                </a:cubicBezTo>
                <a:cubicBezTo>
                  <a:pt x="1199840" y="2271354"/>
                  <a:pt x="1152949" y="2226499"/>
                  <a:pt x="1151930" y="2172473"/>
                </a:cubicBezTo>
                <a:cubicBezTo>
                  <a:pt x="1150911" y="2119463"/>
                  <a:pt x="1193723" y="2074609"/>
                  <a:pt x="1246732" y="2072572"/>
                </a:cubicBezTo>
                <a:close/>
                <a:moveTo>
                  <a:pt x="788006" y="2072572"/>
                </a:moveTo>
                <a:cubicBezTo>
                  <a:pt x="839994" y="2071553"/>
                  <a:pt x="885867" y="2113348"/>
                  <a:pt x="887905" y="2166355"/>
                </a:cubicBezTo>
                <a:cubicBezTo>
                  <a:pt x="890962" y="2220381"/>
                  <a:pt x="847130" y="2267274"/>
                  <a:pt x="792082" y="2269313"/>
                </a:cubicBezTo>
                <a:cubicBezTo>
                  <a:pt x="739075" y="2270332"/>
                  <a:pt x="694221" y="2228537"/>
                  <a:pt x="692182" y="2175530"/>
                </a:cubicBezTo>
                <a:cubicBezTo>
                  <a:pt x="689126" y="2120482"/>
                  <a:pt x="732958" y="2073591"/>
                  <a:pt x="788006" y="2072572"/>
                </a:cubicBezTo>
                <a:close/>
                <a:moveTo>
                  <a:pt x="330301" y="2072572"/>
                </a:moveTo>
                <a:cubicBezTo>
                  <a:pt x="384329" y="2073591"/>
                  <a:pt x="430200" y="2121501"/>
                  <a:pt x="427142" y="2174511"/>
                </a:cubicBezTo>
                <a:cubicBezTo>
                  <a:pt x="425103" y="2227518"/>
                  <a:pt x="380252" y="2270332"/>
                  <a:pt x="327242" y="2269313"/>
                </a:cubicBezTo>
                <a:cubicBezTo>
                  <a:pt x="272196" y="2268293"/>
                  <a:pt x="228362" y="2222420"/>
                  <a:pt x="230401" y="2167374"/>
                </a:cubicBezTo>
                <a:cubicBezTo>
                  <a:pt x="233459" y="2114365"/>
                  <a:pt x="278313" y="2071553"/>
                  <a:pt x="330301" y="2072572"/>
                </a:cubicBezTo>
                <a:close/>
                <a:moveTo>
                  <a:pt x="1481191" y="2072570"/>
                </a:moveTo>
                <a:cubicBezTo>
                  <a:pt x="1534199" y="2071550"/>
                  <a:pt x="1579053" y="2117424"/>
                  <a:pt x="1579053" y="2172470"/>
                </a:cubicBezTo>
                <a:cubicBezTo>
                  <a:pt x="1578033" y="2225479"/>
                  <a:pt x="1535218" y="2269311"/>
                  <a:pt x="1482211" y="2269311"/>
                </a:cubicBezTo>
                <a:cubicBezTo>
                  <a:pt x="1427162" y="2269311"/>
                  <a:pt x="1383327" y="2224460"/>
                  <a:pt x="1384347" y="2169411"/>
                </a:cubicBezTo>
                <a:cubicBezTo>
                  <a:pt x="1385366" y="2116404"/>
                  <a:pt x="1428181" y="2072570"/>
                  <a:pt x="1481191" y="2072570"/>
                </a:cubicBezTo>
                <a:close/>
                <a:moveTo>
                  <a:pt x="1712589" y="2071552"/>
                </a:moveTo>
                <a:cubicBezTo>
                  <a:pt x="1764579" y="2072572"/>
                  <a:pt x="1809430" y="2117426"/>
                  <a:pt x="1809430" y="2169413"/>
                </a:cubicBezTo>
                <a:cubicBezTo>
                  <a:pt x="1809430" y="2223440"/>
                  <a:pt x="1763559" y="2269313"/>
                  <a:pt x="1709531" y="2268294"/>
                </a:cubicBezTo>
                <a:cubicBezTo>
                  <a:pt x="1656524" y="2268294"/>
                  <a:pt x="1613709" y="2224459"/>
                  <a:pt x="1612689" y="2171452"/>
                </a:cubicBezTo>
                <a:cubicBezTo>
                  <a:pt x="1612689" y="2117426"/>
                  <a:pt x="1658562" y="2071552"/>
                  <a:pt x="1712589" y="2071552"/>
                </a:cubicBezTo>
                <a:close/>
                <a:moveTo>
                  <a:pt x="1020426" y="2071552"/>
                </a:moveTo>
                <a:cubicBezTo>
                  <a:pt x="1074455" y="2072572"/>
                  <a:pt x="1119306" y="2118445"/>
                  <a:pt x="1118287" y="2173492"/>
                </a:cubicBezTo>
                <a:cubicBezTo>
                  <a:pt x="1117270" y="2226499"/>
                  <a:pt x="1073435" y="2269314"/>
                  <a:pt x="1020426" y="2269314"/>
                </a:cubicBezTo>
                <a:cubicBezTo>
                  <a:pt x="966399" y="2269314"/>
                  <a:pt x="921545" y="2223441"/>
                  <a:pt x="922565" y="2168394"/>
                </a:cubicBezTo>
                <a:cubicBezTo>
                  <a:pt x="923584" y="2115387"/>
                  <a:pt x="968438" y="2071552"/>
                  <a:pt x="1020426" y="2071552"/>
                </a:cubicBezTo>
                <a:close/>
                <a:moveTo>
                  <a:pt x="558646" y="2071552"/>
                </a:moveTo>
                <a:cubicBezTo>
                  <a:pt x="612675" y="2071552"/>
                  <a:pt x="657527" y="2117425"/>
                  <a:pt x="657527" y="2172471"/>
                </a:cubicBezTo>
                <a:cubicBezTo>
                  <a:pt x="656507" y="2225478"/>
                  <a:pt x="613692" y="2269312"/>
                  <a:pt x="560685" y="2269312"/>
                </a:cubicBezTo>
                <a:cubicBezTo>
                  <a:pt x="505638" y="2270331"/>
                  <a:pt x="461804" y="2224458"/>
                  <a:pt x="461804" y="2169413"/>
                </a:cubicBezTo>
                <a:cubicBezTo>
                  <a:pt x="462823" y="2116406"/>
                  <a:pt x="505638" y="2072572"/>
                  <a:pt x="558646" y="2071552"/>
                </a:cubicBezTo>
                <a:close/>
                <a:moveTo>
                  <a:pt x="1018388" y="1843209"/>
                </a:moveTo>
                <a:cubicBezTo>
                  <a:pt x="1074454" y="1842190"/>
                  <a:pt x="1118288" y="1885002"/>
                  <a:pt x="1118288" y="1941070"/>
                </a:cubicBezTo>
                <a:cubicBezTo>
                  <a:pt x="1118288" y="1996116"/>
                  <a:pt x="1074454" y="2038930"/>
                  <a:pt x="1018388" y="2037911"/>
                </a:cubicBezTo>
                <a:cubicBezTo>
                  <a:pt x="964361" y="2036891"/>
                  <a:pt x="922565" y="1994077"/>
                  <a:pt x="922565" y="1940050"/>
                </a:cubicBezTo>
                <a:cubicBezTo>
                  <a:pt x="922565" y="1887041"/>
                  <a:pt x="965380" y="1843209"/>
                  <a:pt x="1018388" y="1843209"/>
                </a:cubicBezTo>
                <a:close/>
                <a:moveTo>
                  <a:pt x="1940933" y="1843207"/>
                </a:moveTo>
                <a:cubicBezTo>
                  <a:pt x="1996998" y="1843207"/>
                  <a:pt x="2039813" y="1887042"/>
                  <a:pt x="2039813" y="1942087"/>
                </a:cubicBezTo>
                <a:cubicBezTo>
                  <a:pt x="2038793" y="1996114"/>
                  <a:pt x="1996998" y="2037909"/>
                  <a:pt x="1942972" y="2037909"/>
                </a:cubicBezTo>
                <a:cubicBezTo>
                  <a:pt x="1886904" y="2037909"/>
                  <a:pt x="1843070" y="1994075"/>
                  <a:pt x="1844090" y="1939029"/>
                </a:cubicBezTo>
                <a:cubicBezTo>
                  <a:pt x="1844090" y="1886022"/>
                  <a:pt x="1886904" y="1843207"/>
                  <a:pt x="1940933" y="1843207"/>
                </a:cubicBezTo>
                <a:close/>
                <a:moveTo>
                  <a:pt x="1712590" y="1843207"/>
                </a:moveTo>
                <a:cubicBezTo>
                  <a:pt x="1765600" y="1843207"/>
                  <a:pt x="1809434" y="1886022"/>
                  <a:pt x="1810454" y="1940049"/>
                </a:cubicBezTo>
                <a:cubicBezTo>
                  <a:pt x="1810454" y="1994075"/>
                  <a:pt x="1765600" y="2037909"/>
                  <a:pt x="1710551" y="2037909"/>
                </a:cubicBezTo>
                <a:cubicBezTo>
                  <a:pt x="1656525" y="2037909"/>
                  <a:pt x="1613710" y="1995094"/>
                  <a:pt x="1613710" y="1942087"/>
                </a:cubicBezTo>
                <a:cubicBezTo>
                  <a:pt x="1612690" y="1887042"/>
                  <a:pt x="1657544" y="1843207"/>
                  <a:pt x="1712590" y="1843207"/>
                </a:cubicBezTo>
                <a:close/>
                <a:moveTo>
                  <a:pt x="1480169" y="1843207"/>
                </a:moveTo>
                <a:cubicBezTo>
                  <a:pt x="1535215" y="1843207"/>
                  <a:pt x="1579049" y="1887042"/>
                  <a:pt x="1579049" y="1942087"/>
                </a:cubicBezTo>
                <a:cubicBezTo>
                  <a:pt x="1578029" y="1996114"/>
                  <a:pt x="1535215" y="2037909"/>
                  <a:pt x="1481188" y="2037909"/>
                </a:cubicBezTo>
                <a:cubicBezTo>
                  <a:pt x="1427160" y="2037909"/>
                  <a:pt x="1384347" y="1997133"/>
                  <a:pt x="1383328" y="1943107"/>
                </a:cubicBezTo>
                <a:cubicBezTo>
                  <a:pt x="1382309" y="1887042"/>
                  <a:pt x="1425121" y="1843207"/>
                  <a:pt x="1480169" y="1843207"/>
                </a:cubicBezTo>
                <a:close/>
                <a:moveTo>
                  <a:pt x="1248766" y="1843207"/>
                </a:moveTo>
                <a:cubicBezTo>
                  <a:pt x="1303812" y="1842187"/>
                  <a:pt x="1349685" y="1887041"/>
                  <a:pt x="1348666" y="1941066"/>
                </a:cubicBezTo>
                <a:cubicBezTo>
                  <a:pt x="1348666" y="1994075"/>
                  <a:pt x="1304831" y="2036890"/>
                  <a:pt x="1251824" y="2037909"/>
                </a:cubicBezTo>
                <a:cubicBezTo>
                  <a:pt x="1195759" y="2038926"/>
                  <a:pt x="1151924" y="1995095"/>
                  <a:pt x="1151924" y="1940047"/>
                </a:cubicBezTo>
                <a:cubicBezTo>
                  <a:pt x="1152944" y="1886021"/>
                  <a:pt x="1195759" y="1843207"/>
                  <a:pt x="1248766" y="1843207"/>
                </a:cubicBezTo>
                <a:close/>
                <a:moveTo>
                  <a:pt x="789027" y="1843207"/>
                </a:moveTo>
                <a:cubicBezTo>
                  <a:pt x="844074" y="1842187"/>
                  <a:pt x="888927" y="1887041"/>
                  <a:pt x="888927" y="1941066"/>
                </a:cubicBezTo>
                <a:cubicBezTo>
                  <a:pt x="887908" y="1995095"/>
                  <a:pt x="845093" y="2036890"/>
                  <a:pt x="791066" y="2037909"/>
                </a:cubicBezTo>
                <a:cubicBezTo>
                  <a:pt x="734998" y="2038926"/>
                  <a:pt x="691164" y="1995095"/>
                  <a:pt x="692183" y="1940047"/>
                </a:cubicBezTo>
                <a:cubicBezTo>
                  <a:pt x="692183" y="1887041"/>
                  <a:pt x="734998" y="1844226"/>
                  <a:pt x="789027" y="1843207"/>
                </a:cubicBezTo>
                <a:close/>
                <a:moveTo>
                  <a:pt x="556607" y="1843206"/>
                </a:moveTo>
                <a:cubicBezTo>
                  <a:pt x="612675" y="1841167"/>
                  <a:pt x="656507" y="1885002"/>
                  <a:pt x="657527" y="1940048"/>
                </a:cubicBezTo>
                <a:cubicBezTo>
                  <a:pt x="657527" y="1994077"/>
                  <a:pt x="616751" y="2036889"/>
                  <a:pt x="562724" y="2037908"/>
                </a:cubicBezTo>
                <a:cubicBezTo>
                  <a:pt x="506658" y="2038928"/>
                  <a:pt x="462823" y="1997135"/>
                  <a:pt x="461804" y="1941067"/>
                </a:cubicBezTo>
                <a:cubicBezTo>
                  <a:pt x="461804" y="1887041"/>
                  <a:pt x="503600" y="1844226"/>
                  <a:pt x="556607" y="1843206"/>
                </a:cubicBezTo>
                <a:close/>
                <a:moveTo>
                  <a:pt x="1253863" y="1611808"/>
                </a:moveTo>
                <a:cubicBezTo>
                  <a:pt x="1306870" y="1613847"/>
                  <a:pt x="1349685" y="1659721"/>
                  <a:pt x="1348666" y="1711709"/>
                </a:cubicBezTo>
                <a:cubicBezTo>
                  <a:pt x="1347646" y="1765738"/>
                  <a:pt x="1300756" y="1810590"/>
                  <a:pt x="1246727" y="1808551"/>
                </a:cubicBezTo>
                <a:cubicBezTo>
                  <a:pt x="1193720" y="1806512"/>
                  <a:pt x="1151924" y="1761660"/>
                  <a:pt x="1151924" y="1708650"/>
                </a:cubicBezTo>
                <a:cubicBezTo>
                  <a:pt x="1152944" y="1653604"/>
                  <a:pt x="1199836" y="1609769"/>
                  <a:pt x="1253863" y="1611808"/>
                </a:cubicBezTo>
                <a:close/>
                <a:moveTo>
                  <a:pt x="2172334" y="1611808"/>
                </a:moveTo>
                <a:cubicBezTo>
                  <a:pt x="2224324" y="1611808"/>
                  <a:pt x="2269176" y="1656662"/>
                  <a:pt x="2270196" y="1708649"/>
                </a:cubicBezTo>
                <a:cubicBezTo>
                  <a:pt x="2271215" y="1762678"/>
                  <a:pt x="2225344" y="1808549"/>
                  <a:pt x="2171315" y="1808549"/>
                </a:cubicBezTo>
                <a:cubicBezTo>
                  <a:pt x="2118307" y="1808549"/>
                  <a:pt x="2074472" y="1764715"/>
                  <a:pt x="2073453" y="1711708"/>
                </a:cubicBezTo>
                <a:cubicBezTo>
                  <a:pt x="2072433" y="1657681"/>
                  <a:pt x="2118307" y="1610788"/>
                  <a:pt x="2172334" y="1611808"/>
                </a:cubicBezTo>
                <a:close/>
                <a:moveTo>
                  <a:pt x="1942974" y="1611808"/>
                </a:moveTo>
                <a:cubicBezTo>
                  <a:pt x="1995983" y="1612827"/>
                  <a:pt x="2038796" y="1656661"/>
                  <a:pt x="2038796" y="1709668"/>
                </a:cubicBezTo>
                <a:cubicBezTo>
                  <a:pt x="2038796" y="1764715"/>
                  <a:pt x="1993945" y="1809566"/>
                  <a:pt x="1938896" y="1808547"/>
                </a:cubicBezTo>
                <a:cubicBezTo>
                  <a:pt x="1885888" y="1807530"/>
                  <a:pt x="1843073" y="1763696"/>
                  <a:pt x="1843073" y="1710687"/>
                </a:cubicBezTo>
                <a:cubicBezTo>
                  <a:pt x="1843073" y="1655642"/>
                  <a:pt x="1888947" y="1610788"/>
                  <a:pt x="1942974" y="1611808"/>
                </a:cubicBezTo>
                <a:close/>
                <a:moveTo>
                  <a:pt x="1709531" y="1611808"/>
                </a:moveTo>
                <a:cubicBezTo>
                  <a:pt x="1763559" y="1610788"/>
                  <a:pt x="1809430" y="1656661"/>
                  <a:pt x="1809430" y="1710687"/>
                </a:cubicBezTo>
                <a:cubicBezTo>
                  <a:pt x="1809430" y="1764715"/>
                  <a:pt x="1762540" y="1809566"/>
                  <a:pt x="1708511" y="1808547"/>
                </a:cubicBezTo>
                <a:cubicBezTo>
                  <a:pt x="1655504" y="1806508"/>
                  <a:pt x="1612689" y="1762676"/>
                  <a:pt x="1612689" y="1709668"/>
                </a:cubicBezTo>
                <a:cubicBezTo>
                  <a:pt x="1612689" y="1656661"/>
                  <a:pt x="1656524" y="1612827"/>
                  <a:pt x="1709531" y="1611808"/>
                </a:cubicBezTo>
                <a:close/>
                <a:moveTo>
                  <a:pt x="1479149" y="1611808"/>
                </a:moveTo>
                <a:cubicBezTo>
                  <a:pt x="1533178" y="1610788"/>
                  <a:pt x="1579049" y="1655642"/>
                  <a:pt x="1579049" y="1710687"/>
                </a:cubicBezTo>
                <a:cubicBezTo>
                  <a:pt x="1579049" y="1763696"/>
                  <a:pt x="1536234" y="1807530"/>
                  <a:pt x="1483227" y="1808547"/>
                </a:cubicBezTo>
                <a:cubicBezTo>
                  <a:pt x="1427161" y="1809566"/>
                  <a:pt x="1383326" y="1764715"/>
                  <a:pt x="1383326" y="1709668"/>
                </a:cubicBezTo>
                <a:cubicBezTo>
                  <a:pt x="1383326" y="1656661"/>
                  <a:pt x="1426141" y="1612827"/>
                  <a:pt x="1479149" y="1611808"/>
                </a:cubicBezTo>
                <a:close/>
                <a:moveTo>
                  <a:pt x="788004" y="1611808"/>
                </a:moveTo>
                <a:cubicBezTo>
                  <a:pt x="842031" y="1610788"/>
                  <a:pt x="887903" y="1656661"/>
                  <a:pt x="887903" y="1710687"/>
                </a:cubicBezTo>
                <a:cubicBezTo>
                  <a:pt x="887903" y="1764715"/>
                  <a:pt x="841011" y="1809566"/>
                  <a:pt x="786985" y="1808547"/>
                </a:cubicBezTo>
                <a:cubicBezTo>
                  <a:pt x="733976" y="1806508"/>
                  <a:pt x="691163" y="1762676"/>
                  <a:pt x="692183" y="1709668"/>
                </a:cubicBezTo>
                <a:cubicBezTo>
                  <a:pt x="692183" y="1656661"/>
                  <a:pt x="736015" y="1612827"/>
                  <a:pt x="788004" y="1611808"/>
                </a:cubicBezTo>
                <a:close/>
                <a:moveTo>
                  <a:pt x="1022463" y="1610788"/>
                </a:moveTo>
                <a:cubicBezTo>
                  <a:pt x="1076490" y="1613846"/>
                  <a:pt x="1118285" y="1657681"/>
                  <a:pt x="1118285" y="1710688"/>
                </a:cubicBezTo>
                <a:cubicBezTo>
                  <a:pt x="1118285" y="1763695"/>
                  <a:pt x="1074451" y="1807530"/>
                  <a:pt x="1021444" y="1807530"/>
                </a:cubicBezTo>
                <a:cubicBezTo>
                  <a:pt x="966398" y="1808549"/>
                  <a:pt x="921544" y="1762676"/>
                  <a:pt x="921544" y="1708649"/>
                </a:cubicBezTo>
                <a:cubicBezTo>
                  <a:pt x="922564" y="1654622"/>
                  <a:pt x="968437" y="1608749"/>
                  <a:pt x="1022463" y="1610788"/>
                </a:cubicBezTo>
                <a:close/>
                <a:moveTo>
                  <a:pt x="1709530" y="1382446"/>
                </a:moveTo>
                <a:cubicBezTo>
                  <a:pt x="1764579" y="1382446"/>
                  <a:pt x="1809433" y="1426281"/>
                  <a:pt x="1808413" y="1481326"/>
                </a:cubicBezTo>
                <a:cubicBezTo>
                  <a:pt x="1808413" y="1534336"/>
                  <a:pt x="1765598" y="1577148"/>
                  <a:pt x="1711569" y="1577148"/>
                </a:cubicBezTo>
                <a:cubicBezTo>
                  <a:pt x="1656523" y="1577148"/>
                  <a:pt x="1611669" y="1533316"/>
                  <a:pt x="1612689" y="1478268"/>
                </a:cubicBezTo>
                <a:cubicBezTo>
                  <a:pt x="1613708" y="1425261"/>
                  <a:pt x="1656523" y="1382446"/>
                  <a:pt x="1709530" y="1382446"/>
                </a:cubicBezTo>
                <a:close/>
                <a:moveTo>
                  <a:pt x="1481190" y="1382446"/>
                </a:moveTo>
                <a:cubicBezTo>
                  <a:pt x="1535217" y="1382446"/>
                  <a:pt x="1578031" y="1424242"/>
                  <a:pt x="1579051" y="1478269"/>
                </a:cubicBezTo>
                <a:cubicBezTo>
                  <a:pt x="1580070" y="1533318"/>
                  <a:pt x="1536236" y="1578169"/>
                  <a:pt x="1481190" y="1578169"/>
                </a:cubicBezTo>
                <a:cubicBezTo>
                  <a:pt x="1425125" y="1578169"/>
                  <a:pt x="1382310" y="1534337"/>
                  <a:pt x="1384349" y="1478269"/>
                </a:cubicBezTo>
                <a:cubicBezTo>
                  <a:pt x="1384349" y="1423222"/>
                  <a:pt x="1427163" y="1382446"/>
                  <a:pt x="1481190" y="1382446"/>
                </a:cubicBezTo>
                <a:close/>
                <a:moveTo>
                  <a:pt x="1021445" y="1382446"/>
                </a:moveTo>
                <a:cubicBezTo>
                  <a:pt x="1074455" y="1382446"/>
                  <a:pt x="1117270" y="1424242"/>
                  <a:pt x="1118290" y="1478269"/>
                </a:cubicBezTo>
                <a:cubicBezTo>
                  <a:pt x="1119309" y="1532298"/>
                  <a:pt x="1077514" y="1576130"/>
                  <a:pt x="1024504" y="1578169"/>
                </a:cubicBezTo>
                <a:cubicBezTo>
                  <a:pt x="968438" y="1580208"/>
                  <a:pt x="923584" y="1537393"/>
                  <a:pt x="922565" y="1482347"/>
                </a:cubicBezTo>
                <a:cubicBezTo>
                  <a:pt x="921545" y="1427300"/>
                  <a:pt x="965380" y="1382446"/>
                  <a:pt x="1021445" y="1382446"/>
                </a:cubicBezTo>
                <a:close/>
                <a:moveTo>
                  <a:pt x="2400678" y="1382446"/>
                </a:moveTo>
                <a:cubicBezTo>
                  <a:pt x="2455724" y="1381429"/>
                  <a:pt x="2500578" y="1425260"/>
                  <a:pt x="2499558" y="1480309"/>
                </a:cubicBezTo>
                <a:cubicBezTo>
                  <a:pt x="2499558" y="1534335"/>
                  <a:pt x="2457763" y="1576130"/>
                  <a:pt x="2403736" y="1577150"/>
                </a:cubicBezTo>
                <a:cubicBezTo>
                  <a:pt x="2349707" y="1578169"/>
                  <a:pt x="2306895" y="1537393"/>
                  <a:pt x="2304856" y="1483365"/>
                </a:cubicBezTo>
                <a:cubicBezTo>
                  <a:pt x="2302817" y="1427299"/>
                  <a:pt x="2344610" y="1382446"/>
                  <a:pt x="2400678" y="1382446"/>
                </a:cubicBezTo>
                <a:close/>
                <a:moveTo>
                  <a:pt x="2169276" y="1382446"/>
                </a:moveTo>
                <a:cubicBezTo>
                  <a:pt x="2224322" y="1381426"/>
                  <a:pt x="2270195" y="1426280"/>
                  <a:pt x="2270195" y="1480305"/>
                </a:cubicBezTo>
                <a:cubicBezTo>
                  <a:pt x="2270195" y="1532295"/>
                  <a:pt x="2227380" y="1576129"/>
                  <a:pt x="2173354" y="1577148"/>
                </a:cubicBezTo>
                <a:cubicBezTo>
                  <a:pt x="2118308" y="1578168"/>
                  <a:pt x="2073454" y="1534334"/>
                  <a:pt x="2073454" y="1479286"/>
                </a:cubicBezTo>
                <a:cubicBezTo>
                  <a:pt x="2073454" y="1426280"/>
                  <a:pt x="2116269" y="1382446"/>
                  <a:pt x="2169276" y="1382446"/>
                </a:cubicBezTo>
                <a:close/>
                <a:moveTo>
                  <a:pt x="1251826" y="1382446"/>
                </a:moveTo>
                <a:cubicBezTo>
                  <a:pt x="1304836" y="1382446"/>
                  <a:pt x="1348671" y="1426280"/>
                  <a:pt x="1349690" y="1479286"/>
                </a:cubicBezTo>
                <a:cubicBezTo>
                  <a:pt x="1350710" y="1533315"/>
                  <a:pt x="1304836" y="1578169"/>
                  <a:pt x="1249789" y="1578169"/>
                </a:cubicBezTo>
                <a:cubicBezTo>
                  <a:pt x="1195760" y="1578169"/>
                  <a:pt x="1152945" y="1535354"/>
                  <a:pt x="1152945" y="1481325"/>
                </a:cubicBezTo>
                <a:cubicBezTo>
                  <a:pt x="1151925" y="1426280"/>
                  <a:pt x="1195760" y="1381426"/>
                  <a:pt x="1251826" y="1382446"/>
                </a:cubicBezTo>
                <a:close/>
                <a:moveTo>
                  <a:pt x="1940933" y="1381424"/>
                </a:moveTo>
                <a:cubicBezTo>
                  <a:pt x="1996998" y="1380404"/>
                  <a:pt x="2039813" y="1424239"/>
                  <a:pt x="2039813" y="1480305"/>
                </a:cubicBezTo>
                <a:cubicBezTo>
                  <a:pt x="2038793" y="1534334"/>
                  <a:pt x="1995979" y="1577149"/>
                  <a:pt x="1942972" y="1577149"/>
                </a:cubicBezTo>
                <a:cubicBezTo>
                  <a:pt x="1886904" y="1578168"/>
                  <a:pt x="1843070" y="1534334"/>
                  <a:pt x="1844090" y="1478268"/>
                </a:cubicBezTo>
                <a:cubicBezTo>
                  <a:pt x="1845109" y="1424239"/>
                  <a:pt x="1886904" y="1382443"/>
                  <a:pt x="1940933" y="1381424"/>
                </a:cubicBezTo>
                <a:close/>
                <a:moveTo>
                  <a:pt x="2634118" y="1151046"/>
                </a:moveTo>
                <a:cubicBezTo>
                  <a:pt x="2688144" y="1152065"/>
                  <a:pt x="2732999" y="1198956"/>
                  <a:pt x="2730960" y="1252985"/>
                </a:cubicBezTo>
                <a:cubicBezTo>
                  <a:pt x="2728921" y="1305992"/>
                  <a:pt x="2683047" y="1348806"/>
                  <a:pt x="2631059" y="1347787"/>
                </a:cubicBezTo>
                <a:cubicBezTo>
                  <a:pt x="2577030" y="1346767"/>
                  <a:pt x="2532178" y="1299875"/>
                  <a:pt x="2534217" y="1245848"/>
                </a:cubicBezTo>
                <a:cubicBezTo>
                  <a:pt x="2536256" y="1192839"/>
                  <a:pt x="2581108" y="1150027"/>
                  <a:pt x="2634118" y="1151046"/>
                </a:cubicBezTo>
                <a:close/>
                <a:moveTo>
                  <a:pt x="2401697" y="1151044"/>
                </a:moveTo>
                <a:cubicBezTo>
                  <a:pt x="2455723" y="1151044"/>
                  <a:pt x="2500577" y="1195898"/>
                  <a:pt x="2499557" y="1250944"/>
                </a:cubicBezTo>
                <a:cubicBezTo>
                  <a:pt x="2498538" y="1303951"/>
                  <a:pt x="2454704" y="1347785"/>
                  <a:pt x="2402714" y="1347785"/>
                </a:cubicBezTo>
                <a:cubicBezTo>
                  <a:pt x="2347669" y="1347785"/>
                  <a:pt x="2303835" y="1302934"/>
                  <a:pt x="2304855" y="1247886"/>
                </a:cubicBezTo>
                <a:cubicBezTo>
                  <a:pt x="2305874" y="1194879"/>
                  <a:pt x="2348689" y="1151044"/>
                  <a:pt x="2401697" y="1151044"/>
                </a:cubicBezTo>
                <a:close/>
                <a:moveTo>
                  <a:pt x="2171315" y="1151044"/>
                </a:moveTo>
                <a:cubicBezTo>
                  <a:pt x="2225344" y="1151044"/>
                  <a:pt x="2271215" y="1197937"/>
                  <a:pt x="2270196" y="1250944"/>
                </a:cubicBezTo>
                <a:cubicBezTo>
                  <a:pt x="2269176" y="1302934"/>
                  <a:pt x="2224324" y="1347785"/>
                  <a:pt x="2172334" y="1347785"/>
                </a:cubicBezTo>
                <a:cubicBezTo>
                  <a:pt x="2118307" y="1347785"/>
                  <a:pt x="2072433" y="1301914"/>
                  <a:pt x="2073453" y="1247886"/>
                </a:cubicBezTo>
                <a:cubicBezTo>
                  <a:pt x="2074472" y="1194879"/>
                  <a:pt x="2118307" y="1151044"/>
                  <a:pt x="2171315" y="1151044"/>
                </a:cubicBezTo>
                <a:close/>
                <a:moveTo>
                  <a:pt x="1711572" y="1151044"/>
                </a:moveTo>
                <a:cubicBezTo>
                  <a:pt x="1765599" y="1151044"/>
                  <a:pt x="1810454" y="1197937"/>
                  <a:pt x="1809434" y="1252984"/>
                </a:cubicBezTo>
                <a:cubicBezTo>
                  <a:pt x="1807395" y="1305991"/>
                  <a:pt x="1762541" y="1348806"/>
                  <a:pt x="1710553" y="1348806"/>
                </a:cubicBezTo>
                <a:cubicBezTo>
                  <a:pt x="1655504" y="1347787"/>
                  <a:pt x="1611672" y="1300896"/>
                  <a:pt x="1612689" y="1246867"/>
                </a:cubicBezTo>
                <a:cubicBezTo>
                  <a:pt x="1613708" y="1193859"/>
                  <a:pt x="1658562" y="1151044"/>
                  <a:pt x="1711572" y="1151044"/>
                </a:cubicBezTo>
                <a:close/>
                <a:moveTo>
                  <a:pt x="1480169" y="1151044"/>
                </a:moveTo>
                <a:cubicBezTo>
                  <a:pt x="1535215" y="1151044"/>
                  <a:pt x="1579049" y="1196917"/>
                  <a:pt x="1579049" y="1250944"/>
                </a:cubicBezTo>
                <a:cubicBezTo>
                  <a:pt x="1578029" y="1303951"/>
                  <a:pt x="1534195" y="1347785"/>
                  <a:pt x="1481188" y="1347785"/>
                </a:cubicBezTo>
                <a:cubicBezTo>
                  <a:pt x="1426140" y="1347785"/>
                  <a:pt x="1382309" y="1302934"/>
                  <a:pt x="1383326" y="1247886"/>
                </a:cubicBezTo>
                <a:cubicBezTo>
                  <a:pt x="1384345" y="1194879"/>
                  <a:pt x="1427160" y="1151044"/>
                  <a:pt x="1480169" y="1151044"/>
                </a:cubicBezTo>
                <a:close/>
                <a:moveTo>
                  <a:pt x="1942969" y="1151044"/>
                </a:moveTo>
                <a:cubicBezTo>
                  <a:pt x="1994958" y="1151044"/>
                  <a:pt x="2038790" y="1194878"/>
                  <a:pt x="2038790" y="1247884"/>
                </a:cubicBezTo>
                <a:cubicBezTo>
                  <a:pt x="2039812" y="1302932"/>
                  <a:pt x="1994958" y="1348802"/>
                  <a:pt x="1940930" y="1347783"/>
                </a:cubicBezTo>
                <a:cubicBezTo>
                  <a:pt x="1887924" y="1347783"/>
                  <a:pt x="1844090" y="1303951"/>
                  <a:pt x="1844090" y="1250942"/>
                </a:cubicBezTo>
                <a:cubicBezTo>
                  <a:pt x="1843070" y="1195897"/>
                  <a:pt x="1887924" y="1150024"/>
                  <a:pt x="1942969" y="1151044"/>
                </a:cubicBezTo>
                <a:close/>
                <a:moveTo>
                  <a:pt x="1247746" y="1151044"/>
                </a:moveTo>
                <a:cubicBezTo>
                  <a:pt x="1301773" y="1150024"/>
                  <a:pt x="1348665" y="1194878"/>
                  <a:pt x="1348665" y="1248904"/>
                </a:cubicBezTo>
                <a:cubicBezTo>
                  <a:pt x="1348665" y="1300893"/>
                  <a:pt x="1304831" y="1345746"/>
                  <a:pt x="1252843" y="1347783"/>
                </a:cubicBezTo>
                <a:cubicBezTo>
                  <a:pt x="1198817" y="1348802"/>
                  <a:pt x="1152944" y="1303951"/>
                  <a:pt x="1151924" y="1249923"/>
                </a:cubicBezTo>
                <a:cubicBezTo>
                  <a:pt x="1151924" y="1196916"/>
                  <a:pt x="1194739" y="1153083"/>
                  <a:pt x="1247746" y="1151044"/>
                </a:cubicBezTo>
                <a:close/>
                <a:moveTo>
                  <a:pt x="1946031" y="921685"/>
                </a:moveTo>
                <a:cubicBezTo>
                  <a:pt x="1999038" y="923721"/>
                  <a:pt x="2039813" y="967555"/>
                  <a:pt x="2038794" y="1021584"/>
                </a:cubicBezTo>
                <a:cubicBezTo>
                  <a:pt x="2037774" y="1076630"/>
                  <a:pt x="1991901" y="1118425"/>
                  <a:pt x="1935836" y="1116386"/>
                </a:cubicBezTo>
                <a:cubicBezTo>
                  <a:pt x="1882827" y="1114347"/>
                  <a:pt x="1841034" y="1069494"/>
                  <a:pt x="1843073" y="1016487"/>
                </a:cubicBezTo>
                <a:cubicBezTo>
                  <a:pt x="1845112" y="961439"/>
                  <a:pt x="1890983" y="919646"/>
                  <a:pt x="1946031" y="921685"/>
                </a:cubicBezTo>
                <a:close/>
                <a:moveTo>
                  <a:pt x="1712588" y="921684"/>
                </a:moveTo>
                <a:cubicBezTo>
                  <a:pt x="1766615" y="922704"/>
                  <a:pt x="1808410" y="965519"/>
                  <a:pt x="1808410" y="1019545"/>
                </a:cubicBezTo>
                <a:cubicBezTo>
                  <a:pt x="1809429" y="1074593"/>
                  <a:pt x="1764578" y="1117406"/>
                  <a:pt x="1708511" y="1116386"/>
                </a:cubicBezTo>
                <a:cubicBezTo>
                  <a:pt x="1654484" y="1115367"/>
                  <a:pt x="1612689" y="1072555"/>
                  <a:pt x="1612689" y="1018526"/>
                </a:cubicBezTo>
                <a:cubicBezTo>
                  <a:pt x="1612689" y="963480"/>
                  <a:pt x="1657543" y="919645"/>
                  <a:pt x="1712588" y="921684"/>
                </a:cubicBezTo>
                <a:close/>
                <a:moveTo>
                  <a:pt x="2399657" y="921683"/>
                </a:moveTo>
                <a:cubicBezTo>
                  <a:pt x="2455725" y="920664"/>
                  <a:pt x="2499557" y="963476"/>
                  <a:pt x="2499557" y="1019544"/>
                </a:cubicBezTo>
                <a:cubicBezTo>
                  <a:pt x="2499557" y="1072551"/>
                  <a:pt x="2457764" y="1115365"/>
                  <a:pt x="2403735" y="1116385"/>
                </a:cubicBezTo>
                <a:cubicBezTo>
                  <a:pt x="2347669" y="1117404"/>
                  <a:pt x="2303834" y="1075609"/>
                  <a:pt x="2303834" y="1018524"/>
                </a:cubicBezTo>
                <a:cubicBezTo>
                  <a:pt x="2303834" y="964495"/>
                  <a:pt x="2344610" y="922702"/>
                  <a:pt x="2399657" y="921683"/>
                </a:cubicBezTo>
                <a:close/>
                <a:moveTo>
                  <a:pt x="1023485" y="921683"/>
                </a:moveTo>
                <a:cubicBezTo>
                  <a:pt x="1076492" y="922702"/>
                  <a:pt x="1118288" y="965515"/>
                  <a:pt x="1118288" y="1019544"/>
                </a:cubicBezTo>
                <a:cubicBezTo>
                  <a:pt x="1118288" y="1073570"/>
                  <a:pt x="1076492" y="1115365"/>
                  <a:pt x="1022466" y="1116385"/>
                </a:cubicBezTo>
                <a:cubicBezTo>
                  <a:pt x="966400" y="1117404"/>
                  <a:pt x="922565" y="1073570"/>
                  <a:pt x="922565" y="1018524"/>
                </a:cubicBezTo>
                <a:cubicBezTo>
                  <a:pt x="922565" y="963476"/>
                  <a:pt x="968439" y="920664"/>
                  <a:pt x="1023485" y="921683"/>
                </a:cubicBezTo>
                <a:close/>
                <a:moveTo>
                  <a:pt x="2172334" y="921681"/>
                </a:moveTo>
                <a:cubicBezTo>
                  <a:pt x="2225344" y="922701"/>
                  <a:pt x="2269179" y="965516"/>
                  <a:pt x="2270196" y="1017503"/>
                </a:cubicBezTo>
                <a:cubicBezTo>
                  <a:pt x="2271218" y="1072551"/>
                  <a:pt x="2226363" y="1116383"/>
                  <a:pt x="2170295" y="1116383"/>
                </a:cubicBezTo>
                <a:cubicBezTo>
                  <a:pt x="2116268" y="1116383"/>
                  <a:pt x="2073453" y="1073571"/>
                  <a:pt x="2073453" y="1020561"/>
                </a:cubicBezTo>
                <a:cubicBezTo>
                  <a:pt x="2072433" y="965516"/>
                  <a:pt x="2117287" y="921681"/>
                  <a:pt x="2172334" y="921681"/>
                </a:cubicBezTo>
                <a:close/>
                <a:moveTo>
                  <a:pt x="1480169" y="921681"/>
                </a:moveTo>
                <a:cubicBezTo>
                  <a:pt x="1535214" y="921681"/>
                  <a:pt x="1579048" y="965516"/>
                  <a:pt x="1578029" y="1020561"/>
                </a:cubicBezTo>
                <a:cubicBezTo>
                  <a:pt x="1577009" y="1074588"/>
                  <a:pt x="1534195" y="1115364"/>
                  <a:pt x="1480169" y="1116383"/>
                </a:cubicBezTo>
                <a:cubicBezTo>
                  <a:pt x="1426142" y="1116383"/>
                  <a:pt x="1383328" y="1075607"/>
                  <a:pt x="1382308" y="1021581"/>
                </a:cubicBezTo>
                <a:cubicBezTo>
                  <a:pt x="1382308" y="965516"/>
                  <a:pt x="1425123" y="921681"/>
                  <a:pt x="1480169" y="921681"/>
                </a:cubicBezTo>
                <a:close/>
                <a:moveTo>
                  <a:pt x="1250809" y="921681"/>
                </a:moveTo>
                <a:cubicBezTo>
                  <a:pt x="1303819" y="921681"/>
                  <a:pt x="1347654" y="964496"/>
                  <a:pt x="1348673" y="1017503"/>
                </a:cubicBezTo>
                <a:cubicBezTo>
                  <a:pt x="1349693" y="1071532"/>
                  <a:pt x="1304838" y="1116383"/>
                  <a:pt x="1249792" y="1116383"/>
                </a:cubicBezTo>
                <a:cubicBezTo>
                  <a:pt x="1195762" y="1116383"/>
                  <a:pt x="1152947" y="1074588"/>
                  <a:pt x="1151928" y="1020561"/>
                </a:cubicBezTo>
                <a:cubicBezTo>
                  <a:pt x="1150908" y="965516"/>
                  <a:pt x="1194743" y="921681"/>
                  <a:pt x="1250809" y="921681"/>
                </a:cubicBezTo>
                <a:close/>
                <a:moveTo>
                  <a:pt x="1021444" y="691301"/>
                </a:moveTo>
                <a:cubicBezTo>
                  <a:pt x="1075470" y="691301"/>
                  <a:pt x="1118285" y="735134"/>
                  <a:pt x="1118285" y="789160"/>
                </a:cubicBezTo>
                <a:cubicBezTo>
                  <a:pt x="1118285" y="842169"/>
                  <a:pt x="1075470" y="886001"/>
                  <a:pt x="1022463" y="888040"/>
                </a:cubicBezTo>
                <a:cubicBezTo>
                  <a:pt x="968437" y="889059"/>
                  <a:pt x="921544" y="844208"/>
                  <a:pt x="921544" y="790180"/>
                </a:cubicBezTo>
                <a:cubicBezTo>
                  <a:pt x="921544" y="736154"/>
                  <a:pt x="967417" y="690281"/>
                  <a:pt x="1021444" y="691301"/>
                </a:cubicBezTo>
                <a:close/>
                <a:moveTo>
                  <a:pt x="1710549" y="690283"/>
                </a:moveTo>
                <a:cubicBezTo>
                  <a:pt x="1764578" y="690283"/>
                  <a:pt x="1810451" y="737176"/>
                  <a:pt x="1808412" y="791202"/>
                </a:cubicBezTo>
                <a:cubicBezTo>
                  <a:pt x="1807393" y="844209"/>
                  <a:pt x="1762539" y="887024"/>
                  <a:pt x="1710549" y="887024"/>
                </a:cubicBezTo>
                <a:cubicBezTo>
                  <a:pt x="1656523" y="887024"/>
                  <a:pt x="1611669" y="841153"/>
                  <a:pt x="1612689" y="786105"/>
                </a:cubicBezTo>
                <a:cubicBezTo>
                  <a:pt x="1613708" y="733098"/>
                  <a:pt x="1658562" y="690283"/>
                  <a:pt x="1710549" y="690283"/>
                </a:cubicBezTo>
                <a:close/>
                <a:moveTo>
                  <a:pt x="2172334" y="690283"/>
                </a:moveTo>
                <a:cubicBezTo>
                  <a:pt x="2224324" y="690283"/>
                  <a:pt x="2269179" y="735136"/>
                  <a:pt x="2270196" y="787124"/>
                </a:cubicBezTo>
                <a:cubicBezTo>
                  <a:pt x="2271218" y="840134"/>
                  <a:pt x="2225344" y="887024"/>
                  <a:pt x="2171315" y="887024"/>
                </a:cubicBezTo>
                <a:cubicBezTo>
                  <a:pt x="2118307" y="887024"/>
                  <a:pt x="2074472" y="843190"/>
                  <a:pt x="2073453" y="790183"/>
                </a:cubicBezTo>
                <a:cubicBezTo>
                  <a:pt x="2072433" y="736156"/>
                  <a:pt x="2117287" y="689263"/>
                  <a:pt x="2172334" y="690283"/>
                </a:cubicBezTo>
                <a:close/>
                <a:moveTo>
                  <a:pt x="1250811" y="690281"/>
                </a:moveTo>
                <a:cubicBezTo>
                  <a:pt x="1302799" y="691300"/>
                  <a:pt x="1347653" y="736151"/>
                  <a:pt x="1348672" y="788141"/>
                </a:cubicBezTo>
                <a:cubicBezTo>
                  <a:pt x="1349692" y="842167"/>
                  <a:pt x="1302799" y="888040"/>
                  <a:pt x="1248772" y="887020"/>
                </a:cubicBezTo>
                <a:cubicBezTo>
                  <a:pt x="1194743" y="886001"/>
                  <a:pt x="1149891" y="840128"/>
                  <a:pt x="1151930" y="785082"/>
                </a:cubicBezTo>
                <a:cubicBezTo>
                  <a:pt x="1153967" y="732074"/>
                  <a:pt x="1198821" y="689261"/>
                  <a:pt x="1250811" y="690281"/>
                </a:cubicBezTo>
                <a:close/>
                <a:moveTo>
                  <a:pt x="1939917" y="690279"/>
                </a:moveTo>
                <a:cubicBezTo>
                  <a:pt x="1994963" y="689259"/>
                  <a:pt x="2039817" y="735132"/>
                  <a:pt x="2038795" y="790179"/>
                </a:cubicBezTo>
                <a:cubicBezTo>
                  <a:pt x="2037778" y="843188"/>
                  <a:pt x="1994963" y="887020"/>
                  <a:pt x="1941953" y="887020"/>
                </a:cubicBezTo>
                <a:cubicBezTo>
                  <a:pt x="1886907" y="887020"/>
                  <a:pt x="1842053" y="842169"/>
                  <a:pt x="1843073" y="787120"/>
                </a:cubicBezTo>
                <a:cubicBezTo>
                  <a:pt x="1844092" y="734113"/>
                  <a:pt x="1887927" y="690279"/>
                  <a:pt x="1939917" y="690279"/>
                </a:cubicBezTo>
                <a:close/>
                <a:moveTo>
                  <a:pt x="1482207" y="690279"/>
                </a:moveTo>
                <a:cubicBezTo>
                  <a:pt x="1535217" y="691298"/>
                  <a:pt x="1578030" y="735132"/>
                  <a:pt x="1579049" y="788138"/>
                </a:cubicBezTo>
                <a:cubicBezTo>
                  <a:pt x="1579049" y="843186"/>
                  <a:pt x="1534198" y="888037"/>
                  <a:pt x="1480168" y="887018"/>
                </a:cubicBezTo>
                <a:cubicBezTo>
                  <a:pt x="1426141" y="885998"/>
                  <a:pt x="1383326" y="843186"/>
                  <a:pt x="1383326" y="789158"/>
                </a:cubicBezTo>
                <a:cubicBezTo>
                  <a:pt x="1383326" y="734112"/>
                  <a:pt x="1428180" y="689259"/>
                  <a:pt x="1482207" y="690279"/>
                </a:cubicBezTo>
                <a:close/>
                <a:moveTo>
                  <a:pt x="788007" y="690279"/>
                </a:moveTo>
                <a:cubicBezTo>
                  <a:pt x="842036" y="689259"/>
                  <a:pt x="888926" y="734112"/>
                  <a:pt x="888926" y="788138"/>
                </a:cubicBezTo>
                <a:cubicBezTo>
                  <a:pt x="888926" y="842167"/>
                  <a:pt x="843053" y="888037"/>
                  <a:pt x="789026" y="887018"/>
                </a:cubicBezTo>
                <a:cubicBezTo>
                  <a:pt x="735000" y="885998"/>
                  <a:pt x="692185" y="842167"/>
                  <a:pt x="692185" y="789158"/>
                </a:cubicBezTo>
                <a:cubicBezTo>
                  <a:pt x="692185" y="736151"/>
                  <a:pt x="735000" y="692317"/>
                  <a:pt x="788007" y="690279"/>
                </a:cubicBezTo>
                <a:close/>
                <a:moveTo>
                  <a:pt x="1484246" y="460922"/>
                </a:moveTo>
                <a:cubicBezTo>
                  <a:pt x="1537254" y="461941"/>
                  <a:pt x="1579049" y="505773"/>
                  <a:pt x="1579049" y="559803"/>
                </a:cubicBezTo>
                <a:cubicBezTo>
                  <a:pt x="1578030" y="614849"/>
                  <a:pt x="1534198" y="657664"/>
                  <a:pt x="1478129" y="656644"/>
                </a:cubicBezTo>
                <a:cubicBezTo>
                  <a:pt x="1424102" y="655625"/>
                  <a:pt x="1383326" y="611790"/>
                  <a:pt x="1383326" y="557764"/>
                </a:cubicBezTo>
                <a:cubicBezTo>
                  <a:pt x="1384346" y="501698"/>
                  <a:pt x="1428180" y="459902"/>
                  <a:pt x="1484246" y="460922"/>
                </a:cubicBezTo>
                <a:close/>
                <a:moveTo>
                  <a:pt x="562724" y="460922"/>
                </a:moveTo>
                <a:cubicBezTo>
                  <a:pt x="615731" y="461941"/>
                  <a:pt x="657527" y="505773"/>
                  <a:pt x="657527" y="558782"/>
                </a:cubicBezTo>
                <a:cubicBezTo>
                  <a:pt x="657527" y="613828"/>
                  <a:pt x="612675" y="656643"/>
                  <a:pt x="556607" y="655623"/>
                </a:cubicBezTo>
                <a:cubicBezTo>
                  <a:pt x="502580" y="654604"/>
                  <a:pt x="461804" y="611789"/>
                  <a:pt x="461804" y="557763"/>
                </a:cubicBezTo>
                <a:cubicBezTo>
                  <a:pt x="461804" y="502715"/>
                  <a:pt x="506658" y="459902"/>
                  <a:pt x="562724" y="460922"/>
                </a:cubicBezTo>
                <a:close/>
                <a:moveTo>
                  <a:pt x="1947046" y="460921"/>
                </a:moveTo>
                <a:cubicBezTo>
                  <a:pt x="2000056" y="462957"/>
                  <a:pt x="2040831" y="507811"/>
                  <a:pt x="2039812" y="560820"/>
                </a:cubicBezTo>
                <a:cubicBezTo>
                  <a:pt x="2037773" y="616885"/>
                  <a:pt x="1991900" y="658680"/>
                  <a:pt x="1936854" y="655622"/>
                </a:cubicBezTo>
                <a:cubicBezTo>
                  <a:pt x="1883845" y="653583"/>
                  <a:pt x="1842052" y="608729"/>
                  <a:pt x="1844091" y="555723"/>
                </a:cubicBezTo>
                <a:cubicBezTo>
                  <a:pt x="1846130" y="500674"/>
                  <a:pt x="1890981" y="458882"/>
                  <a:pt x="1947046" y="460921"/>
                </a:cubicBezTo>
                <a:close/>
                <a:moveTo>
                  <a:pt x="1248766" y="460919"/>
                </a:moveTo>
                <a:cubicBezTo>
                  <a:pt x="1303812" y="459900"/>
                  <a:pt x="1349685" y="504753"/>
                  <a:pt x="1348666" y="558779"/>
                </a:cubicBezTo>
                <a:cubicBezTo>
                  <a:pt x="1348666" y="611788"/>
                  <a:pt x="1304831" y="654602"/>
                  <a:pt x="1251824" y="655622"/>
                </a:cubicBezTo>
                <a:cubicBezTo>
                  <a:pt x="1196778" y="656639"/>
                  <a:pt x="1151924" y="612807"/>
                  <a:pt x="1151924" y="557760"/>
                </a:cubicBezTo>
                <a:cubicBezTo>
                  <a:pt x="1152944" y="504753"/>
                  <a:pt x="1194739" y="461939"/>
                  <a:pt x="1248766" y="460919"/>
                </a:cubicBezTo>
                <a:close/>
                <a:moveTo>
                  <a:pt x="1022466" y="460919"/>
                </a:moveTo>
                <a:cubicBezTo>
                  <a:pt x="1075473" y="461939"/>
                  <a:pt x="1117269" y="504754"/>
                  <a:pt x="1118288" y="557763"/>
                </a:cubicBezTo>
                <a:cubicBezTo>
                  <a:pt x="1118288" y="611789"/>
                  <a:pt x="1076492" y="654604"/>
                  <a:pt x="1023485" y="655623"/>
                </a:cubicBezTo>
                <a:cubicBezTo>
                  <a:pt x="967419" y="656643"/>
                  <a:pt x="922565" y="613828"/>
                  <a:pt x="922565" y="558782"/>
                </a:cubicBezTo>
                <a:cubicBezTo>
                  <a:pt x="922565" y="503734"/>
                  <a:pt x="966400" y="459900"/>
                  <a:pt x="1022466" y="460919"/>
                </a:cubicBezTo>
                <a:close/>
                <a:moveTo>
                  <a:pt x="789025" y="460919"/>
                </a:moveTo>
                <a:cubicBezTo>
                  <a:pt x="844074" y="459900"/>
                  <a:pt x="888925" y="503734"/>
                  <a:pt x="888925" y="558782"/>
                </a:cubicBezTo>
                <a:cubicBezTo>
                  <a:pt x="887908" y="612809"/>
                  <a:pt x="845093" y="655623"/>
                  <a:pt x="791064" y="655623"/>
                </a:cubicBezTo>
                <a:cubicBezTo>
                  <a:pt x="736018" y="656643"/>
                  <a:pt x="691164" y="612809"/>
                  <a:pt x="692183" y="557763"/>
                </a:cubicBezTo>
                <a:cubicBezTo>
                  <a:pt x="692183" y="504754"/>
                  <a:pt x="734998" y="461939"/>
                  <a:pt x="789025" y="460919"/>
                </a:cubicBezTo>
                <a:close/>
                <a:moveTo>
                  <a:pt x="1711569" y="459899"/>
                </a:moveTo>
                <a:cubicBezTo>
                  <a:pt x="1764578" y="459899"/>
                  <a:pt x="1808413" y="502713"/>
                  <a:pt x="1808413" y="556740"/>
                </a:cubicBezTo>
                <a:cubicBezTo>
                  <a:pt x="1810452" y="611788"/>
                  <a:pt x="1765598" y="656639"/>
                  <a:pt x="1709530" y="655619"/>
                </a:cubicBezTo>
                <a:cubicBezTo>
                  <a:pt x="1655503" y="654600"/>
                  <a:pt x="1613708" y="612805"/>
                  <a:pt x="1612689" y="558779"/>
                </a:cubicBezTo>
                <a:cubicBezTo>
                  <a:pt x="1611669" y="503733"/>
                  <a:pt x="1656523" y="459899"/>
                  <a:pt x="1711569" y="459899"/>
                </a:cubicBezTo>
                <a:close/>
                <a:moveTo>
                  <a:pt x="1711573" y="229519"/>
                </a:moveTo>
                <a:cubicBezTo>
                  <a:pt x="1764583" y="230538"/>
                  <a:pt x="1808415" y="273353"/>
                  <a:pt x="1809435" y="326360"/>
                </a:cubicBezTo>
                <a:cubicBezTo>
                  <a:pt x="1810454" y="380389"/>
                  <a:pt x="1764583" y="426260"/>
                  <a:pt x="1710554" y="426260"/>
                </a:cubicBezTo>
                <a:cubicBezTo>
                  <a:pt x="1657546" y="426260"/>
                  <a:pt x="1613711" y="382426"/>
                  <a:pt x="1612692" y="329419"/>
                </a:cubicBezTo>
                <a:cubicBezTo>
                  <a:pt x="1611672" y="274373"/>
                  <a:pt x="1657546" y="229519"/>
                  <a:pt x="1711573" y="229519"/>
                </a:cubicBezTo>
                <a:close/>
                <a:moveTo>
                  <a:pt x="1480167" y="229519"/>
                </a:moveTo>
                <a:cubicBezTo>
                  <a:pt x="1535216" y="229519"/>
                  <a:pt x="1580070" y="275392"/>
                  <a:pt x="1579050" y="329419"/>
                </a:cubicBezTo>
                <a:cubicBezTo>
                  <a:pt x="1578031" y="382426"/>
                  <a:pt x="1534196" y="426260"/>
                  <a:pt x="1481187" y="426260"/>
                </a:cubicBezTo>
                <a:cubicBezTo>
                  <a:pt x="1427160" y="426260"/>
                  <a:pt x="1382306" y="381406"/>
                  <a:pt x="1383326" y="326360"/>
                </a:cubicBezTo>
                <a:cubicBezTo>
                  <a:pt x="1384345" y="273353"/>
                  <a:pt x="1427160" y="230538"/>
                  <a:pt x="1480167" y="229519"/>
                </a:cubicBezTo>
                <a:close/>
                <a:moveTo>
                  <a:pt x="330301" y="229519"/>
                </a:moveTo>
                <a:cubicBezTo>
                  <a:pt x="382291" y="229519"/>
                  <a:pt x="427145" y="273353"/>
                  <a:pt x="428165" y="326360"/>
                </a:cubicBezTo>
                <a:cubicBezTo>
                  <a:pt x="429184" y="380389"/>
                  <a:pt x="383311" y="427280"/>
                  <a:pt x="329281" y="426260"/>
                </a:cubicBezTo>
                <a:cubicBezTo>
                  <a:pt x="276274" y="426260"/>
                  <a:pt x="232439" y="382426"/>
                  <a:pt x="231419" y="329419"/>
                </a:cubicBezTo>
                <a:cubicBezTo>
                  <a:pt x="230400" y="274373"/>
                  <a:pt x="275254" y="229519"/>
                  <a:pt x="330301" y="229519"/>
                </a:cubicBezTo>
                <a:close/>
                <a:moveTo>
                  <a:pt x="1246727" y="229517"/>
                </a:moveTo>
                <a:cubicBezTo>
                  <a:pt x="1301773" y="228498"/>
                  <a:pt x="1348665" y="273351"/>
                  <a:pt x="1348665" y="327377"/>
                </a:cubicBezTo>
                <a:cubicBezTo>
                  <a:pt x="1348665" y="381405"/>
                  <a:pt x="1301773" y="427276"/>
                  <a:pt x="1248766" y="426256"/>
                </a:cubicBezTo>
                <a:cubicBezTo>
                  <a:pt x="1195759" y="425237"/>
                  <a:pt x="1152944" y="381405"/>
                  <a:pt x="1151924" y="328397"/>
                </a:cubicBezTo>
                <a:cubicBezTo>
                  <a:pt x="1151924" y="275390"/>
                  <a:pt x="1194739" y="230537"/>
                  <a:pt x="1246727" y="229517"/>
                </a:cubicBezTo>
                <a:close/>
                <a:moveTo>
                  <a:pt x="1022466" y="229517"/>
                </a:moveTo>
                <a:cubicBezTo>
                  <a:pt x="1074454" y="230537"/>
                  <a:pt x="1117269" y="274371"/>
                  <a:pt x="1118288" y="327377"/>
                </a:cubicBezTo>
                <a:cubicBezTo>
                  <a:pt x="1118288" y="382425"/>
                  <a:pt x="1073434" y="427276"/>
                  <a:pt x="1019407" y="426256"/>
                </a:cubicBezTo>
                <a:cubicBezTo>
                  <a:pt x="966400" y="425237"/>
                  <a:pt x="922565" y="381405"/>
                  <a:pt x="922565" y="328397"/>
                </a:cubicBezTo>
                <a:cubicBezTo>
                  <a:pt x="922565" y="273351"/>
                  <a:pt x="967419" y="228498"/>
                  <a:pt x="1022466" y="229517"/>
                </a:cubicBezTo>
                <a:close/>
                <a:moveTo>
                  <a:pt x="789025" y="229517"/>
                </a:moveTo>
                <a:cubicBezTo>
                  <a:pt x="843054" y="228498"/>
                  <a:pt x="888925" y="274371"/>
                  <a:pt x="888925" y="328397"/>
                </a:cubicBezTo>
                <a:cubicBezTo>
                  <a:pt x="888925" y="381405"/>
                  <a:pt x="845093" y="425237"/>
                  <a:pt x="792084" y="426256"/>
                </a:cubicBezTo>
                <a:cubicBezTo>
                  <a:pt x="737037" y="427276"/>
                  <a:pt x="691164" y="382425"/>
                  <a:pt x="692183" y="327377"/>
                </a:cubicBezTo>
                <a:cubicBezTo>
                  <a:pt x="692183" y="274371"/>
                  <a:pt x="736018" y="230537"/>
                  <a:pt x="789025" y="229517"/>
                </a:cubicBezTo>
                <a:close/>
                <a:moveTo>
                  <a:pt x="561704" y="229517"/>
                </a:moveTo>
                <a:cubicBezTo>
                  <a:pt x="614712" y="230537"/>
                  <a:pt x="657527" y="274371"/>
                  <a:pt x="657527" y="327377"/>
                </a:cubicBezTo>
                <a:cubicBezTo>
                  <a:pt x="657527" y="382425"/>
                  <a:pt x="611656" y="427276"/>
                  <a:pt x="557626" y="426256"/>
                </a:cubicBezTo>
                <a:cubicBezTo>
                  <a:pt x="504619" y="425237"/>
                  <a:pt x="461804" y="381405"/>
                  <a:pt x="461804" y="328397"/>
                </a:cubicBezTo>
                <a:cubicBezTo>
                  <a:pt x="461804" y="273351"/>
                  <a:pt x="506658" y="228498"/>
                  <a:pt x="561704" y="229517"/>
                </a:cubicBezTo>
                <a:close/>
                <a:moveTo>
                  <a:pt x="98897" y="1177"/>
                </a:moveTo>
                <a:cubicBezTo>
                  <a:pt x="153946" y="1177"/>
                  <a:pt x="195739" y="42973"/>
                  <a:pt x="196758" y="96999"/>
                </a:cubicBezTo>
                <a:cubicBezTo>
                  <a:pt x="197778" y="151029"/>
                  <a:pt x="155985" y="193842"/>
                  <a:pt x="101956" y="195880"/>
                </a:cubicBezTo>
                <a:cubicBezTo>
                  <a:pt x="46910" y="196900"/>
                  <a:pt x="1037" y="154085"/>
                  <a:pt x="17" y="100058"/>
                </a:cubicBezTo>
                <a:cubicBezTo>
                  <a:pt x="-1002" y="45011"/>
                  <a:pt x="43852" y="1177"/>
                  <a:pt x="98897" y="1177"/>
                </a:cubicBezTo>
                <a:close/>
                <a:moveTo>
                  <a:pt x="1484248" y="160"/>
                </a:moveTo>
                <a:cubicBezTo>
                  <a:pt x="1538274" y="2196"/>
                  <a:pt x="1579050" y="46031"/>
                  <a:pt x="1579050" y="99040"/>
                </a:cubicBezTo>
                <a:cubicBezTo>
                  <a:pt x="1578031" y="154087"/>
                  <a:pt x="1533179" y="196902"/>
                  <a:pt x="1477111" y="194863"/>
                </a:cubicBezTo>
                <a:cubicBezTo>
                  <a:pt x="1423085" y="192824"/>
                  <a:pt x="1382309" y="150009"/>
                  <a:pt x="1383328" y="95982"/>
                </a:cubicBezTo>
                <a:cubicBezTo>
                  <a:pt x="1384347" y="39914"/>
                  <a:pt x="1428182" y="-1879"/>
                  <a:pt x="1484248" y="160"/>
                </a:cubicBezTo>
                <a:close/>
                <a:moveTo>
                  <a:pt x="786985" y="158"/>
                </a:moveTo>
                <a:cubicBezTo>
                  <a:pt x="843050" y="-861"/>
                  <a:pt x="886884" y="42973"/>
                  <a:pt x="886884" y="98021"/>
                </a:cubicBezTo>
                <a:cubicBezTo>
                  <a:pt x="887903" y="151028"/>
                  <a:pt x="845089" y="193843"/>
                  <a:pt x="791062" y="194862"/>
                </a:cubicBezTo>
                <a:cubicBezTo>
                  <a:pt x="734997" y="195882"/>
                  <a:pt x="691163" y="152048"/>
                  <a:pt x="691163" y="97002"/>
                </a:cubicBezTo>
                <a:cubicBezTo>
                  <a:pt x="691163" y="42973"/>
                  <a:pt x="733978" y="1178"/>
                  <a:pt x="786985" y="158"/>
                </a:cubicBezTo>
                <a:close/>
                <a:moveTo>
                  <a:pt x="557623" y="158"/>
                </a:moveTo>
                <a:cubicBezTo>
                  <a:pt x="613689" y="-861"/>
                  <a:pt x="657523" y="42973"/>
                  <a:pt x="656503" y="98021"/>
                </a:cubicBezTo>
                <a:cubicBezTo>
                  <a:pt x="656503" y="152048"/>
                  <a:pt x="613689" y="193843"/>
                  <a:pt x="560682" y="194862"/>
                </a:cubicBezTo>
                <a:cubicBezTo>
                  <a:pt x="504614" y="195882"/>
                  <a:pt x="460780" y="152048"/>
                  <a:pt x="461799" y="97002"/>
                </a:cubicBezTo>
                <a:cubicBezTo>
                  <a:pt x="461799" y="42973"/>
                  <a:pt x="503595" y="1178"/>
                  <a:pt x="557623" y="158"/>
                </a:cubicBezTo>
                <a:close/>
                <a:moveTo>
                  <a:pt x="328265" y="158"/>
                </a:moveTo>
                <a:cubicBezTo>
                  <a:pt x="383311" y="-861"/>
                  <a:pt x="429184" y="43992"/>
                  <a:pt x="428165" y="98018"/>
                </a:cubicBezTo>
                <a:cubicBezTo>
                  <a:pt x="428165" y="151027"/>
                  <a:pt x="384330" y="193841"/>
                  <a:pt x="331323" y="194861"/>
                </a:cubicBezTo>
                <a:cubicBezTo>
                  <a:pt x="276275" y="195878"/>
                  <a:pt x="231423" y="152046"/>
                  <a:pt x="232443" y="96999"/>
                </a:cubicBezTo>
                <a:cubicBezTo>
                  <a:pt x="231423" y="42973"/>
                  <a:pt x="274236" y="1178"/>
                  <a:pt x="328265" y="158"/>
                </a:cubicBezTo>
                <a:close/>
                <a:moveTo>
                  <a:pt x="1255904" y="157"/>
                </a:moveTo>
                <a:cubicBezTo>
                  <a:pt x="1308911" y="3215"/>
                  <a:pt x="1350707" y="48069"/>
                  <a:pt x="1348668" y="101076"/>
                </a:cubicBezTo>
                <a:cubicBezTo>
                  <a:pt x="1346629" y="156125"/>
                  <a:pt x="1300758" y="197918"/>
                  <a:pt x="1244690" y="194862"/>
                </a:cubicBezTo>
                <a:cubicBezTo>
                  <a:pt x="1191683" y="192823"/>
                  <a:pt x="1150907" y="146950"/>
                  <a:pt x="1151926" y="93940"/>
                </a:cubicBezTo>
                <a:cubicBezTo>
                  <a:pt x="1153965" y="38894"/>
                  <a:pt x="1199836" y="-2901"/>
                  <a:pt x="1255904" y="157"/>
                </a:cubicBezTo>
                <a:close/>
                <a:moveTo>
                  <a:pt x="1018385" y="157"/>
                </a:moveTo>
                <a:cubicBezTo>
                  <a:pt x="1074450" y="-863"/>
                  <a:pt x="1118284" y="41950"/>
                  <a:pt x="1117265" y="98017"/>
                </a:cubicBezTo>
                <a:cubicBezTo>
                  <a:pt x="1117265" y="152044"/>
                  <a:pt x="1074450" y="193839"/>
                  <a:pt x="1021443" y="194858"/>
                </a:cubicBezTo>
                <a:cubicBezTo>
                  <a:pt x="966398" y="195878"/>
                  <a:pt x="921544" y="152044"/>
                  <a:pt x="921544" y="96998"/>
                </a:cubicBezTo>
                <a:cubicBezTo>
                  <a:pt x="922564" y="43989"/>
                  <a:pt x="965378" y="1176"/>
                  <a:pt x="1018385" y="157"/>
                </a:cubicBezTo>
                <a:close/>
              </a:path>
            </a:pathLst>
          </a:custGeom>
          <a:solidFill>
            <a:schemeClr val="accent2"/>
          </a:solidFill>
          <a:ln w="434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FCD89494-9A0E-4C0B-B1EC-F7D1D0886789}"/>
              </a:ext>
            </a:extLst>
          </p:cNvPr>
          <p:cNvSpPr/>
          <p:nvPr/>
        </p:nvSpPr>
        <p:spPr>
          <a:xfrm>
            <a:off x="1748894" y="3364174"/>
            <a:ext cx="1141106" cy="1044051"/>
          </a:xfrm>
          <a:custGeom>
            <a:avLst/>
            <a:gdLst>
              <a:gd name="connsiteX0" fmla="*/ 791064 w 2731026"/>
              <a:gd name="connsiteY0" fmla="*/ 2303972 h 2498744"/>
              <a:gd name="connsiteX1" fmla="*/ 888925 w 2731026"/>
              <a:gd name="connsiteY1" fmla="*/ 2399795 h 2498744"/>
              <a:gd name="connsiteX2" fmla="*/ 789025 w 2731026"/>
              <a:gd name="connsiteY2" fmla="*/ 2498676 h 2498744"/>
              <a:gd name="connsiteX3" fmla="*/ 692183 w 2731026"/>
              <a:gd name="connsiteY3" fmla="*/ 2402853 h 2498744"/>
              <a:gd name="connsiteX4" fmla="*/ 791064 w 2731026"/>
              <a:gd name="connsiteY4" fmla="*/ 2303972 h 2498744"/>
              <a:gd name="connsiteX5" fmla="*/ 1021444 w 2731026"/>
              <a:gd name="connsiteY5" fmla="*/ 2303968 h 2498744"/>
              <a:gd name="connsiteX6" fmla="*/ 1117267 w 2731026"/>
              <a:gd name="connsiteY6" fmla="*/ 2404889 h 2498744"/>
              <a:gd name="connsiteX7" fmla="*/ 1018386 w 2731026"/>
              <a:gd name="connsiteY7" fmla="*/ 2498672 h 2498744"/>
              <a:gd name="connsiteX8" fmla="*/ 921544 w 2731026"/>
              <a:gd name="connsiteY8" fmla="*/ 2401831 h 2498744"/>
              <a:gd name="connsiteX9" fmla="*/ 1021444 w 2731026"/>
              <a:gd name="connsiteY9" fmla="*/ 2303968 h 2498744"/>
              <a:gd name="connsiteX10" fmla="*/ 330302 w 2731026"/>
              <a:gd name="connsiteY10" fmla="*/ 2303968 h 2498744"/>
              <a:gd name="connsiteX11" fmla="*/ 427143 w 2731026"/>
              <a:gd name="connsiteY11" fmla="*/ 2400810 h 2498744"/>
              <a:gd name="connsiteX12" fmla="*/ 327243 w 2731026"/>
              <a:gd name="connsiteY12" fmla="*/ 2498670 h 2498744"/>
              <a:gd name="connsiteX13" fmla="*/ 230402 w 2731026"/>
              <a:gd name="connsiteY13" fmla="*/ 2401830 h 2498744"/>
              <a:gd name="connsiteX14" fmla="*/ 330302 w 2731026"/>
              <a:gd name="connsiteY14" fmla="*/ 2303968 h 2498744"/>
              <a:gd name="connsiteX15" fmla="*/ 103995 w 2731026"/>
              <a:gd name="connsiteY15" fmla="*/ 2302951 h 2498744"/>
              <a:gd name="connsiteX16" fmla="*/ 196760 w 2731026"/>
              <a:gd name="connsiteY16" fmla="*/ 2403870 h 2498744"/>
              <a:gd name="connsiteX17" fmla="*/ 93803 w 2731026"/>
              <a:gd name="connsiteY17" fmla="*/ 2498673 h 2498744"/>
              <a:gd name="connsiteX18" fmla="*/ 1040 w 2731026"/>
              <a:gd name="connsiteY18" fmla="*/ 2397754 h 2498744"/>
              <a:gd name="connsiteX19" fmla="*/ 103995 w 2731026"/>
              <a:gd name="connsiteY19" fmla="*/ 2302951 h 2498744"/>
              <a:gd name="connsiteX20" fmla="*/ 1483227 w 2731026"/>
              <a:gd name="connsiteY20" fmla="*/ 2302950 h 2498744"/>
              <a:gd name="connsiteX21" fmla="*/ 1579049 w 2731026"/>
              <a:gd name="connsiteY21" fmla="*/ 2399792 h 2498744"/>
              <a:gd name="connsiteX22" fmla="*/ 1480169 w 2731026"/>
              <a:gd name="connsiteY22" fmla="*/ 2498673 h 2498744"/>
              <a:gd name="connsiteX23" fmla="*/ 1384347 w 2731026"/>
              <a:gd name="connsiteY23" fmla="*/ 2401831 h 2498744"/>
              <a:gd name="connsiteX24" fmla="*/ 1483227 w 2731026"/>
              <a:gd name="connsiteY24" fmla="*/ 2302950 h 2498744"/>
              <a:gd name="connsiteX25" fmla="*/ 1250809 w 2731026"/>
              <a:gd name="connsiteY25" fmla="*/ 2302950 h 2498744"/>
              <a:gd name="connsiteX26" fmla="*/ 1349690 w 2731026"/>
              <a:gd name="connsiteY26" fmla="*/ 2402851 h 2498744"/>
              <a:gd name="connsiteX27" fmla="*/ 1250809 w 2731026"/>
              <a:gd name="connsiteY27" fmla="*/ 2498673 h 2498744"/>
              <a:gd name="connsiteX28" fmla="*/ 1152948 w 2731026"/>
              <a:gd name="connsiteY28" fmla="*/ 2398773 h 2498744"/>
              <a:gd name="connsiteX29" fmla="*/ 1250809 w 2731026"/>
              <a:gd name="connsiteY29" fmla="*/ 2302950 h 2498744"/>
              <a:gd name="connsiteX30" fmla="*/ 560683 w 2731026"/>
              <a:gd name="connsiteY30" fmla="*/ 2302950 h 2498744"/>
              <a:gd name="connsiteX31" fmla="*/ 657524 w 2731026"/>
              <a:gd name="connsiteY31" fmla="*/ 2399792 h 2498744"/>
              <a:gd name="connsiteX32" fmla="*/ 558644 w 2731026"/>
              <a:gd name="connsiteY32" fmla="*/ 2498673 h 2498744"/>
              <a:gd name="connsiteX33" fmla="*/ 461799 w 2731026"/>
              <a:gd name="connsiteY33" fmla="*/ 2401831 h 2498744"/>
              <a:gd name="connsiteX34" fmla="*/ 560683 w 2731026"/>
              <a:gd name="connsiteY34" fmla="*/ 2302950 h 2498744"/>
              <a:gd name="connsiteX35" fmla="*/ 1246732 w 2731026"/>
              <a:gd name="connsiteY35" fmla="*/ 2072572 h 2498744"/>
              <a:gd name="connsiteX36" fmla="*/ 1348671 w 2731026"/>
              <a:gd name="connsiteY36" fmla="*/ 2169414 h 2498744"/>
              <a:gd name="connsiteX37" fmla="*/ 1253869 w 2731026"/>
              <a:gd name="connsiteY37" fmla="*/ 2269315 h 2498744"/>
              <a:gd name="connsiteX38" fmla="*/ 1151930 w 2731026"/>
              <a:gd name="connsiteY38" fmla="*/ 2172473 h 2498744"/>
              <a:gd name="connsiteX39" fmla="*/ 1246732 w 2731026"/>
              <a:gd name="connsiteY39" fmla="*/ 2072572 h 2498744"/>
              <a:gd name="connsiteX40" fmla="*/ 788006 w 2731026"/>
              <a:gd name="connsiteY40" fmla="*/ 2072572 h 2498744"/>
              <a:gd name="connsiteX41" fmla="*/ 887905 w 2731026"/>
              <a:gd name="connsiteY41" fmla="*/ 2166355 h 2498744"/>
              <a:gd name="connsiteX42" fmla="*/ 792082 w 2731026"/>
              <a:gd name="connsiteY42" fmla="*/ 2269313 h 2498744"/>
              <a:gd name="connsiteX43" fmla="*/ 692182 w 2731026"/>
              <a:gd name="connsiteY43" fmla="*/ 2175530 h 2498744"/>
              <a:gd name="connsiteX44" fmla="*/ 788006 w 2731026"/>
              <a:gd name="connsiteY44" fmla="*/ 2072572 h 2498744"/>
              <a:gd name="connsiteX45" fmla="*/ 330301 w 2731026"/>
              <a:gd name="connsiteY45" fmla="*/ 2072572 h 2498744"/>
              <a:gd name="connsiteX46" fmla="*/ 427142 w 2731026"/>
              <a:gd name="connsiteY46" fmla="*/ 2174511 h 2498744"/>
              <a:gd name="connsiteX47" fmla="*/ 327242 w 2731026"/>
              <a:gd name="connsiteY47" fmla="*/ 2269313 h 2498744"/>
              <a:gd name="connsiteX48" fmla="*/ 230401 w 2731026"/>
              <a:gd name="connsiteY48" fmla="*/ 2167374 h 2498744"/>
              <a:gd name="connsiteX49" fmla="*/ 330301 w 2731026"/>
              <a:gd name="connsiteY49" fmla="*/ 2072572 h 2498744"/>
              <a:gd name="connsiteX50" fmla="*/ 1481191 w 2731026"/>
              <a:gd name="connsiteY50" fmla="*/ 2072570 h 2498744"/>
              <a:gd name="connsiteX51" fmla="*/ 1579053 w 2731026"/>
              <a:gd name="connsiteY51" fmla="*/ 2172470 h 2498744"/>
              <a:gd name="connsiteX52" fmla="*/ 1482211 w 2731026"/>
              <a:gd name="connsiteY52" fmla="*/ 2269311 h 2498744"/>
              <a:gd name="connsiteX53" fmla="*/ 1384347 w 2731026"/>
              <a:gd name="connsiteY53" fmla="*/ 2169411 h 2498744"/>
              <a:gd name="connsiteX54" fmla="*/ 1481191 w 2731026"/>
              <a:gd name="connsiteY54" fmla="*/ 2072570 h 2498744"/>
              <a:gd name="connsiteX55" fmla="*/ 1712589 w 2731026"/>
              <a:gd name="connsiteY55" fmla="*/ 2071552 h 2498744"/>
              <a:gd name="connsiteX56" fmla="*/ 1809430 w 2731026"/>
              <a:gd name="connsiteY56" fmla="*/ 2169413 h 2498744"/>
              <a:gd name="connsiteX57" fmla="*/ 1709531 w 2731026"/>
              <a:gd name="connsiteY57" fmla="*/ 2268294 h 2498744"/>
              <a:gd name="connsiteX58" fmla="*/ 1612689 w 2731026"/>
              <a:gd name="connsiteY58" fmla="*/ 2171452 h 2498744"/>
              <a:gd name="connsiteX59" fmla="*/ 1712589 w 2731026"/>
              <a:gd name="connsiteY59" fmla="*/ 2071552 h 2498744"/>
              <a:gd name="connsiteX60" fmla="*/ 1020426 w 2731026"/>
              <a:gd name="connsiteY60" fmla="*/ 2071552 h 2498744"/>
              <a:gd name="connsiteX61" fmla="*/ 1118287 w 2731026"/>
              <a:gd name="connsiteY61" fmla="*/ 2173492 h 2498744"/>
              <a:gd name="connsiteX62" fmla="*/ 1020426 w 2731026"/>
              <a:gd name="connsiteY62" fmla="*/ 2269314 h 2498744"/>
              <a:gd name="connsiteX63" fmla="*/ 922565 w 2731026"/>
              <a:gd name="connsiteY63" fmla="*/ 2168394 h 2498744"/>
              <a:gd name="connsiteX64" fmla="*/ 1020426 w 2731026"/>
              <a:gd name="connsiteY64" fmla="*/ 2071552 h 2498744"/>
              <a:gd name="connsiteX65" fmla="*/ 558646 w 2731026"/>
              <a:gd name="connsiteY65" fmla="*/ 2071552 h 2498744"/>
              <a:gd name="connsiteX66" fmla="*/ 657527 w 2731026"/>
              <a:gd name="connsiteY66" fmla="*/ 2172471 h 2498744"/>
              <a:gd name="connsiteX67" fmla="*/ 560685 w 2731026"/>
              <a:gd name="connsiteY67" fmla="*/ 2269312 h 2498744"/>
              <a:gd name="connsiteX68" fmla="*/ 461804 w 2731026"/>
              <a:gd name="connsiteY68" fmla="*/ 2169413 h 2498744"/>
              <a:gd name="connsiteX69" fmla="*/ 558646 w 2731026"/>
              <a:gd name="connsiteY69" fmla="*/ 2071552 h 2498744"/>
              <a:gd name="connsiteX70" fmla="*/ 1018388 w 2731026"/>
              <a:gd name="connsiteY70" fmla="*/ 1843209 h 2498744"/>
              <a:gd name="connsiteX71" fmla="*/ 1118288 w 2731026"/>
              <a:gd name="connsiteY71" fmla="*/ 1941070 h 2498744"/>
              <a:gd name="connsiteX72" fmla="*/ 1018388 w 2731026"/>
              <a:gd name="connsiteY72" fmla="*/ 2037911 h 2498744"/>
              <a:gd name="connsiteX73" fmla="*/ 922565 w 2731026"/>
              <a:gd name="connsiteY73" fmla="*/ 1940050 h 2498744"/>
              <a:gd name="connsiteX74" fmla="*/ 1018388 w 2731026"/>
              <a:gd name="connsiteY74" fmla="*/ 1843209 h 2498744"/>
              <a:gd name="connsiteX75" fmla="*/ 1940933 w 2731026"/>
              <a:gd name="connsiteY75" fmla="*/ 1843207 h 2498744"/>
              <a:gd name="connsiteX76" fmla="*/ 2039813 w 2731026"/>
              <a:gd name="connsiteY76" fmla="*/ 1942087 h 2498744"/>
              <a:gd name="connsiteX77" fmla="*/ 1942972 w 2731026"/>
              <a:gd name="connsiteY77" fmla="*/ 2037909 h 2498744"/>
              <a:gd name="connsiteX78" fmla="*/ 1844090 w 2731026"/>
              <a:gd name="connsiteY78" fmla="*/ 1939029 h 2498744"/>
              <a:gd name="connsiteX79" fmla="*/ 1940933 w 2731026"/>
              <a:gd name="connsiteY79" fmla="*/ 1843207 h 2498744"/>
              <a:gd name="connsiteX80" fmla="*/ 1712590 w 2731026"/>
              <a:gd name="connsiteY80" fmla="*/ 1843207 h 2498744"/>
              <a:gd name="connsiteX81" fmla="*/ 1810454 w 2731026"/>
              <a:gd name="connsiteY81" fmla="*/ 1940049 h 2498744"/>
              <a:gd name="connsiteX82" fmla="*/ 1710551 w 2731026"/>
              <a:gd name="connsiteY82" fmla="*/ 2037909 h 2498744"/>
              <a:gd name="connsiteX83" fmla="*/ 1613710 w 2731026"/>
              <a:gd name="connsiteY83" fmla="*/ 1942087 h 2498744"/>
              <a:gd name="connsiteX84" fmla="*/ 1712590 w 2731026"/>
              <a:gd name="connsiteY84" fmla="*/ 1843207 h 2498744"/>
              <a:gd name="connsiteX85" fmla="*/ 1480169 w 2731026"/>
              <a:gd name="connsiteY85" fmla="*/ 1843207 h 2498744"/>
              <a:gd name="connsiteX86" fmla="*/ 1579049 w 2731026"/>
              <a:gd name="connsiteY86" fmla="*/ 1942087 h 2498744"/>
              <a:gd name="connsiteX87" fmla="*/ 1481188 w 2731026"/>
              <a:gd name="connsiteY87" fmla="*/ 2037909 h 2498744"/>
              <a:gd name="connsiteX88" fmla="*/ 1383328 w 2731026"/>
              <a:gd name="connsiteY88" fmla="*/ 1943107 h 2498744"/>
              <a:gd name="connsiteX89" fmla="*/ 1480169 w 2731026"/>
              <a:gd name="connsiteY89" fmla="*/ 1843207 h 2498744"/>
              <a:gd name="connsiteX90" fmla="*/ 1248766 w 2731026"/>
              <a:gd name="connsiteY90" fmla="*/ 1843207 h 2498744"/>
              <a:gd name="connsiteX91" fmla="*/ 1348666 w 2731026"/>
              <a:gd name="connsiteY91" fmla="*/ 1941066 h 2498744"/>
              <a:gd name="connsiteX92" fmla="*/ 1251824 w 2731026"/>
              <a:gd name="connsiteY92" fmla="*/ 2037909 h 2498744"/>
              <a:gd name="connsiteX93" fmla="*/ 1151924 w 2731026"/>
              <a:gd name="connsiteY93" fmla="*/ 1940047 h 2498744"/>
              <a:gd name="connsiteX94" fmla="*/ 1248766 w 2731026"/>
              <a:gd name="connsiteY94" fmla="*/ 1843207 h 2498744"/>
              <a:gd name="connsiteX95" fmla="*/ 789027 w 2731026"/>
              <a:gd name="connsiteY95" fmla="*/ 1843207 h 2498744"/>
              <a:gd name="connsiteX96" fmla="*/ 888927 w 2731026"/>
              <a:gd name="connsiteY96" fmla="*/ 1941066 h 2498744"/>
              <a:gd name="connsiteX97" fmla="*/ 791066 w 2731026"/>
              <a:gd name="connsiteY97" fmla="*/ 2037909 h 2498744"/>
              <a:gd name="connsiteX98" fmla="*/ 692183 w 2731026"/>
              <a:gd name="connsiteY98" fmla="*/ 1940047 h 2498744"/>
              <a:gd name="connsiteX99" fmla="*/ 789027 w 2731026"/>
              <a:gd name="connsiteY99" fmla="*/ 1843207 h 2498744"/>
              <a:gd name="connsiteX100" fmla="*/ 556607 w 2731026"/>
              <a:gd name="connsiteY100" fmla="*/ 1843206 h 2498744"/>
              <a:gd name="connsiteX101" fmla="*/ 657527 w 2731026"/>
              <a:gd name="connsiteY101" fmla="*/ 1940048 h 2498744"/>
              <a:gd name="connsiteX102" fmla="*/ 562724 w 2731026"/>
              <a:gd name="connsiteY102" fmla="*/ 2037908 h 2498744"/>
              <a:gd name="connsiteX103" fmla="*/ 461804 w 2731026"/>
              <a:gd name="connsiteY103" fmla="*/ 1941067 h 2498744"/>
              <a:gd name="connsiteX104" fmla="*/ 556607 w 2731026"/>
              <a:gd name="connsiteY104" fmla="*/ 1843206 h 2498744"/>
              <a:gd name="connsiteX105" fmla="*/ 1253863 w 2731026"/>
              <a:gd name="connsiteY105" fmla="*/ 1611808 h 2498744"/>
              <a:gd name="connsiteX106" fmla="*/ 1348666 w 2731026"/>
              <a:gd name="connsiteY106" fmla="*/ 1711709 h 2498744"/>
              <a:gd name="connsiteX107" fmla="*/ 1246727 w 2731026"/>
              <a:gd name="connsiteY107" fmla="*/ 1808551 h 2498744"/>
              <a:gd name="connsiteX108" fmla="*/ 1151924 w 2731026"/>
              <a:gd name="connsiteY108" fmla="*/ 1708650 h 2498744"/>
              <a:gd name="connsiteX109" fmla="*/ 1253863 w 2731026"/>
              <a:gd name="connsiteY109" fmla="*/ 1611808 h 2498744"/>
              <a:gd name="connsiteX110" fmla="*/ 2172334 w 2731026"/>
              <a:gd name="connsiteY110" fmla="*/ 1611808 h 2498744"/>
              <a:gd name="connsiteX111" fmla="*/ 2270196 w 2731026"/>
              <a:gd name="connsiteY111" fmla="*/ 1708649 h 2498744"/>
              <a:gd name="connsiteX112" fmla="*/ 2171315 w 2731026"/>
              <a:gd name="connsiteY112" fmla="*/ 1808549 h 2498744"/>
              <a:gd name="connsiteX113" fmla="*/ 2073453 w 2731026"/>
              <a:gd name="connsiteY113" fmla="*/ 1711708 h 2498744"/>
              <a:gd name="connsiteX114" fmla="*/ 2172334 w 2731026"/>
              <a:gd name="connsiteY114" fmla="*/ 1611808 h 2498744"/>
              <a:gd name="connsiteX115" fmla="*/ 1942974 w 2731026"/>
              <a:gd name="connsiteY115" fmla="*/ 1611808 h 2498744"/>
              <a:gd name="connsiteX116" fmla="*/ 2038796 w 2731026"/>
              <a:gd name="connsiteY116" fmla="*/ 1709668 h 2498744"/>
              <a:gd name="connsiteX117" fmla="*/ 1938896 w 2731026"/>
              <a:gd name="connsiteY117" fmla="*/ 1808547 h 2498744"/>
              <a:gd name="connsiteX118" fmla="*/ 1843073 w 2731026"/>
              <a:gd name="connsiteY118" fmla="*/ 1710687 h 2498744"/>
              <a:gd name="connsiteX119" fmla="*/ 1942974 w 2731026"/>
              <a:gd name="connsiteY119" fmla="*/ 1611808 h 2498744"/>
              <a:gd name="connsiteX120" fmla="*/ 1709531 w 2731026"/>
              <a:gd name="connsiteY120" fmla="*/ 1611808 h 2498744"/>
              <a:gd name="connsiteX121" fmla="*/ 1809430 w 2731026"/>
              <a:gd name="connsiteY121" fmla="*/ 1710687 h 2498744"/>
              <a:gd name="connsiteX122" fmla="*/ 1708511 w 2731026"/>
              <a:gd name="connsiteY122" fmla="*/ 1808547 h 2498744"/>
              <a:gd name="connsiteX123" fmla="*/ 1612689 w 2731026"/>
              <a:gd name="connsiteY123" fmla="*/ 1709668 h 2498744"/>
              <a:gd name="connsiteX124" fmla="*/ 1709531 w 2731026"/>
              <a:gd name="connsiteY124" fmla="*/ 1611808 h 2498744"/>
              <a:gd name="connsiteX125" fmla="*/ 1479149 w 2731026"/>
              <a:gd name="connsiteY125" fmla="*/ 1611808 h 2498744"/>
              <a:gd name="connsiteX126" fmla="*/ 1579049 w 2731026"/>
              <a:gd name="connsiteY126" fmla="*/ 1710687 h 2498744"/>
              <a:gd name="connsiteX127" fmla="*/ 1483227 w 2731026"/>
              <a:gd name="connsiteY127" fmla="*/ 1808547 h 2498744"/>
              <a:gd name="connsiteX128" fmla="*/ 1383326 w 2731026"/>
              <a:gd name="connsiteY128" fmla="*/ 1709668 h 2498744"/>
              <a:gd name="connsiteX129" fmla="*/ 1479149 w 2731026"/>
              <a:gd name="connsiteY129" fmla="*/ 1611808 h 2498744"/>
              <a:gd name="connsiteX130" fmla="*/ 788004 w 2731026"/>
              <a:gd name="connsiteY130" fmla="*/ 1611808 h 2498744"/>
              <a:gd name="connsiteX131" fmla="*/ 887903 w 2731026"/>
              <a:gd name="connsiteY131" fmla="*/ 1710687 h 2498744"/>
              <a:gd name="connsiteX132" fmla="*/ 786985 w 2731026"/>
              <a:gd name="connsiteY132" fmla="*/ 1808547 h 2498744"/>
              <a:gd name="connsiteX133" fmla="*/ 692183 w 2731026"/>
              <a:gd name="connsiteY133" fmla="*/ 1709668 h 2498744"/>
              <a:gd name="connsiteX134" fmla="*/ 788004 w 2731026"/>
              <a:gd name="connsiteY134" fmla="*/ 1611808 h 2498744"/>
              <a:gd name="connsiteX135" fmla="*/ 1022463 w 2731026"/>
              <a:gd name="connsiteY135" fmla="*/ 1610788 h 2498744"/>
              <a:gd name="connsiteX136" fmla="*/ 1118285 w 2731026"/>
              <a:gd name="connsiteY136" fmla="*/ 1710688 h 2498744"/>
              <a:gd name="connsiteX137" fmla="*/ 1021444 w 2731026"/>
              <a:gd name="connsiteY137" fmla="*/ 1807530 h 2498744"/>
              <a:gd name="connsiteX138" fmla="*/ 921544 w 2731026"/>
              <a:gd name="connsiteY138" fmla="*/ 1708649 h 2498744"/>
              <a:gd name="connsiteX139" fmla="*/ 1022463 w 2731026"/>
              <a:gd name="connsiteY139" fmla="*/ 1610788 h 2498744"/>
              <a:gd name="connsiteX140" fmla="*/ 1709530 w 2731026"/>
              <a:gd name="connsiteY140" fmla="*/ 1382446 h 2498744"/>
              <a:gd name="connsiteX141" fmla="*/ 1808413 w 2731026"/>
              <a:gd name="connsiteY141" fmla="*/ 1481326 h 2498744"/>
              <a:gd name="connsiteX142" fmla="*/ 1711569 w 2731026"/>
              <a:gd name="connsiteY142" fmla="*/ 1577148 h 2498744"/>
              <a:gd name="connsiteX143" fmla="*/ 1612689 w 2731026"/>
              <a:gd name="connsiteY143" fmla="*/ 1478268 h 2498744"/>
              <a:gd name="connsiteX144" fmla="*/ 1709530 w 2731026"/>
              <a:gd name="connsiteY144" fmla="*/ 1382446 h 2498744"/>
              <a:gd name="connsiteX145" fmla="*/ 1481190 w 2731026"/>
              <a:gd name="connsiteY145" fmla="*/ 1382446 h 2498744"/>
              <a:gd name="connsiteX146" fmla="*/ 1579051 w 2731026"/>
              <a:gd name="connsiteY146" fmla="*/ 1478269 h 2498744"/>
              <a:gd name="connsiteX147" fmla="*/ 1481190 w 2731026"/>
              <a:gd name="connsiteY147" fmla="*/ 1578169 h 2498744"/>
              <a:gd name="connsiteX148" fmla="*/ 1384349 w 2731026"/>
              <a:gd name="connsiteY148" fmla="*/ 1478269 h 2498744"/>
              <a:gd name="connsiteX149" fmla="*/ 1481190 w 2731026"/>
              <a:gd name="connsiteY149" fmla="*/ 1382446 h 2498744"/>
              <a:gd name="connsiteX150" fmla="*/ 1021445 w 2731026"/>
              <a:gd name="connsiteY150" fmla="*/ 1382446 h 2498744"/>
              <a:gd name="connsiteX151" fmla="*/ 1118290 w 2731026"/>
              <a:gd name="connsiteY151" fmla="*/ 1478269 h 2498744"/>
              <a:gd name="connsiteX152" fmla="*/ 1024504 w 2731026"/>
              <a:gd name="connsiteY152" fmla="*/ 1578169 h 2498744"/>
              <a:gd name="connsiteX153" fmla="*/ 922565 w 2731026"/>
              <a:gd name="connsiteY153" fmla="*/ 1482347 h 2498744"/>
              <a:gd name="connsiteX154" fmla="*/ 1021445 w 2731026"/>
              <a:gd name="connsiteY154" fmla="*/ 1382446 h 2498744"/>
              <a:gd name="connsiteX155" fmla="*/ 2400678 w 2731026"/>
              <a:gd name="connsiteY155" fmla="*/ 1382446 h 2498744"/>
              <a:gd name="connsiteX156" fmla="*/ 2499558 w 2731026"/>
              <a:gd name="connsiteY156" fmla="*/ 1480309 h 2498744"/>
              <a:gd name="connsiteX157" fmla="*/ 2403736 w 2731026"/>
              <a:gd name="connsiteY157" fmla="*/ 1577150 h 2498744"/>
              <a:gd name="connsiteX158" fmla="*/ 2304856 w 2731026"/>
              <a:gd name="connsiteY158" fmla="*/ 1483365 h 2498744"/>
              <a:gd name="connsiteX159" fmla="*/ 2400678 w 2731026"/>
              <a:gd name="connsiteY159" fmla="*/ 1382446 h 2498744"/>
              <a:gd name="connsiteX160" fmla="*/ 2169276 w 2731026"/>
              <a:gd name="connsiteY160" fmla="*/ 1382446 h 2498744"/>
              <a:gd name="connsiteX161" fmla="*/ 2270195 w 2731026"/>
              <a:gd name="connsiteY161" fmla="*/ 1480305 h 2498744"/>
              <a:gd name="connsiteX162" fmla="*/ 2173354 w 2731026"/>
              <a:gd name="connsiteY162" fmla="*/ 1577148 h 2498744"/>
              <a:gd name="connsiteX163" fmla="*/ 2073454 w 2731026"/>
              <a:gd name="connsiteY163" fmla="*/ 1479286 h 2498744"/>
              <a:gd name="connsiteX164" fmla="*/ 2169276 w 2731026"/>
              <a:gd name="connsiteY164" fmla="*/ 1382446 h 2498744"/>
              <a:gd name="connsiteX165" fmla="*/ 1251826 w 2731026"/>
              <a:gd name="connsiteY165" fmla="*/ 1382446 h 2498744"/>
              <a:gd name="connsiteX166" fmla="*/ 1349690 w 2731026"/>
              <a:gd name="connsiteY166" fmla="*/ 1479286 h 2498744"/>
              <a:gd name="connsiteX167" fmla="*/ 1249789 w 2731026"/>
              <a:gd name="connsiteY167" fmla="*/ 1578169 h 2498744"/>
              <a:gd name="connsiteX168" fmla="*/ 1152945 w 2731026"/>
              <a:gd name="connsiteY168" fmla="*/ 1481325 h 2498744"/>
              <a:gd name="connsiteX169" fmla="*/ 1251826 w 2731026"/>
              <a:gd name="connsiteY169" fmla="*/ 1382446 h 2498744"/>
              <a:gd name="connsiteX170" fmla="*/ 1940933 w 2731026"/>
              <a:gd name="connsiteY170" fmla="*/ 1381424 h 2498744"/>
              <a:gd name="connsiteX171" fmla="*/ 2039813 w 2731026"/>
              <a:gd name="connsiteY171" fmla="*/ 1480305 h 2498744"/>
              <a:gd name="connsiteX172" fmla="*/ 1942972 w 2731026"/>
              <a:gd name="connsiteY172" fmla="*/ 1577149 h 2498744"/>
              <a:gd name="connsiteX173" fmla="*/ 1844090 w 2731026"/>
              <a:gd name="connsiteY173" fmla="*/ 1478268 h 2498744"/>
              <a:gd name="connsiteX174" fmla="*/ 1940933 w 2731026"/>
              <a:gd name="connsiteY174" fmla="*/ 1381424 h 2498744"/>
              <a:gd name="connsiteX175" fmla="*/ 2634118 w 2731026"/>
              <a:gd name="connsiteY175" fmla="*/ 1151046 h 2498744"/>
              <a:gd name="connsiteX176" fmla="*/ 2730960 w 2731026"/>
              <a:gd name="connsiteY176" fmla="*/ 1252985 h 2498744"/>
              <a:gd name="connsiteX177" fmla="*/ 2631059 w 2731026"/>
              <a:gd name="connsiteY177" fmla="*/ 1347787 h 2498744"/>
              <a:gd name="connsiteX178" fmla="*/ 2534217 w 2731026"/>
              <a:gd name="connsiteY178" fmla="*/ 1245848 h 2498744"/>
              <a:gd name="connsiteX179" fmla="*/ 2634118 w 2731026"/>
              <a:gd name="connsiteY179" fmla="*/ 1151046 h 2498744"/>
              <a:gd name="connsiteX180" fmla="*/ 2401697 w 2731026"/>
              <a:gd name="connsiteY180" fmla="*/ 1151044 h 2498744"/>
              <a:gd name="connsiteX181" fmla="*/ 2499557 w 2731026"/>
              <a:gd name="connsiteY181" fmla="*/ 1250944 h 2498744"/>
              <a:gd name="connsiteX182" fmla="*/ 2402714 w 2731026"/>
              <a:gd name="connsiteY182" fmla="*/ 1347785 h 2498744"/>
              <a:gd name="connsiteX183" fmla="*/ 2304855 w 2731026"/>
              <a:gd name="connsiteY183" fmla="*/ 1247886 h 2498744"/>
              <a:gd name="connsiteX184" fmla="*/ 2401697 w 2731026"/>
              <a:gd name="connsiteY184" fmla="*/ 1151044 h 2498744"/>
              <a:gd name="connsiteX185" fmla="*/ 2171315 w 2731026"/>
              <a:gd name="connsiteY185" fmla="*/ 1151044 h 2498744"/>
              <a:gd name="connsiteX186" fmla="*/ 2270196 w 2731026"/>
              <a:gd name="connsiteY186" fmla="*/ 1250944 h 2498744"/>
              <a:gd name="connsiteX187" fmla="*/ 2172334 w 2731026"/>
              <a:gd name="connsiteY187" fmla="*/ 1347785 h 2498744"/>
              <a:gd name="connsiteX188" fmla="*/ 2073453 w 2731026"/>
              <a:gd name="connsiteY188" fmla="*/ 1247886 h 2498744"/>
              <a:gd name="connsiteX189" fmla="*/ 2171315 w 2731026"/>
              <a:gd name="connsiteY189" fmla="*/ 1151044 h 2498744"/>
              <a:gd name="connsiteX190" fmla="*/ 1711572 w 2731026"/>
              <a:gd name="connsiteY190" fmla="*/ 1151044 h 2498744"/>
              <a:gd name="connsiteX191" fmla="*/ 1809434 w 2731026"/>
              <a:gd name="connsiteY191" fmla="*/ 1252984 h 2498744"/>
              <a:gd name="connsiteX192" fmla="*/ 1710553 w 2731026"/>
              <a:gd name="connsiteY192" fmla="*/ 1348806 h 2498744"/>
              <a:gd name="connsiteX193" fmla="*/ 1612689 w 2731026"/>
              <a:gd name="connsiteY193" fmla="*/ 1246867 h 2498744"/>
              <a:gd name="connsiteX194" fmla="*/ 1711572 w 2731026"/>
              <a:gd name="connsiteY194" fmla="*/ 1151044 h 2498744"/>
              <a:gd name="connsiteX195" fmla="*/ 1480169 w 2731026"/>
              <a:gd name="connsiteY195" fmla="*/ 1151044 h 2498744"/>
              <a:gd name="connsiteX196" fmla="*/ 1579049 w 2731026"/>
              <a:gd name="connsiteY196" fmla="*/ 1250944 h 2498744"/>
              <a:gd name="connsiteX197" fmla="*/ 1481188 w 2731026"/>
              <a:gd name="connsiteY197" fmla="*/ 1347785 h 2498744"/>
              <a:gd name="connsiteX198" fmla="*/ 1383326 w 2731026"/>
              <a:gd name="connsiteY198" fmla="*/ 1247886 h 2498744"/>
              <a:gd name="connsiteX199" fmla="*/ 1480169 w 2731026"/>
              <a:gd name="connsiteY199" fmla="*/ 1151044 h 2498744"/>
              <a:gd name="connsiteX200" fmla="*/ 1942969 w 2731026"/>
              <a:gd name="connsiteY200" fmla="*/ 1151044 h 2498744"/>
              <a:gd name="connsiteX201" fmla="*/ 2038790 w 2731026"/>
              <a:gd name="connsiteY201" fmla="*/ 1247884 h 2498744"/>
              <a:gd name="connsiteX202" fmla="*/ 1940930 w 2731026"/>
              <a:gd name="connsiteY202" fmla="*/ 1347783 h 2498744"/>
              <a:gd name="connsiteX203" fmla="*/ 1844090 w 2731026"/>
              <a:gd name="connsiteY203" fmla="*/ 1250942 h 2498744"/>
              <a:gd name="connsiteX204" fmla="*/ 1942969 w 2731026"/>
              <a:gd name="connsiteY204" fmla="*/ 1151044 h 2498744"/>
              <a:gd name="connsiteX205" fmla="*/ 1247746 w 2731026"/>
              <a:gd name="connsiteY205" fmla="*/ 1151044 h 2498744"/>
              <a:gd name="connsiteX206" fmla="*/ 1348665 w 2731026"/>
              <a:gd name="connsiteY206" fmla="*/ 1248904 h 2498744"/>
              <a:gd name="connsiteX207" fmla="*/ 1252843 w 2731026"/>
              <a:gd name="connsiteY207" fmla="*/ 1347783 h 2498744"/>
              <a:gd name="connsiteX208" fmla="*/ 1151924 w 2731026"/>
              <a:gd name="connsiteY208" fmla="*/ 1249923 h 2498744"/>
              <a:gd name="connsiteX209" fmla="*/ 1247746 w 2731026"/>
              <a:gd name="connsiteY209" fmla="*/ 1151044 h 2498744"/>
              <a:gd name="connsiteX210" fmla="*/ 1946031 w 2731026"/>
              <a:gd name="connsiteY210" fmla="*/ 921685 h 2498744"/>
              <a:gd name="connsiteX211" fmla="*/ 2038794 w 2731026"/>
              <a:gd name="connsiteY211" fmla="*/ 1021584 h 2498744"/>
              <a:gd name="connsiteX212" fmla="*/ 1935836 w 2731026"/>
              <a:gd name="connsiteY212" fmla="*/ 1116386 h 2498744"/>
              <a:gd name="connsiteX213" fmla="*/ 1843073 w 2731026"/>
              <a:gd name="connsiteY213" fmla="*/ 1016487 h 2498744"/>
              <a:gd name="connsiteX214" fmla="*/ 1946031 w 2731026"/>
              <a:gd name="connsiteY214" fmla="*/ 921685 h 2498744"/>
              <a:gd name="connsiteX215" fmla="*/ 1712588 w 2731026"/>
              <a:gd name="connsiteY215" fmla="*/ 921684 h 2498744"/>
              <a:gd name="connsiteX216" fmla="*/ 1808410 w 2731026"/>
              <a:gd name="connsiteY216" fmla="*/ 1019545 h 2498744"/>
              <a:gd name="connsiteX217" fmla="*/ 1708511 w 2731026"/>
              <a:gd name="connsiteY217" fmla="*/ 1116386 h 2498744"/>
              <a:gd name="connsiteX218" fmla="*/ 1612689 w 2731026"/>
              <a:gd name="connsiteY218" fmla="*/ 1018526 h 2498744"/>
              <a:gd name="connsiteX219" fmla="*/ 1712588 w 2731026"/>
              <a:gd name="connsiteY219" fmla="*/ 921684 h 2498744"/>
              <a:gd name="connsiteX220" fmla="*/ 2399657 w 2731026"/>
              <a:gd name="connsiteY220" fmla="*/ 921683 h 2498744"/>
              <a:gd name="connsiteX221" fmla="*/ 2499557 w 2731026"/>
              <a:gd name="connsiteY221" fmla="*/ 1019544 h 2498744"/>
              <a:gd name="connsiteX222" fmla="*/ 2403735 w 2731026"/>
              <a:gd name="connsiteY222" fmla="*/ 1116385 h 2498744"/>
              <a:gd name="connsiteX223" fmla="*/ 2303834 w 2731026"/>
              <a:gd name="connsiteY223" fmla="*/ 1018524 h 2498744"/>
              <a:gd name="connsiteX224" fmla="*/ 2399657 w 2731026"/>
              <a:gd name="connsiteY224" fmla="*/ 921683 h 2498744"/>
              <a:gd name="connsiteX225" fmla="*/ 1023485 w 2731026"/>
              <a:gd name="connsiteY225" fmla="*/ 921683 h 2498744"/>
              <a:gd name="connsiteX226" fmla="*/ 1118288 w 2731026"/>
              <a:gd name="connsiteY226" fmla="*/ 1019544 h 2498744"/>
              <a:gd name="connsiteX227" fmla="*/ 1022466 w 2731026"/>
              <a:gd name="connsiteY227" fmla="*/ 1116385 h 2498744"/>
              <a:gd name="connsiteX228" fmla="*/ 922565 w 2731026"/>
              <a:gd name="connsiteY228" fmla="*/ 1018524 h 2498744"/>
              <a:gd name="connsiteX229" fmla="*/ 1023485 w 2731026"/>
              <a:gd name="connsiteY229" fmla="*/ 921683 h 2498744"/>
              <a:gd name="connsiteX230" fmla="*/ 2172334 w 2731026"/>
              <a:gd name="connsiteY230" fmla="*/ 921681 h 2498744"/>
              <a:gd name="connsiteX231" fmla="*/ 2270196 w 2731026"/>
              <a:gd name="connsiteY231" fmla="*/ 1017503 h 2498744"/>
              <a:gd name="connsiteX232" fmla="*/ 2170295 w 2731026"/>
              <a:gd name="connsiteY232" fmla="*/ 1116383 h 2498744"/>
              <a:gd name="connsiteX233" fmla="*/ 2073453 w 2731026"/>
              <a:gd name="connsiteY233" fmla="*/ 1020561 h 2498744"/>
              <a:gd name="connsiteX234" fmla="*/ 2172334 w 2731026"/>
              <a:gd name="connsiteY234" fmla="*/ 921681 h 2498744"/>
              <a:gd name="connsiteX235" fmla="*/ 1480169 w 2731026"/>
              <a:gd name="connsiteY235" fmla="*/ 921681 h 2498744"/>
              <a:gd name="connsiteX236" fmla="*/ 1578029 w 2731026"/>
              <a:gd name="connsiteY236" fmla="*/ 1020561 h 2498744"/>
              <a:gd name="connsiteX237" fmla="*/ 1480169 w 2731026"/>
              <a:gd name="connsiteY237" fmla="*/ 1116383 h 2498744"/>
              <a:gd name="connsiteX238" fmla="*/ 1382308 w 2731026"/>
              <a:gd name="connsiteY238" fmla="*/ 1021581 h 2498744"/>
              <a:gd name="connsiteX239" fmla="*/ 1480169 w 2731026"/>
              <a:gd name="connsiteY239" fmla="*/ 921681 h 2498744"/>
              <a:gd name="connsiteX240" fmla="*/ 1250809 w 2731026"/>
              <a:gd name="connsiteY240" fmla="*/ 921681 h 2498744"/>
              <a:gd name="connsiteX241" fmla="*/ 1348673 w 2731026"/>
              <a:gd name="connsiteY241" fmla="*/ 1017503 h 2498744"/>
              <a:gd name="connsiteX242" fmla="*/ 1249792 w 2731026"/>
              <a:gd name="connsiteY242" fmla="*/ 1116383 h 2498744"/>
              <a:gd name="connsiteX243" fmla="*/ 1151928 w 2731026"/>
              <a:gd name="connsiteY243" fmla="*/ 1020561 h 2498744"/>
              <a:gd name="connsiteX244" fmla="*/ 1250809 w 2731026"/>
              <a:gd name="connsiteY244" fmla="*/ 921681 h 2498744"/>
              <a:gd name="connsiteX245" fmla="*/ 1021444 w 2731026"/>
              <a:gd name="connsiteY245" fmla="*/ 691301 h 2498744"/>
              <a:gd name="connsiteX246" fmla="*/ 1118285 w 2731026"/>
              <a:gd name="connsiteY246" fmla="*/ 789160 h 2498744"/>
              <a:gd name="connsiteX247" fmla="*/ 1022463 w 2731026"/>
              <a:gd name="connsiteY247" fmla="*/ 888040 h 2498744"/>
              <a:gd name="connsiteX248" fmla="*/ 921544 w 2731026"/>
              <a:gd name="connsiteY248" fmla="*/ 790180 h 2498744"/>
              <a:gd name="connsiteX249" fmla="*/ 1021444 w 2731026"/>
              <a:gd name="connsiteY249" fmla="*/ 691301 h 2498744"/>
              <a:gd name="connsiteX250" fmla="*/ 1710549 w 2731026"/>
              <a:gd name="connsiteY250" fmla="*/ 690283 h 2498744"/>
              <a:gd name="connsiteX251" fmla="*/ 1808412 w 2731026"/>
              <a:gd name="connsiteY251" fmla="*/ 791202 h 2498744"/>
              <a:gd name="connsiteX252" fmla="*/ 1710549 w 2731026"/>
              <a:gd name="connsiteY252" fmla="*/ 887024 h 2498744"/>
              <a:gd name="connsiteX253" fmla="*/ 1612689 w 2731026"/>
              <a:gd name="connsiteY253" fmla="*/ 786105 h 2498744"/>
              <a:gd name="connsiteX254" fmla="*/ 1710549 w 2731026"/>
              <a:gd name="connsiteY254" fmla="*/ 690283 h 2498744"/>
              <a:gd name="connsiteX255" fmla="*/ 2172334 w 2731026"/>
              <a:gd name="connsiteY255" fmla="*/ 690283 h 2498744"/>
              <a:gd name="connsiteX256" fmla="*/ 2270196 w 2731026"/>
              <a:gd name="connsiteY256" fmla="*/ 787124 h 2498744"/>
              <a:gd name="connsiteX257" fmla="*/ 2171315 w 2731026"/>
              <a:gd name="connsiteY257" fmla="*/ 887024 h 2498744"/>
              <a:gd name="connsiteX258" fmla="*/ 2073453 w 2731026"/>
              <a:gd name="connsiteY258" fmla="*/ 790183 h 2498744"/>
              <a:gd name="connsiteX259" fmla="*/ 2172334 w 2731026"/>
              <a:gd name="connsiteY259" fmla="*/ 690283 h 2498744"/>
              <a:gd name="connsiteX260" fmla="*/ 1250811 w 2731026"/>
              <a:gd name="connsiteY260" fmla="*/ 690281 h 2498744"/>
              <a:gd name="connsiteX261" fmla="*/ 1348672 w 2731026"/>
              <a:gd name="connsiteY261" fmla="*/ 788141 h 2498744"/>
              <a:gd name="connsiteX262" fmla="*/ 1248772 w 2731026"/>
              <a:gd name="connsiteY262" fmla="*/ 887020 h 2498744"/>
              <a:gd name="connsiteX263" fmla="*/ 1151930 w 2731026"/>
              <a:gd name="connsiteY263" fmla="*/ 785082 h 2498744"/>
              <a:gd name="connsiteX264" fmla="*/ 1250811 w 2731026"/>
              <a:gd name="connsiteY264" fmla="*/ 690281 h 2498744"/>
              <a:gd name="connsiteX265" fmla="*/ 1939917 w 2731026"/>
              <a:gd name="connsiteY265" fmla="*/ 690279 h 2498744"/>
              <a:gd name="connsiteX266" fmla="*/ 2038795 w 2731026"/>
              <a:gd name="connsiteY266" fmla="*/ 790179 h 2498744"/>
              <a:gd name="connsiteX267" fmla="*/ 1941953 w 2731026"/>
              <a:gd name="connsiteY267" fmla="*/ 887020 h 2498744"/>
              <a:gd name="connsiteX268" fmla="*/ 1843073 w 2731026"/>
              <a:gd name="connsiteY268" fmla="*/ 787120 h 2498744"/>
              <a:gd name="connsiteX269" fmla="*/ 1939917 w 2731026"/>
              <a:gd name="connsiteY269" fmla="*/ 690279 h 2498744"/>
              <a:gd name="connsiteX270" fmla="*/ 1482207 w 2731026"/>
              <a:gd name="connsiteY270" fmla="*/ 690279 h 2498744"/>
              <a:gd name="connsiteX271" fmla="*/ 1579049 w 2731026"/>
              <a:gd name="connsiteY271" fmla="*/ 788138 h 2498744"/>
              <a:gd name="connsiteX272" fmla="*/ 1480168 w 2731026"/>
              <a:gd name="connsiteY272" fmla="*/ 887018 h 2498744"/>
              <a:gd name="connsiteX273" fmla="*/ 1383326 w 2731026"/>
              <a:gd name="connsiteY273" fmla="*/ 789158 h 2498744"/>
              <a:gd name="connsiteX274" fmla="*/ 1482207 w 2731026"/>
              <a:gd name="connsiteY274" fmla="*/ 690279 h 2498744"/>
              <a:gd name="connsiteX275" fmla="*/ 788007 w 2731026"/>
              <a:gd name="connsiteY275" fmla="*/ 690279 h 2498744"/>
              <a:gd name="connsiteX276" fmla="*/ 888926 w 2731026"/>
              <a:gd name="connsiteY276" fmla="*/ 788138 h 2498744"/>
              <a:gd name="connsiteX277" fmla="*/ 789026 w 2731026"/>
              <a:gd name="connsiteY277" fmla="*/ 887018 h 2498744"/>
              <a:gd name="connsiteX278" fmla="*/ 692185 w 2731026"/>
              <a:gd name="connsiteY278" fmla="*/ 789158 h 2498744"/>
              <a:gd name="connsiteX279" fmla="*/ 788007 w 2731026"/>
              <a:gd name="connsiteY279" fmla="*/ 690279 h 2498744"/>
              <a:gd name="connsiteX280" fmla="*/ 1484246 w 2731026"/>
              <a:gd name="connsiteY280" fmla="*/ 460922 h 2498744"/>
              <a:gd name="connsiteX281" fmla="*/ 1579049 w 2731026"/>
              <a:gd name="connsiteY281" fmla="*/ 559803 h 2498744"/>
              <a:gd name="connsiteX282" fmla="*/ 1478129 w 2731026"/>
              <a:gd name="connsiteY282" fmla="*/ 656644 h 2498744"/>
              <a:gd name="connsiteX283" fmla="*/ 1383326 w 2731026"/>
              <a:gd name="connsiteY283" fmla="*/ 557764 h 2498744"/>
              <a:gd name="connsiteX284" fmla="*/ 1484246 w 2731026"/>
              <a:gd name="connsiteY284" fmla="*/ 460922 h 2498744"/>
              <a:gd name="connsiteX285" fmla="*/ 562724 w 2731026"/>
              <a:gd name="connsiteY285" fmla="*/ 460922 h 2498744"/>
              <a:gd name="connsiteX286" fmla="*/ 657527 w 2731026"/>
              <a:gd name="connsiteY286" fmla="*/ 558782 h 2498744"/>
              <a:gd name="connsiteX287" fmla="*/ 556607 w 2731026"/>
              <a:gd name="connsiteY287" fmla="*/ 655623 h 2498744"/>
              <a:gd name="connsiteX288" fmla="*/ 461804 w 2731026"/>
              <a:gd name="connsiteY288" fmla="*/ 557763 h 2498744"/>
              <a:gd name="connsiteX289" fmla="*/ 562724 w 2731026"/>
              <a:gd name="connsiteY289" fmla="*/ 460922 h 2498744"/>
              <a:gd name="connsiteX290" fmla="*/ 1947046 w 2731026"/>
              <a:gd name="connsiteY290" fmla="*/ 460921 h 2498744"/>
              <a:gd name="connsiteX291" fmla="*/ 2039812 w 2731026"/>
              <a:gd name="connsiteY291" fmla="*/ 560820 h 2498744"/>
              <a:gd name="connsiteX292" fmla="*/ 1936854 w 2731026"/>
              <a:gd name="connsiteY292" fmla="*/ 655622 h 2498744"/>
              <a:gd name="connsiteX293" fmla="*/ 1844091 w 2731026"/>
              <a:gd name="connsiteY293" fmla="*/ 555723 h 2498744"/>
              <a:gd name="connsiteX294" fmla="*/ 1947046 w 2731026"/>
              <a:gd name="connsiteY294" fmla="*/ 460921 h 2498744"/>
              <a:gd name="connsiteX295" fmla="*/ 1248766 w 2731026"/>
              <a:gd name="connsiteY295" fmla="*/ 460919 h 2498744"/>
              <a:gd name="connsiteX296" fmla="*/ 1348666 w 2731026"/>
              <a:gd name="connsiteY296" fmla="*/ 558779 h 2498744"/>
              <a:gd name="connsiteX297" fmla="*/ 1251824 w 2731026"/>
              <a:gd name="connsiteY297" fmla="*/ 655622 h 2498744"/>
              <a:gd name="connsiteX298" fmla="*/ 1151924 w 2731026"/>
              <a:gd name="connsiteY298" fmla="*/ 557760 h 2498744"/>
              <a:gd name="connsiteX299" fmla="*/ 1248766 w 2731026"/>
              <a:gd name="connsiteY299" fmla="*/ 460919 h 2498744"/>
              <a:gd name="connsiteX300" fmla="*/ 1022466 w 2731026"/>
              <a:gd name="connsiteY300" fmla="*/ 460919 h 2498744"/>
              <a:gd name="connsiteX301" fmla="*/ 1118288 w 2731026"/>
              <a:gd name="connsiteY301" fmla="*/ 557763 h 2498744"/>
              <a:gd name="connsiteX302" fmla="*/ 1023485 w 2731026"/>
              <a:gd name="connsiteY302" fmla="*/ 655623 h 2498744"/>
              <a:gd name="connsiteX303" fmla="*/ 922565 w 2731026"/>
              <a:gd name="connsiteY303" fmla="*/ 558782 h 2498744"/>
              <a:gd name="connsiteX304" fmla="*/ 1022466 w 2731026"/>
              <a:gd name="connsiteY304" fmla="*/ 460919 h 2498744"/>
              <a:gd name="connsiteX305" fmla="*/ 789025 w 2731026"/>
              <a:gd name="connsiteY305" fmla="*/ 460919 h 2498744"/>
              <a:gd name="connsiteX306" fmla="*/ 888925 w 2731026"/>
              <a:gd name="connsiteY306" fmla="*/ 558782 h 2498744"/>
              <a:gd name="connsiteX307" fmla="*/ 791064 w 2731026"/>
              <a:gd name="connsiteY307" fmla="*/ 655623 h 2498744"/>
              <a:gd name="connsiteX308" fmla="*/ 692183 w 2731026"/>
              <a:gd name="connsiteY308" fmla="*/ 557763 h 2498744"/>
              <a:gd name="connsiteX309" fmla="*/ 789025 w 2731026"/>
              <a:gd name="connsiteY309" fmla="*/ 460919 h 2498744"/>
              <a:gd name="connsiteX310" fmla="*/ 1711569 w 2731026"/>
              <a:gd name="connsiteY310" fmla="*/ 459899 h 2498744"/>
              <a:gd name="connsiteX311" fmla="*/ 1808413 w 2731026"/>
              <a:gd name="connsiteY311" fmla="*/ 556740 h 2498744"/>
              <a:gd name="connsiteX312" fmla="*/ 1709530 w 2731026"/>
              <a:gd name="connsiteY312" fmla="*/ 655619 h 2498744"/>
              <a:gd name="connsiteX313" fmla="*/ 1612689 w 2731026"/>
              <a:gd name="connsiteY313" fmla="*/ 558779 h 2498744"/>
              <a:gd name="connsiteX314" fmla="*/ 1711569 w 2731026"/>
              <a:gd name="connsiteY314" fmla="*/ 459899 h 2498744"/>
              <a:gd name="connsiteX315" fmla="*/ 1711573 w 2731026"/>
              <a:gd name="connsiteY315" fmla="*/ 229519 h 2498744"/>
              <a:gd name="connsiteX316" fmla="*/ 1809435 w 2731026"/>
              <a:gd name="connsiteY316" fmla="*/ 326360 h 2498744"/>
              <a:gd name="connsiteX317" fmla="*/ 1710554 w 2731026"/>
              <a:gd name="connsiteY317" fmla="*/ 426260 h 2498744"/>
              <a:gd name="connsiteX318" fmla="*/ 1612692 w 2731026"/>
              <a:gd name="connsiteY318" fmla="*/ 329419 h 2498744"/>
              <a:gd name="connsiteX319" fmla="*/ 1711573 w 2731026"/>
              <a:gd name="connsiteY319" fmla="*/ 229519 h 2498744"/>
              <a:gd name="connsiteX320" fmla="*/ 1480167 w 2731026"/>
              <a:gd name="connsiteY320" fmla="*/ 229519 h 2498744"/>
              <a:gd name="connsiteX321" fmla="*/ 1579050 w 2731026"/>
              <a:gd name="connsiteY321" fmla="*/ 329419 h 2498744"/>
              <a:gd name="connsiteX322" fmla="*/ 1481187 w 2731026"/>
              <a:gd name="connsiteY322" fmla="*/ 426260 h 2498744"/>
              <a:gd name="connsiteX323" fmla="*/ 1383326 w 2731026"/>
              <a:gd name="connsiteY323" fmla="*/ 326360 h 2498744"/>
              <a:gd name="connsiteX324" fmla="*/ 1480167 w 2731026"/>
              <a:gd name="connsiteY324" fmla="*/ 229519 h 2498744"/>
              <a:gd name="connsiteX325" fmla="*/ 330301 w 2731026"/>
              <a:gd name="connsiteY325" fmla="*/ 229519 h 2498744"/>
              <a:gd name="connsiteX326" fmla="*/ 428165 w 2731026"/>
              <a:gd name="connsiteY326" fmla="*/ 326360 h 2498744"/>
              <a:gd name="connsiteX327" fmla="*/ 329281 w 2731026"/>
              <a:gd name="connsiteY327" fmla="*/ 426260 h 2498744"/>
              <a:gd name="connsiteX328" fmla="*/ 231419 w 2731026"/>
              <a:gd name="connsiteY328" fmla="*/ 329419 h 2498744"/>
              <a:gd name="connsiteX329" fmla="*/ 330301 w 2731026"/>
              <a:gd name="connsiteY329" fmla="*/ 229519 h 2498744"/>
              <a:gd name="connsiteX330" fmla="*/ 1246727 w 2731026"/>
              <a:gd name="connsiteY330" fmla="*/ 229517 h 2498744"/>
              <a:gd name="connsiteX331" fmla="*/ 1348665 w 2731026"/>
              <a:gd name="connsiteY331" fmla="*/ 327377 h 2498744"/>
              <a:gd name="connsiteX332" fmla="*/ 1248766 w 2731026"/>
              <a:gd name="connsiteY332" fmla="*/ 426256 h 2498744"/>
              <a:gd name="connsiteX333" fmla="*/ 1151924 w 2731026"/>
              <a:gd name="connsiteY333" fmla="*/ 328397 h 2498744"/>
              <a:gd name="connsiteX334" fmla="*/ 1246727 w 2731026"/>
              <a:gd name="connsiteY334" fmla="*/ 229517 h 2498744"/>
              <a:gd name="connsiteX335" fmla="*/ 1022466 w 2731026"/>
              <a:gd name="connsiteY335" fmla="*/ 229517 h 2498744"/>
              <a:gd name="connsiteX336" fmla="*/ 1118288 w 2731026"/>
              <a:gd name="connsiteY336" fmla="*/ 327377 h 2498744"/>
              <a:gd name="connsiteX337" fmla="*/ 1019407 w 2731026"/>
              <a:gd name="connsiteY337" fmla="*/ 426256 h 2498744"/>
              <a:gd name="connsiteX338" fmla="*/ 922565 w 2731026"/>
              <a:gd name="connsiteY338" fmla="*/ 328397 h 2498744"/>
              <a:gd name="connsiteX339" fmla="*/ 1022466 w 2731026"/>
              <a:gd name="connsiteY339" fmla="*/ 229517 h 2498744"/>
              <a:gd name="connsiteX340" fmla="*/ 789025 w 2731026"/>
              <a:gd name="connsiteY340" fmla="*/ 229517 h 2498744"/>
              <a:gd name="connsiteX341" fmla="*/ 888925 w 2731026"/>
              <a:gd name="connsiteY341" fmla="*/ 328397 h 2498744"/>
              <a:gd name="connsiteX342" fmla="*/ 792084 w 2731026"/>
              <a:gd name="connsiteY342" fmla="*/ 426256 h 2498744"/>
              <a:gd name="connsiteX343" fmla="*/ 692183 w 2731026"/>
              <a:gd name="connsiteY343" fmla="*/ 327377 h 2498744"/>
              <a:gd name="connsiteX344" fmla="*/ 789025 w 2731026"/>
              <a:gd name="connsiteY344" fmla="*/ 229517 h 2498744"/>
              <a:gd name="connsiteX345" fmla="*/ 561704 w 2731026"/>
              <a:gd name="connsiteY345" fmla="*/ 229517 h 2498744"/>
              <a:gd name="connsiteX346" fmla="*/ 657527 w 2731026"/>
              <a:gd name="connsiteY346" fmla="*/ 327377 h 2498744"/>
              <a:gd name="connsiteX347" fmla="*/ 557626 w 2731026"/>
              <a:gd name="connsiteY347" fmla="*/ 426256 h 2498744"/>
              <a:gd name="connsiteX348" fmla="*/ 461804 w 2731026"/>
              <a:gd name="connsiteY348" fmla="*/ 328397 h 2498744"/>
              <a:gd name="connsiteX349" fmla="*/ 561704 w 2731026"/>
              <a:gd name="connsiteY349" fmla="*/ 229517 h 2498744"/>
              <a:gd name="connsiteX350" fmla="*/ 98897 w 2731026"/>
              <a:gd name="connsiteY350" fmla="*/ 1177 h 2498744"/>
              <a:gd name="connsiteX351" fmla="*/ 196758 w 2731026"/>
              <a:gd name="connsiteY351" fmla="*/ 96999 h 2498744"/>
              <a:gd name="connsiteX352" fmla="*/ 101956 w 2731026"/>
              <a:gd name="connsiteY352" fmla="*/ 195880 h 2498744"/>
              <a:gd name="connsiteX353" fmla="*/ 17 w 2731026"/>
              <a:gd name="connsiteY353" fmla="*/ 100058 h 2498744"/>
              <a:gd name="connsiteX354" fmla="*/ 98897 w 2731026"/>
              <a:gd name="connsiteY354" fmla="*/ 1177 h 2498744"/>
              <a:gd name="connsiteX355" fmla="*/ 1484248 w 2731026"/>
              <a:gd name="connsiteY355" fmla="*/ 160 h 2498744"/>
              <a:gd name="connsiteX356" fmla="*/ 1579050 w 2731026"/>
              <a:gd name="connsiteY356" fmla="*/ 99040 h 2498744"/>
              <a:gd name="connsiteX357" fmla="*/ 1477111 w 2731026"/>
              <a:gd name="connsiteY357" fmla="*/ 194863 h 2498744"/>
              <a:gd name="connsiteX358" fmla="*/ 1383328 w 2731026"/>
              <a:gd name="connsiteY358" fmla="*/ 95982 h 2498744"/>
              <a:gd name="connsiteX359" fmla="*/ 1484248 w 2731026"/>
              <a:gd name="connsiteY359" fmla="*/ 160 h 2498744"/>
              <a:gd name="connsiteX360" fmla="*/ 786985 w 2731026"/>
              <a:gd name="connsiteY360" fmla="*/ 158 h 2498744"/>
              <a:gd name="connsiteX361" fmla="*/ 886884 w 2731026"/>
              <a:gd name="connsiteY361" fmla="*/ 98021 h 2498744"/>
              <a:gd name="connsiteX362" fmla="*/ 791062 w 2731026"/>
              <a:gd name="connsiteY362" fmla="*/ 194862 h 2498744"/>
              <a:gd name="connsiteX363" fmla="*/ 691163 w 2731026"/>
              <a:gd name="connsiteY363" fmla="*/ 97002 h 2498744"/>
              <a:gd name="connsiteX364" fmla="*/ 786985 w 2731026"/>
              <a:gd name="connsiteY364" fmla="*/ 158 h 2498744"/>
              <a:gd name="connsiteX365" fmla="*/ 557623 w 2731026"/>
              <a:gd name="connsiteY365" fmla="*/ 158 h 2498744"/>
              <a:gd name="connsiteX366" fmla="*/ 656503 w 2731026"/>
              <a:gd name="connsiteY366" fmla="*/ 98021 h 2498744"/>
              <a:gd name="connsiteX367" fmla="*/ 560682 w 2731026"/>
              <a:gd name="connsiteY367" fmla="*/ 194862 h 2498744"/>
              <a:gd name="connsiteX368" fmla="*/ 461799 w 2731026"/>
              <a:gd name="connsiteY368" fmla="*/ 97002 h 2498744"/>
              <a:gd name="connsiteX369" fmla="*/ 557623 w 2731026"/>
              <a:gd name="connsiteY369" fmla="*/ 158 h 2498744"/>
              <a:gd name="connsiteX370" fmla="*/ 328265 w 2731026"/>
              <a:gd name="connsiteY370" fmla="*/ 158 h 2498744"/>
              <a:gd name="connsiteX371" fmla="*/ 428165 w 2731026"/>
              <a:gd name="connsiteY371" fmla="*/ 98018 h 2498744"/>
              <a:gd name="connsiteX372" fmla="*/ 331323 w 2731026"/>
              <a:gd name="connsiteY372" fmla="*/ 194861 h 2498744"/>
              <a:gd name="connsiteX373" fmla="*/ 232443 w 2731026"/>
              <a:gd name="connsiteY373" fmla="*/ 96999 h 2498744"/>
              <a:gd name="connsiteX374" fmla="*/ 328265 w 2731026"/>
              <a:gd name="connsiteY374" fmla="*/ 158 h 2498744"/>
              <a:gd name="connsiteX375" fmla="*/ 1255904 w 2731026"/>
              <a:gd name="connsiteY375" fmla="*/ 157 h 2498744"/>
              <a:gd name="connsiteX376" fmla="*/ 1348668 w 2731026"/>
              <a:gd name="connsiteY376" fmla="*/ 101076 h 2498744"/>
              <a:gd name="connsiteX377" fmla="*/ 1244690 w 2731026"/>
              <a:gd name="connsiteY377" fmla="*/ 194862 h 2498744"/>
              <a:gd name="connsiteX378" fmla="*/ 1151926 w 2731026"/>
              <a:gd name="connsiteY378" fmla="*/ 93940 h 2498744"/>
              <a:gd name="connsiteX379" fmla="*/ 1255904 w 2731026"/>
              <a:gd name="connsiteY379" fmla="*/ 157 h 2498744"/>
              <a:gd name="connsiteX380" fmla="*/ 1018385 w 2731026"/>
              <a:gd name="connsiteY380" fmla="*/ 157 h 2498744"/>
              <a:gd name="connsiteX381" fmla="*/ 1117265 w 2731026"/>
              <a:gd name="connsiteY381" fmla="*/ 98017 h 2498744"/>
              <a:gd name="connsiteX382" fmla="*/ 1021443 w 2731026"/>
              <a:gd name="connsiteY382" fmla="*/ 194858 h 2498744"/>
              <a:gd name="connsiteX383" fmla="*/ 921544 w 2731026"/>
              <a:gd name="connsiteY383" fmla="*/ 96998 h 2498744"/>
              <a:gd name="connsiteX384" fmla="*/ 1018385 w 2731026"/>
              <a:gd name="connsiteY384" fmla="*/ 157 h 249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</a:cxnLst>
            <a:rect l="l" t="t" r="r" b="b"/>
            <a:pathLst>
              <a:path w="2731026" h="2498744">
                <a:moveTo>
                  <a:pt x="791064" y="2303972"/>
                </a:moveTo>
                <a:cubicBezTo>
                  <a:pt x="844074" y="2303972"/>
                  <a:pt x="887908" y="2346787"/>
                  <a:pt x="888925" y="2399795"/>
                </a:cubicBezTo>
                <a:cubicBezTo>
                  <a:pt x="888925" y="2454844"/>
                  <a:pt x="844074" y="2499695"/>
                  <a:pt x="789025" y="2498676"/>
                </a:cubicBezTo>
                <a:cubicBezTo>
                  <a:pt x="734998" y="2498676"/>
                  <a:pt x="692183" y="2455863"/>
                  <a:pt x="692183" y="2402853"/>
                </a:cubicBezTo>
                <a:cubicBezTo>
                  <a:pt x="691164" y="2347807"/>
                  <a:pt x="736018" y="2303972"/>
                  <a:pt x="791064" y="2303972"/>
                </a:cubicBezTo>
                <a:close/>
                <a:moveTo>
                  <a:pt x="1021444" y="2303968"/>
                </a:moveTo>
                <a:cubicBezTo>
                  <a:pt x="1076491" y="2304987"/>
                  <a:pt x="1119306" y="2349841"/>
                  <a:pt x="1117267" y="2404889"/>
                </a:cubicBezTo>
                <a:cubicBezTo>
                  <a:pt x="1115228" y="2457896"/>
                  <a:pt x="1071396" y="2499691"/>
                  <a:pt x="1018386" y="2498672"/>
                </a:cubicBezTo>
                <a:cubicBezTo>
                  <a:pt x="965379" y="2497652"/>
                  <a:pt x="922564" y="2454838"/>
                  <a:pt x="921544" y="2401831"/>
                </a:cubicBezTo>
                <a:cubicBezTo>
                  <a:pt x="921544" y="2346782"/>
                  <a:pt x="966398" y="2302951"/>
                  <a:pt x="1021444" y="2303968"/>
                </a:cubicBezTo>
                <a:close/>
                <a:moveTo>
                  <a:pt x="330302" y="2303968"/>
                </a:moveTo>
                <a:cubicBezTo>
                  <a:pt x="383309" y="2304987"/>
                  <a:pt x="427143" y="2347802"/>
                  <a:pt x="427143" y="2400810"/>
                </a:cubicBezTo>
                <a:cubicBezTo>
                  <a:pt x="428163" y="2454836"/>
                  <a:pt x="383309" y="2499690"/>
                  <a:pt x="327243" y="2498670"/>
                </a:cubicBezTo>
                <a:cubicBezTo>
                  <a:pt x="273217" y="2497651"/>
                  <a:pt x="231421" y="2454836"/>
                  <a:pt x="230402" y="2401830"/>
                </a:cubicBezTo>
                <a:cubicBezTo>
                  <a:pt x="230402" y="2346782"/>
                  <a:pt x="274236" y="2302951"/>
                  <a:pt x="330302" y="2303968"/>
                </a:cubicBezTo>
                <a:close/>
                <a:moveTo>
                  <a:pt x="103995" y="2302951"/>
                </a:moveTo>
                <a:cubicBezTo>
                  <a:pt x="157004" y="2306007"/>
                  <a:pt x="197780" y="2350861"/>
                  <a:pt x="196760" y="2403870"/>
                </a:cubicBezTo>
                <a:cubicBezTo>
                  <a:pt x="194722" y="2458916"/>
                  <a:pt x="148849" y="2500712"/>
                  <a:pt x="93803" y="2498673"/>
                </a:cubicBezTo>
                <a:cubicBezTo>
                  <a:pt x="40794" y="2495615"/>
                  <a:pt x="-999" y="2450761"/>
                  <a:pt x="1040" y="2397754"/>
                </a:cubicBezTo>
                <a:cubicBezTo>
                  <a:pt x="3076" y="2342705"/>
                  <a:pt x="48949" y="2300912"/>
                  <a:pt x="103995" y="2302951"/>
                </a:cubicBezTo>
                <a:close/>
                <a:moveTo>
                  <a:pt x="1483227" y="2302950"/>
                </a:moveTo>
                <a:cubicBezTo>
                  <a:pt x="1535217" y="2303970"/>
                  <a:pt x="1578030" y="2346785"/>
                  <a:pt x="1579049" y="2399792"/>
                </a:cubicBezTo>
                <a:cubicBezTo>
                  <a:pt x="1579049" y="2454839"/>
                  <a:pt x="1535217" y="2498673"/>
                  <a:pt x="1480169" y="2498673"/>
                </a:cubicBezTo>
                <a:cubicBezTo>
                  <a:pt x="1426143" y="2497654"/>
                  <a:pt x="1384347" y="2455858"/>
                  <a:pt x="1384347" y="2401831"/>
                </a:cubicBezTo>
                <a:cubicBezTo>
                  <a:pt x="1384347" y="2345765"/>
                  <a:pt x="1427162" y="2302950"/>
                  <a:pt x="1483227" y="2302950"/>
                </a:cubicBezTo>
                <a:close/>
                <a:moveTo>
                  <a:pt x="1250809" y="2302950"/>
                </a:moveTo>
                <a:cubicBezTo>
                  <a:pt x="1305856" y="2302950"/>
                  <a:pt x="1350710" y="2347804"/>
                  <a:pt x="1349690" y="2402851"/>
                </a:cubicBezTo>
                <a:cubicBezTo>
                  <a:pt x="1347651" y="2455858"/>
                  <a:pt x="1303817" y="2498673"/>
                  <a:pt x="1250809" y="2498673"/>
                </a:cubicBezTo>
                <a:cubicBezTo>
                  <a:pt x="1195761" y="2498673"/>
                  <a:pt x="1150909" y="2453819"/>
                  <a:pt x="1152948" y="2398773"/>
                </a:cubicBezTo>
                <a:cubicBezTo>
                  <a:pt x="1153965" y="2345765"/>
                  <a:pt x="1196780" y="2302950"/>
                  <a:pt x="1250809" y="2302950"/>
                </a:cubicBezTo>
                <a:close/>
                <a:moveTo>
                  <a:pt x="560683" y="2302950"/>
                </a:moveTo>
                <a:cubicBezTo>
                  <a:pt x="613690" y="2303970"/>
                  <a:pt x="656505" y="2346785"/>
                  <a:pt x="657524" y="2399792"/>
                </a:cubicBezTo>
                <a:cubicBezTo>
                  <a:pt x="658544" y="2454839"/>
                  <a:pt x="614709" y="2498673"/>
                  <a:pt x="558644" y="2498673"/>
                </a:cubicBezTo>
                <a:cubicBezTo>
                  <a:pt x="504614" y="2498673"/>
                  <a:pt x="462819" y="2455858"/>
                  <a:pt x="461799" y="2401831"/>
                </a:cubicBezTo>
                <a:cubicBezTo>
                  <a:pt x="460780" y="2346785"/>
                  <a:pt x="504614" y="2302950"/>
                  <a:pt x="560683" y="2302950"/>
                </a:cubicBezTo>
                <a:close/>
                <a:moveTo>
                  <a:pt x="1246732" y="2072572"/>
                </a:moveTo>
                <a:cubicBezTo>
                  <a:pt x="1300759" y="2070533"/>
                  <a:pt x="1348671" y="2115385"/>
                  <a:pt x="1348671" y="2169414"/>
                </a:cubicBezTo>
                <a:cubicBezTo>
                  <a:pt x="1349690" y="2221402"/>
                  <a:pt x="1305856" y="2267276"/>
                  <a:pt x="1253869" y="2269315"/>
                </a:cubicBezTo>
                <a:cubicBezTo>
                  <a:pt x="1199840" y="2271354"/>
                  <a:pt x="1152949" y="2226499"/>
                  <a:pt x="1151930" y="2172473"/>
                </a:cubicBezTo>
                <a:cubicBezTo>
                  <a:pt x="1150911" y="2119463"/>
                  <a:pt x="1193723" y="2074609"/>
                  <a:pt x="1246732" y="2072572"/>
                </a:cubicBezTo>
                <a:close/>
                <a:moveTo>
                  <a:pt x="788006" y="2072572"/>
                </a:moveTo>
                <a:cubicBezTo>
                  <a:pt x="839994" y="2071553"/>
                  <a:pt x="885867" y="2113348"/>
                  <a:pt x="887905" y="2166355"/>
                </a:cubicBezTo>
                <a:cubicBezTo>
                  <a:pt x="890962" y="2220381"/>
                  <a:pt x="847130" y="2267274"/>
                  <a:pt x="792082" y="2269313"/>
                </a:cubicBezTo>
                <a:cubicBezTo>
                  <a:pt x="739075" y="2270332"/>
                  <a:pt x="694221" y="2228537"/>
                  <a:pt x="692182" y="2175530"/>
                </a:cubicBezTo>
                <a:cubicBezTo>
                  <a:pt x="689126" y="2120482"/>
                  <a:pt x="732958" y="2073591"/>
                  <a:pt x="788006" y="2072572"/>
                </a:cubicBezTo>
                <a:close/>
                <a:moveTo>
                  <a:pt x="330301" y="2072572"/>
                </a:moveTo>
                <a:cubicBezTo>
                  <a:pt x="384329" y="2073591"/>
                  <a:pt x="430200" y="2121501"/>
                  <a:pt x="427142" y="2174511"/>
                </a:cubicBezTo>
                <a:cubicBezTo>
                  <a:pt x="425103" y="2227518"/>
                  <a:pt x="380252" y="2270332"/>
                  <a:pt x="327242" y="2269313"/>
                </a:cubicBezTo>
                <a:cubicBezTo>
                  <a:pt x="272196" y="2268293"/>
                  <a:pt x="228362" y="2222420"/>
                  <a:pt x="230401" y="2167374"/>
                </a:cubicBezTo>
                <a:cubicBezTo>
                  <a:pt x="233459" y="2114365"/>
                  <a:pt x="278313" y="2071553"/>
                  <a:pt x="330301" y="2072572"/>
                </a:cubicBezTo>
                <a:close/>
                <a:moveTo>
                  <a:pt x="1481191" y="2072570"/>
                </a:moveTo>
                <a:cubicBezTo>
                  <a:pt x="1534199" y="2071550"/>
                  <a:pt x="1579053" y="2117424"/>
                  <a:pt x="1579053" y="2172470"/>
                </a:cubicBezTo>
                <a:cubicBezTo>
                  <a:pt x="1578033" y="2225479"/>
                  <a:pt x="1535218" y="2269311"/>
                  <a:pt x="1482211" y="2269311"/>
                </a:cubicBezTo>
                <a:cubicBezTo>
                  <a:pt x="1427162" y="2269311"/>
                  <a:pt x="1383327" y="2224460"/>
                  <a:pt x="1384347" y="2169411"/>
                </a:cubicBezTo>
                <a:cubicBezTo>
                  <a:pt x="1385366" y="2116404"/>
                  <a:pt x="1428181" y="2072570"/>
                  <a:pt x="1481191" y="2072570"/>
                </a:cubicBezTo>
                <a:close/>
                <a:moveTo>
                  <a:pt x="1712589" y="2071552"/>
                </a:moveTo>
                <a:cubicBezTo>
                  <a:pt x="1764579" y="2072572"/>
                  <a:pt x="1809430" y="2117426"/>
                  <a:pt x="1809430" y="2169413"/>
                </a:cubicBezTo>
                <a:cubicBezTo>
                  <a:pt x="1809430" y="2223440"/>
                  <a:pt x="1763559" y="2269313"/>
                  <a:pt x="1709531" y="2268294"/>
                </a:cubicBezTo>
                <a:cubicBezTo>
                  <a:pt x="1656524" y="2268294"/>
                  <a:pt x="1613709" y="2224459"/>
                  <a:pt x="1612689" y="2171452"/>
                </a:cubicBezTo>
                <a:cubicBezTo>
                  <a:pt x="1612689" y="2117426"/>
                  <a:pt x="1658562" y="2071552"/>
                  <a:pt x="1712589" y="2071552"/>
                </a:cubicBezTo>
                <a:close/>
                <a:moveTo>
                  <a:pt x="1020426" y="2071552"/>
                </a:moveTo>
                <a:cubicBezTo>
                  <a:pt x="1074455" y="2072572"/>
                  <a:pt x="1119306" y="2118445"/>
                  <a:pt x="1118287" y="2173492"/>
                </a:cubicBezTo>
                <a:cubicBezTo>
                  <a:pt x="1117270" y="2226499"/>
                  <a:pt x="1073435" y="2269314"/>
                  <a:pt x="1020426" y="2269314"/>
                </a:cubicBezTo>
                <a:cubicBezTo>
                  <a:pt x="966399" y="2269314"/>
                  <a:pt x="921545" y="2223441"/>
                  <a:pt x="922565" y="2168394"/>
                </a:cubicBezTo>
                <a:cubicBezTo>
                  <a:pt x="923584" y="2115387"/>
                  <a:pt x="968438" y="2071552"/>
                  <a:pt x="1020426" y="2071552"/>
                </a:cubicBezTo>
                <a:close/>
                <a:moveTo>
                  <a:pt x="558646" y="2071552"/>
                </a:moveTo>
                <a:cubicBezTo>
                  <a:pt x="612675" y="2071552"/>
                  <a:pt x="657527" y="2117425"/>
                  <a:pt x="657527" y="2172471"/>
                </a:cubicBezTo>
                <a:cubicBezTo>
                  <a:pt x="656507" y="2225478"/>
                  <a:pt x="613692" y="2269312"/>
                  <a:pt x="560685" y="2269312"/>
                </a:cubicBezTo>
                <a:cubicBezTo>
                  <a:pt x="505638" y="2270331"/>
                  <a:pt x="461804" y="2224458"/>
                  <a:pt x="461804" y="2169413"/>
                </a:cubicBezTo>
                <a:cubicBezTo>
                  <a:pt x="462823" y="2116406"/>
                  <a:pt x="505638" y="2072572"/>
                  <a:pt x="558646" y="2071552"/>
                </a:cubicBezTo>
                <a:close/>
                <a:moveTo>
                  <a:pt x="1018388" y="1843209"/>
                </a:moveTo>
                <a:cubicBezTo>
                  <a:pt x="1074454" y="1842190"/>
                  <a:pt x="1118288" y="1885002"/>
                  <a:pt x="1118288" y="1941070"/>
                </a:cubicBezTo>
                <a:cubicBezTo>
                  <a:pt x="1118288" y="1996116"/>
                  <a:pt x="1074454" y="2038930"/>
                  <a:pt x="1018388" y="2037911"/>
                </a:cubicBezTo>
                <a:cubicBezTo>
                  <a:pt x="964361" y="2036891"/>
                  <a:pt x="922565" y="1994077"/>
                  <a:pt x="922565" y="1940050"/>
                </a:cubicBezTo>
                <a:cubicBezTo>
                  <a:pt x="922565" y="1887041"/>
                  <a:pt x="965380" y="1843209"/>
                  <a:pt x="1018388" y="1843209"/>
                </a:cubicBezTo>
                <a:close/>
                <a:moveTo>
                  <a:pt x="1940933" y="1843207"/>
                </a:moveTo>
                <a:cubicBezTo>
                  <a:pt x="1996998" y="1843207"/>
                  <a:pt x="2039813" y="1887042"/>
                  <a:pt x="2039813" y="1942087"/>
                </a:cubicBezTo>
                <a:cubicBezTo>
                  <a:pt x="2038793" y="1996114"/>
                  <a:pt x="1996998" y="2037909"/>
                  <a:pt x="1942972" y="2037909"/>
                </a:cubicBezTo>
                <a:cubicBezTo>
                  <a:pt x="1886904" y="2037909"/>
                  <a:pt x="1843070" y="1994075"/>
                  <a:pt x="1844090" y="1939029"/>
                </a:cubicBezTo>
                <a:cubicBezTo>
                  <a:pt x="1844090" y="1886022"/>
                  <a:pt x="1886904" y="1843207"/>
                  <a:pt x="1940933" y="1843207"/>
                </a:cubicBezTo>
                <a:close/>
                <a:moveTo>
                  <a:pt x="1712590" y="1843207"/>
                </a:moveTo>
                <a:cubicBezTo>
                  <a:pt x="1765600" y="1843207"/>
                  <a:pt x="1809434" y="1886022"/>
                  <a:pt x="1810454" y="1940049"/>
                </a:cubicBezTo>
                <a:cubicBezTo>
                  <a:pt x="1810454" y="1994075"/>
                  <a:pt x="1765600" y="2037909"/>
                  <a:pt x="1710551" y="2037909"/>
                </a:cubicBezTo>
                <a:cubicBezTo>
                  <a:pt x="1656525" y="2037909"/>
                  <a:pt x="1613710" y="1995094"/>
                  <a:pt x="1613710" y="1942087"/>
                </a:cubicBezTo>
                <a:cubicBezTo>
                  <a:pt x="1612690" y="1887042"/>
                  <a:pt x="1657544" y="1843207"/>
                  <a:pt x="1712590" y="1843207"/>
                </a:cubicBezTo>
                <a:close/>
                <a:moveTo>
                  <a:pt x="1480169" y="1843207"/>
                </a:moveTo>
                <a:cubicBezTo>
                  <a:pt x="1535215" y="1843207"/>
                  <a:pt x="1579049" y="1887042"/>
                  <a:pt x="1579049" y="1942087"/>
                </a:cubicBezTo>
                <a:cubicBezTo>
                  <a:pt x="1578029" y="1996114"/>
                  <a:pt x="1535215" y="2037909"/>
                  <a:pt x="1481188" y="2037909"/>
                </a:cubicBezTo>
                <a:cubicBezTo>
                  <a:pt x="1427160" y="2037909"/>
                  <a:pt x="1384347" y="1997133"/>
                  <a:pt x="1383328" y="1943107"/>
                </a:cubicBezTo>
                <a:cubicBezTo>
                  <a:pt x="1382309" y="1887042"/>
                  <a:pt x="1425121" y="1843207"/>
                  <a:pt x="1480169" y="1843207"/>
                </a:cubicBezTo>
                <a:close/>
                <a:moveTo>
                  <a:pt x="1248766" y="1843207"/>
                </a:moveTo>
                <a:cubicBezTo>
                  <a:pt x="1303812" y="1842187"/>
                  <a:pt x="1349685" y="1887041"/>
                  <a:pt x="1348666" y="1941066"/>
                </a:cubicBezTo>
                <a:cubicBezTo>
                  <a:pt x="1348666" y="1994075"/>
                  <a:pt x="1304831" y="2036890"/>
                  <a:pt x="1251824" y="2037909"/>
                </a:cubicBezTo>
                <a:cubicBezTo>
                  <a:pt x="1195759" y="2038926"/>
                  <a:pt x="1151924" y="1995095"/>
                  <a:pt x="1151924" y="1940047"/>
                </a:cubicBezTo>
                <a:cubicBezTo>
                  <a:pt x="1152944" y="1886021"/>
                  <a:pt x="1195759" y="1843207"/>
                  <a:pt x="1248766" y="1843207"/>
                </a:cubicBezTo>
                <a:close/>
                <a:moveTo>
                  <a:pt x="789027" y="1843207"/>
                </a:moveTo>
                <a:cubicBezTo>
                  <a:pt x="844074" y="1842187"/>
                  <a:pt x="888927" y="1887041"/>
                  <a:pt x="888927" y="1941066"/>
                </a:cubicBezTo>
                <a:cubicBezTo>
                  <a:pt x="887908" y="1995095"/>
                  <a:pt x="845093" y="2036890"/>
                  <a:pt x="791066" y="2037909"/>
                </a:cubicBezTo>
                <a:cubicBezTo>
                  <a:pt x="734998" y="2038926"/>
                  <a:pt x="691164" y="1995095"/>
                  <a:pt x="692183" y="1940047"/>
                </a:cubicBezTo>
                <a:cubicBezTo>
                  <a:pt x="692183" y="1887041"/>
                  <a:pt x="734998" y="1844226"/>
                  <a:pt x="789027" y="1843207"/>
                </a:cubicBezTo>
                <a:close/>
                <a:moveTo>
                  <a:pt x="556607" y="1843206"/>
                </a:moveTo>
                <a:cubicBezTo>
                  <a:pt x="612675" y="1841167"/>
                  <a:pt x="656507" y="1885002"/>
                  <a:pt x="657527" y="1940048"/>
                </a:cubicBezTo>
                <a:cubicBezTo>
                  <a:pt x="657527" y="1994077"/>
                  <a:pt x="616751" y="2036889"/>
                  <a:pt x="562724" y="2037908"/>
                </a:cubicBezTo>
                <a:cubicBezTo>
                  <a:pt x="506658" y="2038928"/>
                  <a:pt x="462823" y="1997135"/>
                  <a:pt x="461804" y="1941067"/>
                </a:cubicBezTo>
                <a:cubicBezTo>
                  <a:pt x="461804" y="1887041"/>
                  <a:pt x="503600" y="1844226"/>
                  <a:pt x="556607" y="1843206"/>
                </a:cubicBezTo>
                <a:close/>
                <a:moveTo>
                  <a:pt x="1253863" y="1611808"/>
                </a:moveTo>
                <a:cubicBezTo>
                  <a:pt x="1306870" y="1613847"/>
                  <a:pt x="1349685" y="1659721"/>
                  <a:pt x="1348666" y="1711709"/>
                </a:cubicBezTo>
                <a:cubicBezTo>
                  <a:pt x="1347646" y="1765738"/>
                  <a:pt x="1300756" y="1810590"/>
                  <a:pt x="1246727" y="1808551"/>
                </a:cubicBezTo>
                <a:cubicBezTo>
                  <a:pt x="1193720" y="1806512"/>
                  <a:pt x="1151924" y="1761660"/>
                  <a:pt x="1151924" y="1708650"/>
                </a:cubicBezTo>
                <a:cubicBezTo>
                  <a:pt x="1152944" y="1653604"/>
                  <a:pt x="1199836" y="1609769"/>
                  <a:pt x="1253863" y="1611808"/>
                </a:cubicBezTo>
                <a:close/>
                <a:moveTo>
                  <a:pt x="2172334" y="1611808"/>
                </a:moveTo>
                <a:cubicBezTo>
                  <a:pt x="2224324" y="1611808"/>
                  <a:pt x="2269176" y="1656662"/>
                  <a:pt x="2270196" y="1708649"/>
                </a:cubicBezTo>
                <a:cubicBezTo>
                  <a:pt x="2271215" y="1762678"/>
                  <a:pt x="2225344" y="1808549"/>
                  <a:pt x="2171315" y="1808549"/>
                </a:cubicBezTo>
                <a:cubicBezTo>
                  <a:pt x="2118307" y="1808549"/>
                  <a:pt x="2074472" y="1764715"/>
                  <a:pt x="2073453" y="1711708"/>
                </a:cubicBezTo>
                <a:cubicBezTo>
                  <a:pt x="2072433" y="1657681"/>
                  <a:pt x="2118307" y="1610788"/>
                  <a:pt x="2172334" y="1611808"/>
                </a:cubicBezTo>
                <a:close/>
                <a:moveTo>
                  <a:pt x="1942974" y="1611808"/>
                </a:moveTo>
                <a:cubicBezTo>
                  <a:pt x="1995983" y="1612827"/>
                  <a:pt x="2038796" y="1656661"/>
                  <a:pt x="2038796" y="1709668"/>
                </a:cubicBezTo>
                <a:cubicBezTo>
                  <a:pt x="2038796" y="1764715"/>
                  <a:pt x="1993945" y="1809566"/>
                  <a:pt x="1938896" y="1808547"/>
                </a:cubicBezTo>
                <a:cubicBezTo>
                  <a:pt x="1885888" y="1807530"/>
                  <a:pt x="1843073" y="1763696"/>
                  <a:pt x="1843073" y="1710687"/>
                </a:cubicBezTo>
                <a:cubicBezTo>
                  <a:pt x="1843073" y="1655642"/>
                  <a:pt x="1888947" y="1610788"/>
                  <a:pt x="1942974" y="1611808"/>
                </a:cubicBezTo>
                <a:close/>
                <a:moveTo>
                  <a:pt x="1709531" y="1611808"/>
                </a:moveTo>
                <a:cubicBezTo>
                  <a:pt x="1763559" y="1610788"/>
                  <a:pt x="1809430" y="1656661"/>
                  <a:pt x="1809430" y="1710687"/>
                </a:cubicBezTo>
                <a:cubicBezTo>
                  <a:pt x="1809430" y="1764715"/>
                  <a:pt x="1762540" y="1809566"/>
                  <a:pt x="1708511" y="1808547"/>
                </a:cubicBezTo>
                <a:cubicBezTo>
                  <a:pt x="1655504" y="1806508"/>
                  <a:pt x="1612689" y="1762676"/>
                  <a:pt x="1612689" y="1709668"/>
                </a:cubicBezTo>
                <a:cubicBezTo>
                  <a:pt x="1612689" y="1656661"/>
                  <a:pt x="1656524" y="1612827"/>
                  <a:pt x="1709531" y="1611808"/>
                </a:cubicBezTo>
                <a:close/>
                <a:moveTo>
                  <a:pt x="1479149" y="1611808"/>
                </a:moveTo>
                <a:cubicBezTo>
                  <a:pt x="1533178" y="1610788"/>
                  <a:pt x="1579049" y="1655642"/>
                  <a:pt x="1579049" y="1710687"/>
                </a:cubicBezTo>
                <a:cubicBezTo>
                  <a:pt x="1579049" y="1763696"/>
                  <a:pt x="1536234" y="1807530"/>
                  <a:pt x="1483227" y="1808547"/>
                </a:cubicBezTo>
                <a:cubicBezTo>
                  <a:pt x="1427161" y="1809566"/>
                  <a:pt x="1383326" y="1764715"/>
                  <a:pt x="1383326" y="1709668"/>
                </a:cubicBezTo>
                <a:cubicBezTo>
                  <a:pt x="1383326" y="1656661"/>
                  <a:pt x="1426141" y="1612827"/>
                  <a:pt x="1479149" y="1611808"/>
                </a:cubicBezTo>
                <a:close/>
                <a:moveTo>
                  <a:pt x="788004" y="1611808"/>
                </a:moveTo>
                <a:cubicBezTo>
                  <a:pt x="842031" y="1610788"/>
                  <a:pt x="887903" y="1656661"/>
                  <a:pt x="887903" y="1710687"/>
                </a:cubicBezTo>
                <a:cubicBezTo>
                  <a:pt x="887903" y="1764715"/>
                  <a:pt x="841011" y="1809566"/>
                  <a:pt x="786985" y="1808547"/>
                </a:cubicBezTo>
                <a:cubicBezTo>
                  <a:pt x="733976" y="1806508"/>
                  <a:pt x="691163" y="1762676"/>
                  <a:pt x="692183" y="1709668"/>
                </a:cubicBezTo>
                <a:cubicBezTo>
                  <a:pt x="692183" y="1656661"/>
                  <a:pt x="736015" y="1612827"/>
                  <a:pt x="788004" y="1611808"/>
                </a:cubicBezTo>
                <a:close/>
                <a:moveTo>
                  <a:pt x="1022463" y="1610788"/>
                </a:moveTo>
                <a:cubicBezTo>
                  <a:pt x="1076490" y="1613846"/>
                  <a:pt x="1118285" y="1657681"/>
                  <a:pt x="1118285" y="1710688"/>
                </a:cubicBezTo>
                <a:cubicBezTo>
                  <a:pt x="1118285" y="1763695"/>
                  <a:pt x="1074451" y="1807530"/>
                  <a:pt x="1021444" y="1807530"/>
                </a:cubicBezTo>
                <a:cubicBezTo>
                  <a:pt x="966398" y="1808549"/>
                  <a:pt x="921544" y="1762676"/>
                  <a:pt x="921544" y="1708649"/>
                </a:cubicBezTo>
                <a:cubicBezTo>
                  <a:pt x="922564" y="1654622"/>
                  <a:pt x="968437" y="1608749"/>
                  <a:pt x="1022463" y="1610788"/>
                </a:cubicBezTo>
                <a:close/>
                <a:moveTo>
                  <a:pt x="1709530" y="1382446"/>
                </a:moveTo>
                <a:cubicBezTo>
                  <a:pt x="1764579" y="1382446"/>
                  <a:pt x="1809433" y="1426281"/>
                  <a:pt x="1808413" y="1481326"/>
                </a:cubicBezTo>
                <a:cubicBezTo>
                  <a:pt x="1808413" y="1534336"/>
                  <a:pt x="1765598" y="1577148"/>
                  <a:pt x="1711569" y="1577148"/>
                </a:cubicBezTo>
                <a:cubicBezTo>
                  <a:pt x="1656523" y="1577148"/>
                  <a:pt x="1611669" y="1533316"/>
                  <a:pt x="1612689" y="1478268"/>
                </a:cubicBezTo>
                <a:cubicBezTo>
                  <a:pt x="1613708" y="1425261"/>
                  <a:pt x="1656523" y="1382446"/>
                  <a:pt x="1709530" y="1382446"/>
                </a:cubicBezTo>
                <a:close/>
                <a:moveTo>
                  <a:pt x="1481190" y="1382446"/>
                </a:moveTo>
                <a:cubicBezTo>
                  <a:pt x="1535217" y="1382446"/>
                  <a:pt x="1578031" y="1424242"/>
                  <a:pt x="1579051" y="1478269"/>
                </a:cubicBezTo>
                <a:cubicBezTo>
                  <a:pt x="1580070" y="1533318"/>
                  <a:pt x="1536236" y="1578169"/>
                  <a:pt x="1481190" y="1578169"/>
                </a:cubicBezTo>
                <a:cubicBezTo>
                  <a:pt x="1425125" y="1578169"/>
                  <a:pt x="1382310" y="1534337"/>
                  <a:pt x="1384349" y="1478269"/>
                </a:cubicBezTo>
                <a:cubicBezTo>
                  <a:pt x="1384349" y="1423222"/>
                  <a:pt x="1427163" y="1382446"/>
                  <a:pt x="1481190" y="1382446"/>
                </a:cubicBezTo>
                <a:close/>
                <a:moveTo>
                  <a:pt x="1021445" y="1382446"/>
                </a:moveTo>
                <a:cubicBezTo>
                  <a:pt x="1074455" y="1382446"/>
                  <a:pt x="1117270" y="1424242"/>
                  <a:pt x="1118290" y="1478269"/>
                </a:cubicBezTo>
                <a:cubicBezTo>
                  <a:pt x="1119309" y="1532298"/>
                  <a:pt x="1077514" y="1576130"/>
                  <a:pt x="1024504" y="1578169"/>
                </a:cubicBezTo>
                <a:cubicBezTo>
                  <a:pt x="968438" y="1580208"/>
                  <a:pt x="923584" y="1537393"/>
                  <a:pt x="922565" y="1482347"/>
                </a:cubicBezTo>
                <a:cubicBezTo>
                  <a:pt x="921545" y="1427300"/>
                  <a:pt x="965380" y="1382446"/>
                  <a:pt x="1021445" y="1382446"/>
                </a:cubicBezTo>
                <a:close/>
                <a:moveTo>
                  <a:pt x="2400678" y="1382446"/>
                </a:moveTo>
                <a:cubicBezTo>
                  <a:pt x="2455724" y="1381429"/>
                  <a:pt x="2500578" y="1425260"/>
                  <a:pt x="2499558" y="1480309"/>
                </a:cubicBezTo>
                <a:cubicBezTo>
                  <a:pt x="2499558" y="1534335"/>
                  <a:pt x="2457763" y="1576130"/>
                  <a:pt x="2403736" y="1577150"/>
                </a:cubicBezTo>
                <a:cubicBezTo>
                  <a:pt x="2349707" y="1578169"/>
                  <a:pt x="2306895" y="1537393"/>
                  <a:pt x="2304856" y="1483365"/>
                </a:cubicBezTo>
                <a:cubicBezTo>
                  <a:pt x="2302817" y="1427299"/>
                  <a:pt x="2344610" y="1382446"/>
                  <a:pt x="2400678" y="1382446"/>
                </a:cubicBezTo>
                <a:close/>
                <a:moveTo>
                  <a:pt x="2169276" y="1382446"/>
                </a:moveTo>
                <a:cubicBezTo>
                  <a:pt x="2224322" y="1381426"/>
                  <a:pt x="2270195" y="1426280"/>
                  <a:pt x="2270195" y="1480305"/>
                </a:cubicBezTo>
                <a:cubicBezTo>
                  <a:pt x="2270195" y="1532295"/>
                  <a:pt x="2227380" y="1576129"/>
                  <a:pt x="2173354" y="1577148"/>
                </a:cubicBezTo>
                <a:cubicBezTo>
                  <a:pt x="2118308" y="1578168"/>
                  <a:pt x="2073454" y="1534334"/>
                  <a:pt x="2073454" y="1479286"/>
                </a:cubicBezTo>
                <a:cubicBezTo>
                  <a:pt x="2073454" y="1426280"/>
                  <a:pt x="2116269" y="1382446"/>
                  <a:pt x="2169276" y="1382446"/>
                </a:cubicBezTo>
                <a:close/>
                <a:moveTo>
                  <a:pt x="1251826" y="1382446"/>
                </a:moveTo>
                <a:cubicBezTo>
                  <a:pt x="1304836" y="1382446"/>
                  <a:pt x="1348671" y="1426280"/>
                  <a:pt x="1349690" y="1479286"/>
                </a:cubicBezTo>
                <a:cubicBezTo>
                  <a:pt x="1350710" y="1533315"/>
                  <a:pt x="1304836" y="1578169"/>
                  <a:pt x="1249789" y="1578169"/>
                </a:cubicBezTo>
                <a:cubicBezTo>
                  <a:pt x="1195760" y="1578169"/>
                  <a:pt x="1152945" y="1535354"/>
                  <a:pt x="1152945" y="1481325"/>
                </a:cubicBezTo>
                <a:cubicBezTo>
                  <a:pt x="1151925" y="1426280"/>
                  <a:pt x="1195760" y="1381426"/>
                  <a:pt x="1251826" y="1382446"/>
                </a:cubicBezTo>
                <a:close/>
                <a:moveTo>
                  <a:pt x="1940933" y="1381424"/>
                </a:moveTo>
                <a:cubicBezTo>
                  <a:pt x="1996998" y="1380404"/>
                  <a:pt x="2039813" y="1424239"/>
                  <a:pt x="2039813" y="1480305"/>
                </a:cubicBezTo>
                <a:cubicBezTo>
                  <a:pt x="2038793" y="1534334"/>
                  <a:pt x="1995979" y="1577149"/>
                  <a:pt x="1942972" y="1577149"/>
                </a:cubicBezTo>
                <a:cubicBezTo>
                  <a:pt x="1886904" y="1578168"/>
                  <a:pt x="1843070" y="1534334"/>
                  <a:pt x="1844090" y="1478268"/>
                </a:cubicBezTo>
                <a:cubicBezTo>
                  <a:pt x="1845109" y="1424239"/>
                  <a:pt x="1886904" y="1382443"/>
                  <a:pt x="1940933" y="1381424"/>
                </a:cubicBezTo>
                <a:close/>
                <a:moveTo>
                  <a:pt x="2634118" y="1151046"/>
                </a:moveTo>
                <a:cubicBezTo>
                  <a:pt x="2688144" y="1152065"/>
                  <a:pt x="2732999" y="1198956"/>
                  <a:pt x="2730960" y="1252985"/>
                </a:cubicBezTo>
                <a:cubicBezTo>
                  <a:pt x="2728921" y="1305992"/>
                  <a:pt x="2683047" y="1348806"/>
                  <a:pt x="2631059" y="1347787"/>
                </a:cubicBezTo>
                <a:cubicBezTo>
                  <a:pt x="2577030" y="1346767"/>
                  <a:pt x="2532178" y="1299875"/>
                  <a:pt x="2534217" y="1245848"/>
                </a:cubicBezTo>
                <a:cubicBezTo>
                  <a:pt x="2536256" y="1192839"/>
                  <a:pt x="2581108" y="1150027"/>
                  <a:pt x="2634118" y="1151046"/>
                </a:cubicBezTo>
                <a:close/>
                <a:moveTo>
                  <a:pt x="2401697" y="1151044"/>
                </a:moveTo>
                <a:cubicBezTo>
                  <a:pt x="2455723" y="1151044"/>
                  <a:pt x="2500577" y="1195898"/>
                  <a:pt x="2499557" y="1250944"/>
                </a:cubicBezTo>
                <a:cubicBezTo>
                  <a:pt x="2498538" y="1303951"/>
                  <a:pt x="2454704" y="1347785"/>
                  <a:pt x="2402714" y="1347785"/>
                </a:cubicBezTo>
                <a:cubicBezTo>
                  <a:pt x="2347669" y="1347785"/>
                  <a:pt x="2303835" y="1302934"/>
                  <a:pt x="2304855" y="1247886"/>
                </a:cubicBezTo>
                <a:cubicBezTo>
                  <a:pt x="2305874" y="1194879"/>
                  <a:pt x="2348689" y="1151044"/>
                  <a:pt x="2401697" y="1151044"/>
                </a:cubicBezTo>
                <a:close/>
                <a:moveTo>
                  <a:pt x="2171315" y="1151044"/>
                </a:moveTo>
                <a:cubicBezTo>
                  <a:pt x="2225344" y="1151044"/>
                  <a:pt x="2271215" y="1197937"/>
                  <a:pt x="2270196" y="1250944"/>
                </a:cubicBezTo>
                <a:cubicBezTo>
                  <a:pt x="2269176" y="1302934"/>
                  <a:pt x="2224324" y="1347785"/>
                  <a:pt x="2172334" y="1347785"/>
                </a:cubicBezTo>
                <a:cubicBezTo>
                  <a:pt x="2118307" y="1347785"/>
                  <a:pt x="2072433" y="1301914"/>
                  <a:pt x="2073453" y="1247886"/>
                </a:cubicBezTo>
                <a:cubicBezTo>
                  <a:pt x="2074472" y="1194879"/>
                  <a:pt x="2118307" y="1151044"/>
                  <a:pt x="2171315" y="1151044"/>
                </a:cubicBezTo>
                <a:close/>
                <a:moveTo>
                  <a:pt x="1711572" y="1151044"/>
                </a:moveTo>
                <a:cubicBezTo>
                  <a:pt x="1765599" y="1151044"/>
                  <a:pt x="1810454" y="1197937"/>
                  <a:pt x="1809434" y="1252984"/>
                </a:cubicBezTo>
                <a:cubicBezTo>
                  <a:pt x="1807395" y="1305991"/>
                  <a:pt x="1762541" y="1348806"/>
                  <a:pt x="1710553" y="1348806"/>
                </a:cubicBezTo>
                <a:cubicBezTo>
                  <a:pt x="1655504" y="1347787"/>
                  <a:pt x="1611672" y="1300896"/>
                  <a:pt x="1612689" y="1246867"/>
                </a:cubicBezTo>
                <a:cubicBezTo>
                  <a:pt x="1613708" y="1193859"/>
                  <a:pt x="1658562" y="1151044"/>
                  <a:pt x="1711572" y="1151044"/>
                </a:cubicBezTo>
                <a:close/>
                <a:moveTo>
                  <a:pt x="1480169" y="1151044"/>
                </a:moveTo>
                <a:cubicBezTo>
                  <a:pt x="1535215" y="1151044"/>
                  <a:pt x="1579049" y="1196917"/>
                  <a:pt x="1579049" y="1250944"/>
                </a:cubicBezTo>
                <a:cubicBezTo>
                  <a:pt x="1578029" y="1303951"/>
                  <a:pt x="1534195" y="1347785"/>
                  <a:pt x="1481188" y="1347785"/>
                </a:cubicBezTo>
                <a:cubicBezTo>
                  <a:pt x="1426140" y="1347785"/>
                  <a:pt x="1382309" y="1302934"/>
                  <a:pt x="1383326" y="1247886"/>
                </a:cubicBezTo>
                <a:cubicBezTo>
                  <a:pt x="1384345" y="1194879"/>
                  <a:pt x="1427160" y="1151044"/>
                  <a:pt x="1480169" y="1151044"/>
                </a:cubicBezTo>
                <a:close/>
                <a:moveTo>
                  <a:pt x="1942969" y="1151044"/>
                </a:moveTo>
                <a:cubicBezTo>
                  <a:pt x="1994958" y="1151044"/>
                  <a:pt x="2038790" y="1194878"/>
                  <a:pt x="2038790" y="1247884"/>
                </a:cubicBezTo>
                <a:cubicBezTo>
                  <a:pt x="2039812" y="1302932"/>
                  <a:pt x="1994958" y="1348802"/>
                  <a:pt x="1940930" y="1347783"/>
                </a:cubicBezTo>
                <a:cubicBezTo>
                  <a:pt x="1887924" y="1347783"/>
                  <a:pt x="1844090" y="1303951"/>
                  <a:pt x="1844090" y="1250942"/>
                </a:cubicBezTo>
                <a:cubicBezTo>
                  <a:pt x="1843070" y="1195897"/>
                  <a:pt x="1887924" y="1150024"/>
                  <a:pt x="1942969" y="1151044"/>
                </a:cubicBezTo>
                <a:close/>
                <a:moveTo>
                  <a:pt x="1247746" y="1151044"/>
                </a:moveTo>
                <a:cubicBezTo>
                  <a:pt x="1301773" y="1150024"/>
                  <a:pt x="1348665" y="1194878"/>
                  <a:pt x="1348665" y="1248904"/>
                </a:cubicBezTo>
                <a:cubicBezTo>
                  <a:pt x="1348665" y="1300893"/>
                  <a:pt x="1304831" y="1345746"/>
                  <a:pt x="1252843" y="1347783"/>
                </a:cubicBezTo>
                <a:cubicBezTo>
                  <a:pt x="1198817" y="1348802"/>
                  <a:pt x="1152944" y="1303951"/>
                  <a:pt x="1151924" y="1249923"/>
                </a:cubicBezTo>
                <a:cubicBezTo>
                  <a:pt x="1151924" y="1196916"/>
                  <a:pt x="1194739" y="1153083"/>
                  <a:pt x="1247746" y="1151044"/>
                </a:cubicBezTo>
                <a:close/>
                <a:moveTo>
                  <a:pt x="1946031" y="921685"/>
                </a:moveTo>
                <a:cubicBezTo>
                  <a:pt x="1999038" y="923721"/>
                  <a:pt x="2039813" y="967555"/>
                  <a:pt x="2038794" y="1021584"/>
                </a:cubicBezTo>
                <a:cubicBezTo>
                  <a:pt x="2037774" y="1076630"/>
                  <a:pt x="1991901" y="1118425"/>
                  <a:pt x="1935836" y="1116386"/>
                </a:cubicBezTo>
                <a:cubicBezTo>
                  <a:pt x="1882827" y="1114347"/>
                  <a:pt x="1841034" y="1069494"/>
                  <a:pt x="1843073" y="1016487"/>
                </a:cubicBezTo>
                <a:cubicBezTo>
                  <a:pt x="1845112" y="961439"/>
                  <a:pt x="1890983" y="919646"/>
                  <a:pt x="1946031" y="921685"/>
                </a:cubicBezTo>
                <a:close/>
                <a:moveTo>
                  <a:pt x="1712588" y="921684"/>
                </a:moveTo>
                <a:cubicBezTo>
                  <a:pt x="1766615" y="922704"/>
                  <a:pt x="1808410" y="965519"/>
                  <a:pt x="1808410" y="1019545"/>
                </a:cubicBezTo>
                <a:cubicBezTo>
                  <a:pt x="1809429" y="1074593"/>
                  <a:pt x="1764578" y="1117406"/>
                  <a:pt x="1708511" y="1116386"/>
                </a:cubicBezTo>
                <a:cubicBezTo>
                  <a:pt x="1654484" y="1115367"/>
                  <a:pt x="1612689" y="1072555"/>
                  <a:pt x="1612689" y="1018526"/>
                </a:cubicBezTo>
                <a:cubicBezTo>
                  <a:pt x="1612689" y="963480"/>
                  <a:pt x="1657543" y="919645"/>
                  <a:pt x="1712588" y="921684"/>
                </a:cubicBezTo>
                <a:close/>
                <a:moveTo>
                  <a:pt x="2399657" y="921683"/>
                </a:moveTo>
                <a:cubicBezTo>
                  <a:pt x="2455725" y="920664"/>
                  <a:pt x="2499557" y="963476"/>
                  <a:pt x="2499557" y="1019544"/>
                </a:cubicBezTo>
                <a:cubicBezTo>
                  <a:pt x="2499557" y="1072551"/>
                  <a:pt x="2457764" y="1115365"/>
                  <a:pt x="2403735" y="1116385"/>
                </a:cubicBezTo>
                <a:cubicBezTo>
                  <a:pt x="2347669" y="1117404"/>
                  <a:pt x="2303834" y="1075609"/>
                  <a:pt x="2303834" y="1018524"/>
                </a:cubicBezTo>
                <a:cubicBezTo>
                  <a:pt x="2303834" y="964495"/>
                  <a:pt x="2344610" y="922702"/>
                  <a:pt x="2399657" y="921683"/>
                </a:cubicBezTo>
                <a:close/>
                <a:moveTo>
                  <a:pt x="1023485" y="921683"/>
                </a:moveTo>
                <a:cubicBezTo>
                  <a:pt x="1076492" y="922702"/>
                  <a:pt x="1118288" y="965515"/>
                  <a:pt x="1118288" y="1019544"/>
                </a:cubicBezTo>
                <a:cubicBezTo>
                  <a:pt x="1118288" y="1073570"/>
                  <a:pt x="1076492" y="1115365"/>
                  <a:pt x="1022466" y="1116385"/>
                </a:cubicBezTo>
                <a:cubicBezTo>
                  <a:pt x="966400" y="1117404"/>
                  <a:pt x="922565" y="1073570"/>
                  <a:pt x="922565" y="1018524"/>
                </a:cubicBezTo>
                <a:cubicBezTo>
                  <a:pt x="922565" y="963476"/>
                  <a:pt x="968439" y="920664"/>
                  <a:pt x="1023485" y="921683"/>
                </a:cubicBezTo>
                <a:close/>
                <a:moveTo>
                  <a:pt x="2172334" y="921681"/>
                </a:moveTo>
                <a:cubicBezTo>
                  <a:pt x="2225344" y="922701"/>
                  <a:pt x="2269179" y="965516"/>
                  <a:pt x="2270196" y="1017503"/>
                </a:cubicBezTo>
                <a:cubicBezTo>
                  <a:pt x="2271218" y="1072551"/>
                  <a:pt x="2226363" y="1116383"/>
                  <a:pt x="2170295" y="1116383"/>
                </a:cubicBezTo>
                <a:cubicBezTo>
                  <a:pt x="2116268" y="1116383"/>
                  <a:pt x="2073453" y="1073571"/>
                  <a:pt x="2073453" y="1020561"/>
                </a:cubicBezTo>
                <a:cubicBezTo>
                  <a:pt x="2072433" y="965516"/>
                  <a:pt x="2117287" y="921681"/>
                  <a:pt x="2172334" y="921681"/>
                </a:cubicBezTo>
                <a:close/>
                <a:moveTo>
                  <a:pt x="1480169" y="921681"/>
                </a:moveTo>
                <a:cubicBezTo>
                  <a:pt x="1535214" y="921681"/>
                  <a:pt x="1579048" y="965516"/>
                  <a:pt x="1578029" y="1020561"/>
                </a:cubicBezTo>
                <a:cubicBezTo>
                  <a:pt x="1577009" y="1074588"/>
                  <a:pt x="1534195" y="1115364"/>
                  <a:pt x="1480169" y="1116383"/>
                </a:cubicBezTo>
                <a:cubicBezTo>
                  <a:pt x="1426142" y="1116383"/>
                  <a:pt x="1383328" y="1075607"/>
                  <a:pt x="1382308" y="1021581"/>
                </a:cubicBezTo>
                <a:cubicBezTo>
                  <a:pt x="1382308" y="965516"/>
                  <a:pt x="1425123" y="921681"/>
                  <a:pt x="1480169" y="921681"/>
                </a:cubicBezTo>
                <a:close/>
                <a:moveTo>
                  <a:pt x="1250809" y="921681"/>
                </a:moveTo>
                <a:cubicBezTo>
                  <a:pt x="1303819" y="921681"/>
                  <a:pt x="1347654" y="964496"/>
                  <a:pt x="1348673" y="1017503"/>
                </a:cubicBezTo>
                <a:cubicBezTo>
                  <a:pt x="1349693" y="1071532"/>
                  <a:pt x="1304838" y="1116383"/>
                  <a:pt x="1249792" y="1116383"/>
                </a:cubicBezTo>
                <a:cubicBezTo>
                  <a:pt x="1195762" y="1116383"/>
                  <a:pt x="1152947" y="1074588"/>
                  <a:pt x="1151928" y="1020561"/>
                </a:cubicBezTo>
                <a:cubicBezTo>
                  <a:pt x="1150908" y="965516"/>
                  <a:pt x="1194743" y="921681"/>
                  <a:pt x="1250809" y="921681"/>
                </a:cubicBezTo>
                <a:close/>
                <a:moveTo>
                  <a:pt x="1021444" y="691301"/>
                </a:moveTo>
                <a:cubicBezTo>
                  <a:pt x="1075470" y="691301"/>
                  <a:pt x="1118285" y="735134"/>
                  <a:pt x="1118285" y="789160"/>
                </a:cubicBezTo>
                <a:cubicBezTo>
                  <a:pt x="1118285" y="842169"/>
                  <a:pt x="1075470" y="886001"/>
                  <a:pt x="1022463" y="888040"/>
                </a:cubicBezTo>
                <a:cubicBezTo>
                  <a:pt x="968437" y="889059"/>
                  <a:pt x="921544" y="844208"/>
                  <a:pt x="921544" y="790180"/>
                </a:cubicBezTo>
                <a:cubicBezTo>
                  <a:pt x="921544" y="736154"/>
                  <a:pt x="967417" y="690281"/>
                  <a:pt x="1021444" y="691301"/>
                </a:cubicBezTo>
                <a:close/>
                <a:moveTo>
                  <a:pt x="1710549" y="690283"/>
                </a:moveTo>
                <a:cubicBezTo>
                  <a:pt x="1764578" y="690283"/>
                  <a:pt x="1810451" y="737176"/>
                  <a:pt x="1808412" y="791202"/>
                </a:cubicBezTo>
                <a:cubicBezTo>
                  <a:pt x="1807393" y="844209"/>
                  <a:pt x="1762539" y="887024"/>
                  <a:pt x="1710549" y="887024"/>
                </a:cubicBezTo>
                <a:cubicBezTo>
                  <a:pt x="1656523" y="887024"/>
                  <a:pt x="1611669" y="841153"/>
                  <a:pt x="1612689" y="786105"/>
                </a:cubicBezTo>
                <a:cubicBezTo>
                  <a:pt x="1613708" y="733098"/>
                  <a:pt x="1658562" y="690283"/>
                  <a:pt x="1710549" y="690283"/>
                </a:cubicBezTo>
                <a:close/>
                <a:moveTo>
                  <a:pt x="2172334" y="690283"/>
                </a:moveTo>
                <a:cubicBezTo>
                  <a:pt x="2224324" y="690283"/>
                  <a:pt x="2269179" y="735136"/>
                  <a:pt x="2270196" y="787124"/>
                </a:cubicBezTo>
                <a:cubicBezTo>
                  <a:pt x="2271218" y="840134"/>
                  <a:pt x="2225344" y="887024"/>
                  <a:pt x="2171315" y="887024"/>
                </a:cubicBezTo>
                <a:cubicBezTo>
                  <a:pt x="2118307" y="887024"/>
                  <a:pt x="2074472" y="843190"/>
                  <a:pt x="2073453" y="790183"/>
                </a:cubicBezTo>
                <a:cubicBezTo>
                  <a:pt x="2072433" y="736156"/>
                  <a:pt x="2117287" y="689263"/>
                  <a:pt x="2172334" y="690283"/>
                </a:cubicBezTo>
                <a:close/>
                <a:moveTo>
                  <a:pt x="1250811" y="690281"/>
                </a:moveTo>
                <a:cubicBezTo>
                  <a:pt x="1302799" y="691300"/>
                  <a:pt x="1347653" y="736151"/>
                  <a:pt x="1348672" y="788141"/>
                </a:cubicBezTo>
                <a:cubicBezTo>
                  <a:pt x="1349692" y="842167"/>
                  <a:pt x="1302799" y="888040"/>
                  <a:pt x="1248772" y="887020"/>
                </a:cubicBezTo>
                <a:cubicBezTo>
                  <a:pt x="1194743" y="886001"/>
                  <a:pt x="1149891" y="840128"/>
                  <a:pt x="1151930" y="785082"/>
                </a:cubicBezTo>
                <a:cubicBezTo>
                  <a:pt x="1153967" y="732074"/>
                  <a:pt x="1198821" y="689261"/>
                  <a:pt x="1250811" y="690281"/>
                </a:cubicBezTo>
                <a:close/>
                <a:moveTo>
                  <a:pt x="1939917" y="690279"/>
                </a:moveTo>
                <a:cubicBezTo>
                  <a:pt x="1994963" y="689259"/>
                  <a:pt x="2039817" y="735132"/>
                  <a:pt x="2038795" y="790179"/>
                </a:cubicBezTo>
                <a:cubicBezTo>
                  <a:pt x="2037778" y="843188"/>
                  <a:pt x="1994963" y="887020"/>
                  <a:pt x="1941953" y="887020"/>
                </a:cubicBezTo>
                <a:cubicBezTo>
                  <a:pt x="1886907" y="887020"/>
                  <a:pt x="1842053" y="842169"/>
                  <a:pt x="1843073" y="787120"/>
                </a:cubicBezTo>
                <a:cubicBezTo>
                  <a:pt x="1844092" y="734113"/>
                  <a:pt x="1887927" y="690279"/>
                  <a:pt x="1939917" y="690279"/>
                </a:cubicBezTo>
                <a:close/>
                <a:moveTo>
                  <a:pt x="1482207" y="690279"/>
                </a:moveTo>
                <a:cubicBezTo>
                  <a:pt x="1535217" y="691298"/>
                  <a:pt x="1578030" y="735132"/>
                  <a:pt x="1579049" y="788138"/>
                </a:cubicBezTo>
                <a:cubicBezTo>
                  <a:pt x="1579049" y="843186"/>
                  <a:pt x="1534198" y="888037"/>
                  <a:pt x="1480168" y="887018"/>
                </a:cubicBezTo>
                <a:cubicBezTo>
                  <a:pt x="1426141" y="885998"/>
                  <a:pt x="1383326" y="843186"/>
                  <a:pt x="1383326" y="789158"/>
                </a:cubicBezTo>
                <a:cubicBezTo>
                  <a:pt x="1383326" y="734112"/>
                  <a:pt x="1428180" y="689259"/>
                  <a:pt x="1482207" y="690279"/>
                </a:cubicBezTo>
                <a:close/>
                <a:moveTo>
                  <a:pt x="788007" y="690279"/>
                </a:moveTo>
                <a:cubicBezTo>
                  <a:pt x="842036" y="689259"/>
                  <a:pt x="888926" y="734112"/>
                  <a:pt x="888926" y="788138"/>
                </a:cubicBezTo>
                <a:cubicBezTo>
                  <a:pt x="888926" y="842167"/>
                  <a:pt x="843053" y="888037"/>
                  <a:pt x="789026" y="887018"/>
                </a:cubicBezTo>
                <a:cubicBezTo>
                  <a:pt x="735000" y="885998"/>
                  <a:pt x="692185" y="842167"/>
                  <a:pt x="692185" y="789158"/>
                </a:cubicBezTo>
                <a:cubicBezTo>
                  <a:pt x="692185" y="736151"/>
                  <a:pt x="735000" y="692317"/>
                  <a:pt x="788007" y="690279"/>
                </a:cubicBezTo>
                <a:close/>
                <a:moveTo>
                  <a:pt x="1484246" y="460922"/>
                </a:moveTo>
                <a:cubicBezTo>
                  <a:pt x="1537254" y="461941"/>
                  <a:pt x="1579049" y="505773"/>
                  <a:pt x="1579049" y="559803"/>
                </a:cubicBezTo>
                <a:cubicBezTo>
                  <a:pt x="1578030" y="614849"/>
                  <a:pt x="1534198" y="657664"/>
                  <a:pt x="1478129" y="656644"/>
                </a:cubicBezTo>
                <a:cubicBezTo>
                  <a:pt x="1424102" y="655625"/>
                  <a:pt x="1383326" y="611790"/>
                  <a:pt x="1383326" y="557764"/>
                </a:cubicBezTo>
                <a:cubicBezTo>
                  <a:pt x="1384346" y="501698"/>
                  <a:pt x="1428180" y="459902"/>
                  <a:pt x="1484246" y="460922"/>
                </a:cubicBezTo>
                <a:close/>
                <a:moveTo>
                  <a:pt x="562724" y="460922"/>
                </a:moveTo>
                <a:cubicBezTo>
                  <a:pt x="615731" y="461941"/>
                  <a:pt x="657527" y="505773"/>
                  <a:pt x="657527" y="558782"/>
                </a:cubicBezTo>
                <a:cubicBezTo>
                  <a:pt x="657527" y="613828"/>
                  <a:pt x="612675" y="656643"/>
                  <a:pt x="556607" y="655623"/>
                </a:cubicBezTo>
                <a:cubicBezTo>
                  <a:pt x="502580" y="654604"/>
                  <a:pt x="461804" y="611789"/>
                  <a:pt x="461804" y="557763"/>
                </a:cubicBezTo>
                <a:cubicBezTo>
                  <a:pt x="461804" y="502715"/>
                  <a:pt x="506658" y="459902"/>
                  <a:pt x="562724" y="460922"/>
                </a:cubicBezTo>
                <a:close/>
                <a:moveTo>
                  <a:pt x="1947046" y="460921"/>
                </a:moveTo>
                <a:cubicBezTo>
                  <a:pt x="2000056" y="462957"/>
                  <a:pt x="2040831" y="507811"/>
                  <a:pt x="2039812" y="560820"/>
                </a:cubicBezTo>
                <a:cubicBezTo>
                  <a:pt x="2037773" y="616885"/>
                  <a:pt x="1991900" y="658680"/>
                  <a:pt x="1936854" y="655622"/>
                </a:cubicBezTo>
                <a:cubicBezTo>
                  <a:pt x="1883845" y="653583"/>
                  <a:pt x="1842052" y="608729"/>
                  <a:pt x="1844091" y="555723"/>
                </a:cubicBezTo>
                <a:cubicBezTo>
                  <a:pt x="1846130" y="500674"/>
                  <a:pt x="1890981" y="458882"/>
                  <a:pt x="1947046" y="460921"/>
                </a:cubicBezTo>
                <a:close/>
                <a:moveTo>
                  <a:pt x="1248766" y="460919"/>
                </a:moveTo>
                <a:cubicBezTo>
                  <a:pt x="1303812" y="459900"/>
                  <a:pt x="1349685" y="504753"/>
                  <a:pt x="1348666" y="558779"/>
                </a:cubicBezTo>
                <a:cubicBezTo>
                  <a:pt x="1348666" y="611788"/>
                  <a:pt x="1304831" y="654602"/>
                  <a:pt x="1251824" y="655622"/>
                </a:cubicBezTo>
                <a:cubicBezTo>
                  <a:pt x="1196778" y="656639"/>
                  <a:pt x="1151924" y="612807"/>
                  <a:pt x="1151924" y="557760"/>
                </a:cubicBezTo>
                <a:cubicBezTo>
                  <a:pt x="1152944" y="504753"/>
                  <a:pt x="1194739" y="461939"/>
                  <a:pt x="1248766" y="460919"/>
                </a:cubicBezTo>
                <a:close/>
                <a:moveTo>
                  <a:pt x="1022466" y="460919"/>
                </a:moveTo>
                <a:cubicBezTo>
                  <a:pt x="1075473" y="461939"/>
                  <a:pt x="1117269" y="504754"/>
                  <a:pt x="1118288" y="557763"/>
                </a:cubicBezTo>
                <a:cubicBezTo>
                  <a:pt x="1118288" y="611789"/>
                  <a:pt x="1076492" y="654604"/>
                  <a:pt x="1023485" y="655623"/>
                </a:cubicBezTo>
                <a:cubicBezTo>
                  <a:pt x="967419" y="656643"/>
                  <a:pt x="922565" y="613828"/>
                  <a:pt x="922565" y="558782"/>
                </a:cubicBezTo>
                <a:cubicBezTo>
                  <a:pt x="922565" y="503734"/>
                  <a:pt x="966400" y="459900"/>
                  <a:pt x="1022466" y="460919"/>
                </a:cubicBezTo>
                <a:close/>
                <a:moveTo>
                  <a:pt x="789025" y="460919"/>
                </a:moveTo>
                <a:cubicBezTo>
                  <a:pt x="844074" y="459900"/>
                  <a:pt x="888925" y="503734"/>
                  <a:pt x="888925" y="558782"/>
                </a:cubicBezTo>
                <a:cubicBezTo>
                  <a:pt x="887908" y="612809"/>
                  <a:pt x="845093" y="655623"/>
                  <a:pt x="791064" y="655623"/>
                </a:cubicBezTo>
                <a:cubicBezTo>
                  <a:pt x="736018" y="656643"/>
                  <a:pt x="691164" y="612809"/>
                  <a:pt x="692183" y="557763"/>
                </a:cubicBezTo>
                <a:cubicBezTo>
                  <a:pt x="692183" y="504754"/>
                  <a:pt x="734998" y="461939"/>
                  <a:pt x="789025" y="460919"/>
                </a:cubicBezTo>
                <a:close/>
                <a:moveTo>
                  <a:pt x="1711569" y="459899"/>
                </a:moveTo>
                <a:cubicBezTo>
                  <a:pt x="1764578" y="459899"/>
                  <a:pt x="1808413" y="502713"/>
                  <a:pt x="1808413" y="556740"/>
                </a:cubicBezTo>
                <a:cubicBezTo>
                  <a:pt x="1810452" y="611788"/>
                  <a:pt x="1765598" y="656639"/>
                  <a:pt x="1709530" y="655619"/>
                </a:cubicBezTo>
                <a:cubicBezTo>
                  <a:pt x="1655503" y="654600"/>
                  <a:pt x="1613708" y="612805"/>
                  <a:pt x="1612689" y="558779"/>
                </a:cubicBezTo>
                <a:cubicBezTo>
                  <a:pt x="1611669" y="503733"/>
                  <a:pt x="1656523" y="459899"/>
                  <a:pt x="1711569" y="459899"/>
                </a:cubicBezTo>
                <a:close/>
                <a:moveTo>
                  <a:pt x="1711573" y="229519"/>
                </a:moveTo>
                <a:cubicBezTo>
                  <a:pt x="1764583" y="230538"/>
                  <a:pt x="1808415" y="273353"/>
                  <a:pt x="1809435" y="326360"/>
                </a:cubicBezTo>
                <a:cubicBezTo>
                  <a:pt x="1810454" y="380389"/>
                  <a:pt x="1764583" y="426260"/>
                  <a:pt x="1710554" y="426260"/>
                </a:cubicBezTo>
                <a:cubicBezTo>
                  <a:pt x="1657546" y="426260"/>
                  <a:pt x="1613711" y="382426"/>
                  <a:pt x="1612692" y="329419"/>
                </a:cubicBezTo>
                <a:cubicBezTo>
                  <a:pt x="1611672" y="274373"/>
                  <a:pt x="1657546" y="229519"/>
                  <a:pt x="1711573" y="229519"/>
                </a:cubicBezTo>
                <a:close/>
                <a:moveTo>
                  <a:pt x="1480167" y="229519"/>
                </a:moveTo>
                <a:cubicBezTo>
                  <a:pt x="1535216" y="229519"/>
                  <a:pt x="1580070" y="275392"/>
                  <a:pt x="1579050" y="329419"/>
                </a:cubicBezTo>
                <a:cubicBezTo>
                  <a:pt x="1578031" y="382426"/>
                  <a:pt x="1534196" y="426260"/>
                  <a:pt x="1481187" y="426260"/>
                </a:cubicBezTo>
                <a:cubicBezTo>
                  <a:pt x="1427160" y="426260"/>
                  <a:pt x="1382306" y="381406"/>
                  <a:pt x="1383326" y="326360"/>
                </a:cubicBezTo>
                <a:cubicBezTo>
                  <a:pt x="1384345" y="273353"/>
                  <a:pt x="1427160" y="230538"/>
                  <a:pt x="1480167" y="229519"/>
                </a:cubicBezTo>
                <a:close/>
                <a:moveTo>
                  <a:pt x="330301" y="229519"/>
                </a:moveTo>
                <a:cubicBezTo>
                  <a:pt x="382291" y="229519"/>
                  <a:pt x="427145" y="273353"/>
                  <a:pt x="428165" y="326360"/>
                </a:cubicBezTo>
                <a:cubicBezTo>
                  <a:pt x="429184" y="380389"/>
                  <a:pt x="383311" y="427280"/>
                  <a:pt x="329281" y="426260"/>
                </a:cubicBezTo>
                <a:cubicBezTo>
                  <a:pt x="276274" y="426260"/>
                  <a:pt x="232439" y="382426"/>
                  <a:pt x="231419" y="329419"/>
                </a:cubicBezTo>
                <a:cubicBezTo>
                  <a:pt x="230400" y="274373"/>
                  <a:pt x="275254" y="229519"/>
                  <a:pt x="330301" y="229519"/>
                </a:cubicBezTo>
                <a:close/>
                <a:moveTo>
                  <a:pt x="1246727" y="229517"/>
                </a:moveTo>
                <a:cubicBezTo>
                  <a:pt x="1301773" y="228498"/>
                  <a:pt x="1348665" y="273351"/>
                  <a:pt x="1348665" y="327377"/>
                </a:cubicBezTo>
                <a:cubicBezTo>
                  <a:pt x="1348665" y="381405"/>
                  <a:pt x="1301773" y="427276"/>
                  <a:pt x="1248766" y="426256"/>
                </a:cubicBezTo>
                <a:cubicBezTo>
                  <a:pt x="1195759" y="425237"/>
                  <a:pt x="1152944" y="381405"/>
                  <a:pt x="1151924" y="328397"/>
                </a:cubicBezTo>
                <a:cubicBezTo>
                  <a:pt x="1151924" y="275390"/>
                  <a:pt x="1194739" y="230537"/>
                  <a:pt x="1246727" y="229517"/>
                </a:cubicBezTo>
                <a:close/>
                <a:moveTo>
                  <a:pt x="1022466" y="229517"/>
                </a:moveTo>
                <a:cubicBezTo>
                  <a:pt x="1074454" y="230537"/>
                  <a:pt x="1117269" y="274371"/>
                  <a:pt x="1118288" y="327377"/>
                </a:cubicBezTo>
                <a:cubicBezTo>
                  <a:pt x="1118288" y="382425"/>
                  <a:pt x="1073434" y="427276"/>
                  <a:pt x="1019407" y="426256"/>
                </a:cubicBezTo>
                <a:cubicBezTo>
                  <a:pt x="966400" y="425237"/>
                  <a:pt x="922565" y="381405"/>
                  <a:pt x="922565" y="328397"/>
                </a:cubicBezTo>
                <a:cubicBezTo>
                  <a:pt x="922565" y="273351"/>
                  <a:pt x="967419" y="228498"/>
                  <a:pt x="1022466" y="229517"/>
                </a:cubicBezTo>
                <a:close/>
                <a:moveTo>
                  <a:pt x="789025" y="229517"/>
                </a:moveTo>
                <a:cubicBezTo>
                  <a:pt x="843054" y="228498"/>
                  <a:pt x="888925" y="274371"/>
                  <a:pt x="888925" y="328397"/>
                </a:cubicBezTo>
                <a:cubicBezTo>
                  <a:pt x="888925" y="381405"/>
                  <a:pt x="845093" y="425237"/>
                  <a:pt x="792084" y="426256"/>
                </a:cubicBezTo>
                <a:cubicBezTo>
                  <a:pt x="737037" y="427276"/>
                  <a:pt x="691164" y="382425"/>
                  <a:pt x="692183" y="327377"/>
                </a:cubicBezTo>
                <a:cubicBezTo>
                  <a:pt x="692183" y="274371"/>
                  <a:pt x="736018" y="230537"/>
                  <a:pt x="789025" y="229517"/>
                </a:cubicBezTo>
                <a:close/>
                <a:moveTo>
                  <a:pt x="561704" y="229517"/>
                </a:moveTo>
                <a:cubicBezTo>
                  <a:pt x="614712" y="230537"/>
                  <a:pt x="657527" y="274371"/>
                  <a:pt x="657527" y="327377"/>
                </a:cubicBezTo>
                <a:cubicBezTo>
                  <a:pt x="657527" y="382425"/>
                  <a:pt x="611656" y="427276"/>
                  <a:pt x="557626" y="426256"/>
                </a:cubicBezTo>
                <a:cubicBezTo>
                  <a:pt x="504619" y="425237"/>
                  <a:pt x="461804" y="381405"/>
                  <a:pt x="461804" y="328397"/>
                </a:cubicBezTo>
                <a:cubicBezTo>
                  <a:pt x="461804" y="273351"/>
                  <a:pt x="506658" y="228498"/>
                  <a:pt x="561704" y="229517"/>
                </a:cubicBezTo>
                <a:close/>
                <a:moveTo>
                  <a:pt x="98897" y="1177"/>
                </a:moveTo>
                <a:cubicBezTo>
                  <a:pt x="153946" y="1177"/>
                  <a:pt x="195739" y="42973"/>
                  <a:pt x="196758" y="96999"/>
                </a:cubicBezTo>
                <a:cubicBezTo>
                  <a:pt x="197778" y="151029"/>
                  <a:pt x="155985" y="193842"/>
                  <a:pt x="101956" y="195880"/>
                </a:cubicBezTo>
                <a:cubicBezTo>
                  <a:pt x="46910" y="196900"/>
                  <a:pt x="1037" y="154085"/>
                  <a:pt x="17" y="100058"/>
                </a:cubicBezTo>
                <a:cubicBezTo>
                  <a:pt x="-1002" y="45011"/>
                  <a:pt x="43852" y="1177"/>
                  <a:pt x="98897" y="1177"/>
                </a:cubicBezTo>
                <a:close/>
                <a:moveTo>
                  <a:pt x="1484248" y="160"/>
                </a:moveTo>
                <a:cubicBezTo>
                  <a:pt x="1538274" y="2196"/>
                  <a:pt x="1579050" y="46031"/>
                  <a:pt x="1579050" y="99040"/>
                </a:cubicBezTo>
                <a:cubicBezTo>
                  <a:pt x="1578031" y="154087"/>
                  <a:pt x="1533179" y="196902"/>
                  <a:pt x="1477111" y="194863"/>
                </a:cubicBezTo>
                <a:cubicBezTo>
                  <a:pt x="1423085" y="192824"/>
                  <a:pt x="1382309" y="150009"/>
                  <a:pt x="1383328" y="95982"/>
                </a:cubicBezTo>
                <a:cubicBezTo>
                  <a:pt x="1384347" y="39914"/>
                  <a:pt x="1428182" y="-1879"/>
                  <a:pt x="1484248" y="160"/>
                </a:cubicBezTo>
                <a:close/>
                <a:moveTo>
                  <a:pt x="786985" y="158"/>
                </a:moveTo>
                <a:cubicBezTo>
                  <a:pt x="843050" y="-861"/>
                  <a:pt x="886884" y="42973"/>
                  <a:pt x="886884" y="98021"/>
                </a:cubicBezTo>
                <a:cubicBezTo>
                  <a:pt x="887903" y="151028"/>
                  <a:pt x="845089" y="193843"/>
                  <a:pt x="791062" y="194862"/>
                </a:cubicBezTo>
                <a:cubicBezTo>
                  <a:pt x="734997" y="195882"/>
                  <a:pt x="691163" y="152048"/>
                  <a:pt x="691163" y="97002"/>
                </a:cubicBezTo>
                <a:cubicBezTo>
                  <a:pt x="691163" y="42973"/>
                  <a:pt x="733978" y="1178"/>
                  <a:pt x="786985" y="158"/>
                </a:cubicBezTo>
                <a:close/>
                <a:moveTo>
                  <a:pt x="557623" y="158"/>
                </a:moveTo>
                <a:cubicBezTo>
                  <a:pt x="613689" y="-861"/>
                  <a:pt x="657523" y="42973"/>
                  <a:pt x="656503" y="98021"/>
                </a:cubicBezTo>
                <a:cubicBezTo>
                  <a:pt x="656503" y="152048"/>
                  <a:pt x="613689" y="193843"/>
                  <a:pt x="560682" y="194862"/>
                </a:cubicBezTo>
                <a:cubicBezTo>
                  <a:pt x="504614" y="195882"/>
                  <a:pt x="460780" y="152048"/>
                  <a:pt x="461799" y="97002"/>
                </a:cubicBezTo>
                <a:cubicBezTo>
                  <a:pt x="461799" y="42973"/>
                  <a:pt x="503595" y="1178"/>
                  <a:pt x="557623" y="158"/>
                </a:cubicBezTo>
                <a:close/>
                <a:moveTo>
                  <a:pt x="328265" y="158"/>
                </a:moveTo>
                <a:cubicBezTo>
                  <a:pt x="383311" y="-861"/>
                  <a:pt x="429184" y="43992"/>
                  <a:pt x="428165" y="98018"/>
                </a:cubicBezTo>
                <a:cubicBezTo>
                  <a:pt x="428165" y="151027"/>
                  <a:pt x="384330" y="193841"/>
                  <a:pt x="331323" y="194861"/>
                </a:cubicBezTo>
                <a:cubicBezTo>
                  <a:pt x="276275" y="195878"/>
                  <a:pt x="231423" y="152046"/>
                  <a:pt x="232443" y="96999"/>
                </a:cubicBezTo>
                <a:cubicBezTo>
                  <a:pt x="231423" y="42973"/>
                  <a:pt x="274236" y="1178"/>
                  <a:pt x="328265" y="158"/>
                </a:cubicBezTo>
                <a:close/>
                <a:moveTo>
                  <a:pt x="1255904" y="157"/>
                </a:moveTo>
                <a:cubicBezTo>
                  <a:pt x="1308911" y="3215"/>
                  <a:pt x="1350707" y="48069"/>
                  <a:pt x="1348668" y="101076"/>
                </a:cubicBezTo>
                <a:cubicBezTo>
                  <a:pt x="1346629" y="156125"/>
                  <a:pt x="1300758" y="197918"/>
                  <a:pt x="1244690" y="194862"/>
                </a:cubicBezTo>
                <a:cubicBezTo>
                  <a:pt x="1191683" y="192823"/>
                  <a:pt x="1150907" y="146950"/>
                  <a:pt x="1151926" y="93940"/>
                </a:cubicBezTo>
                <a:cubicBezTo>
                  <a:pt x="1153965" y="38894"/>
                  <a:pt x="1199836" y="-2901"/>
                  <a:pt x="1255904" y="157"/>
                </a:cubicBezTo>
                <a:close/>
                <a:moveTo>
                  <a:pt x="1018385" y="157"/>
                </a:moveTo>
                <a:cubicBezTo>
                  <a:pt x="1074450" y="-863"/>
                  <a:pt x="1118284" y="41950"/>
                  <a:pt x="1117265" y="98017"/>
                </a:cubicBezTo>
                <a:cubicBezTo>
                  <a:pt x="1117265" y="152044"/>
                  <a:pt x="1074450" y="193839"/>
                  <a:pt x="1021443" y="194858"/>
                </a:cubicBezTo>
                <a:cubicBezTo>
                  <a:pt x="966398" y="195878"/>
                  <a:pt x="921544" y="152044"/>
                  <a:pt x="921544" y="96998"/>
                </a:cubicBezTo>
                <a:cubicBezTo>
                  <a:pt x="922564" y="43989"/>
                  <a:pt x="965378" y="1176"/>
                  <a:pt x="1018385" y="157"/>
                </a:cubicBezTo>
                <a:close/>
              </a:path>
            </a:pathLst>
          </a:custGeom>
          <a:solidFill>
            <a:schemeClr val="accent1"/>
          </a:solidFill>
          <a:ln w="434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277737B5-221D-4F7D-B31C-46D593BC306F}"/>
              </a:ext>
            </a:extLst>
          </p:cNvPr>
          <p:cNvSpPr/>
          <p:nvPr/>
        </p:nvSpPr>
        <p:spPr>
          <a:xfrm>
            <a:off x="6533212" y="3364174"/>
            <a:ext cx="1141106" cy="1044051"/>
          </a:xfrm>
          <a:custGeom>
            <a:avLst/>
            <a:gdLst>
              <a:gd name="connsiteX0" fmla="*/ 791064 w 2731026"/>
              <a:gd name="connsiteY0" fmla="*/ 2303972 h 2498744"/>
              <a:gd name="connsiteX1" fmla="*/ 888925 w 2731026"/>
              <a:gd name="connsiteY1" fmla="*/ 2399795 h 2498744"/>
              <a:gd name="connsiteX2" fmla="*/ 789025 w 2731026"/>
              <a:gd name="connsiteY2" fmla="*/ 2498676 h 2498744"/>
              <a:gd name="connsiteX3" fmla="*/ 692183 w 2731026"/>
              <a:gd name="connsiteY3" fmla="*/ 2402853 h 2498744"/>
              <a:gd name="connsiteX4" fmla="*/ 791064 w 2731026"/>
              <a:gd name="connsiteY4" fmla="*/ 2303972 h 2498744"/>
              <a:gd name="connsiteX5" fmla="*/ 1021444 w 2731026"/>
              <a:gd name="connsiteY5" fmla="*/ 2303968 h 2498744"/>
              <a:gd name="connsiteX6" fmla="*/ 1117267 w 2731026"/>
              <a:gd name="connsiteY6" fmla="*/ 2404889 h 2498744"/>
              <a:gd name="connsiteX7" fmla="*/ 1018386 w 2731026"/>
              <a:gd name="connsiteY7" fmla="*/ 2498672 h 2498744"/>
              <a:gd name="connsiteX8" fmla="*/ 921544 w 2731026"/>
              <a:gd name="connsiteY8" fmla="*/ 2401831 h 2498744"/>
              <a:gd name="connsiteX9" fmla="*/ 1021444 w 2731026"/>
              <a:gd name="connsiteY9" fmla="*/ 2303968 h 2498744"/>
              <a:gd name="connsiteX10" fmla="*/ 330302 w 2731026"/>
              <a:gd name="connsiteY10" fmla="*/ 2303968 h 2498744"/>
              <a:gd name="connsiteX11" fmla="*/ 427143 w 2731026"/>
              <a:gd name="connsiteY11" fmla="*/ 2400810 h 2498744"/>
              <a:gd name="connsiteX12" fmla="*/ 327243 w 2731026"/>
              <a:gd name="connsiteY12" fmla="*/ 2498670 h 2498744"/>
              <a:gd name="connsiteX13" fmla="*/ 230402 w 2731026"/>
              <a:gd name="connsiteY13" fmla="*/ 2401830 h 2498744"/>
              <a:gd name="connsiteX14" fmla="*/ 330302 w 2731026"/>
              <a:gd name="connsiteY14" fmla="*/ 2303968 h 2498744"/>
              <a:gd name="connsiteX15" fmla="*/ 103995 w 2731026"/>
              <a:gd name="connsiteY15" fmla="*/ 2302951 h 2498744"/>
              <a:gd name="connsiteX16" fmla="*/ 196760 w 2731026"/>
              <a:gd name="connsiteY16" fmla="*/ 2403870 h 2498744"/>
              <a:gd name="connsiteX17" fmla="*/ 93803 w 2731026"/>
              <a:gd name="connsiteY17" fmla="*/ 2498673 h 2498744"/>
              <a:gd name="connsiteX18" fmla="*/ 1040 w 2731026"/>
              <a:gd name="connsiteY18" fmla="*/ 2397754 h 2498744"/>
              <a:gd name="connsiteX19" fmla="*/ 103995 w 2731026"/>
              <a:gd name="connsiteY19" fmla="*/ 2302951 h 2498744"/>
              <a:gd name="connsiteX20" fmla="*/ 1483227 w 2731026"/>
              <a:gd name="connsiteY20" fmla="*/ 2302950 h 2498744"/>
              <a:gd name="connsiteX21" fmla="*/ 1579049 w 2731026"/>
              <a:gd name="connsiteY21" fmla="*/ 2399792 h 2498744"/>
              <a:gd name="connsiteX22" fmla="*/ 1480169 w 2731026"/>
              <a:gd name="connsiteY22" fmla="*/ 2498673 h 2498744"/>
              <a:gd name="connsiteX23" fmla="*/ 1384347 w 2731026"/>
              <a:gd name="connsiteY23" fmla="*/ 2401831 h 2498744"/>
              <a:gd name="connsiteX24" fmla="*/ 1483227 w 2731026"/>
              <a:gd name="connsiteY24" fmla="*/ 2302950 h 2498744"/>
              <a:gd name="connsiteX25" fmla="*/ 1250809 w 2731026"/>
              <a:gd name="connsiteY25" fmla="*/ 2302950 h 2498744"/>
              <a:gd name="connsiteX26" fmla="*/ 1349690 w 2731026"/>
              <a:gd name="connsiteY26" fmla="*/ 2402851 h 2498744"/>
              <a:gd name="connsiteX27" fmla="*/ 1250809 w 2731026"/>
              <a:gd name="connsiteY27" fmla="*/ 2498673 h 2498744"/>
              <a:gd name="connsiteX28" fmla="*/ 1152948 w 2731026"/>
              <a:gd name="connsiteY28" fmla="*/ 2398773 h 2498744"/>
              <a:gd name="connsiteX29" fmla="*/ 1250809 w 2731026"/>
              <a:gd name="connsiteY29" fmla="*/ 2302950 h 2498744"/>
              <a:gd name="connsiteX30" fmla="*/ 560683 w 2731026"/>
              <a:gd name="connsiteY30" fmla="*/ 2302950 h 2498744"/>
              <a:gd name="connsiteX31" fmla="*/ 657524 w 2731026"/>
              <a:gd name="connsiteY31" fmla="*/ 2399792 h 2498744"/>
              <a:gd name="connsiteX32" fmla="*/ 558644 w 2731026"/>
              <a:gd name="connsiteY32" fmla="*/ 2498673 h 2498744"/>
              <a:gd name="connsiteX33" fmla="*/ 461799 w 2731026"/>
              <a:gd name="connsiteY33" fmla="*/ 2401831 h 2498744"/>
              <a:gd name="connsiteX34" fmla="*/ 560683 w 2731026"/>
              <a:gd name="connsiteY34" fmla="*/ 2302950 h 2498744"/>
              <a:gd name="connsiteX35" fmla="*/ 1246732 w 2731026"/>
              <a:gd name="connsiteY35" fmla="*/ 2072572 h 2498744"/>
              <a:gd name="connsiteX36" fmla="*/ 1348671 w 2731026"/>
              <a:gd name="connsiteY36" fmla="*/ 2169414 h 2498744"/>
              <a:gd name="connsiteX37" fmla="*/ 1253869 w 2731026"/>
              <a:gd name="connsiteY37" fmla="*/ 2269315 h 2498744"/>
              <a:gd name="connsiteX38" fmla="*/ 1151930 w 2731026"/>
              <a:gd name="connsiteY38" fmla="*/ 2172473 h 2498744"/>
              <a:gd name="connsiteX39" fmla="*/ 1246732 w 2731026"/>
              <a:gd name="connsiteY39" fmla="*/ 2072572 h 2498744"/>
              <a:gd name="connsiteX40" fmla="*/ 788006 w 2731026"/>
              <a:gd name="connsiteY40" fmla="*/ 2072572 h 2498744"/>
              <a:gd name="connsiteX41" fmla="*/ 887905 w 2731026"/>
              <a:gd name="connsiteY41" fmla="*/ 2166355 h 2498744"/>
              <a:gd name="connsiteX42" fmla="*/ 792082 w 2731026"/>
              <a:gd name="connsiteY42" fmla="*/ 2269313 h 2498744"/>
              <a:gd name="connsiteX43" fmla="*/ 692182 w 2731026"/>
              <a:gd name="connsiteY43" fmla="*/ 2175530 h 2498744"/>
              <a:gd name="connsiteX44" fmla="*/ 788006 w 2731026"/>
              <a:gd name="connsiteY44" fmla="*/ 2072572 h 2498744"/>
              <a:gd name="connsiteX45" fmla="*/ 330301 w 2731026"/>
              <a:gd name="connsiteY45" fmla="*/ 2072572 h 2498744"/>
              <a:gd name="connsiteX46" fmla="*/ 427142 w 2731026"/>
              <a:gd name="connsiteY46" fmla="*/ 2174511 h 2498744"/>
              <a:gd name="connsiteX47" fmla="*/ 327242 w 2731026"/>
              <a:gd name="connsiteY47" fmla="*/ 2269313 h 2498744"/>
              <a:gd name="connsiteX48" fmla="*/ 230401 w 2731026"/>
              <a:gd name="connsiteY48" fmla="*/ 2167374 h 2498744"/>
              <a:gd name="connsiteX49" fmla="*/ 330301 w 2731026"/>
              <a:gd name="connsiteY49" fmla="*/ 2072572 h 2498744"/>
              <a:gd name="connsiteX50" fmla="*/ 1481191 w 2731026"/>
              <a:gd name="connsiteY50" fmla="*/ 2072570 h 2498744"/>
              <a:gd name="connsiteX51" fmla="*/ 1579053 w 2731026"/>
              <a:gd name="connsiteY51" fmla="*/ 2172470 h 2498744"/>
              <a:gd name="connsiteX52" fmla="*/ 1482211 w 2731026"/>
              <a:gd name="connsiteY52" fmla="*/ 2269311 h 2498744"/>
              <a:gd name="connsiteX53" fmla="*/ 1384347 w 2731026"/>
              <a:gd name="connsiteY53" fmla="*/ 2169411 h 2498744"/>
              <a:gd name="connsiteX54" fmla="*/ 1481191 w 2731026"/>
              <a:gd name="connsiteY54" fmla="*/ 2072570 h 2498744"/>
              <a:gd name="connsiteX55" fmla="*/ 1712589 w 2731026"/>
              <a:gd name="connsiteY55" fmla="*/ 2071552 h 2498744"/>
              <a:gd name="connsiteX56" fmla="*/ 1809430 w 2731026"/>
              <a:gd name="connsiteY56" fmla="*/ 2169413 h 2498744"/>
              <a:gd name="connsiteX57" fmla="*/ 1709531 w 2731026"/>
              <a:gd name="connsiteY57" fmla="*/ 2268294 h 2498744"/>
              <a:gd name="connsiteX58" fmla="*/ 1612689 w 2731026"/>
              <a:gd name="connsiteY58" fmla="*/ 2171452 h 2498744"/>
              <a:gd name="connsiteX59" fmla="*/ 1712589 w 2731026"/>
              <a:gd name="connsiteY59" fmla="*/ 2071552 h 2498744"/>
              <a:gd name="connsiteX60" fmla="*/ 1020426 w 2731026"/>
              <a:gd name="connsiteY60" fmla="*/ 2071552 h 2498744"/>
              <a:gd name="connsiteX61" fmla="*/ 1118287 w 2731026"/>
              <a:gd name="connsiteY61" fmla="*/ 2173492 h 2498744"/>
              <a:gd name="connsiteX62" fmla="*/ 1020426 w 2731026"/>
              <a:gd name="connsiteY62" fmla="*/ 2269314 h 2498744"/>
              <a:gd name="connsiteX63" fmla="*/ 922565 w 2731026"/>
              <a:gd name="connsiteY63" fmla="*/ 2168394 h 2498744"/>
              <a:gd name="connsiteX64" fmla="*/ 1020426 w 2731026"/>
              <a:gd name="connsiteY64" fmla="*/ 2071552 h 2498744"/>
              <a:gd name="connsiteX65" fmla="*/ 558646 w 2731026"/>
              <a:gd name="connsiteY65" fmla="*/ 2071552 h 2498744"/>
              <a:gd name="connsiteX66" fmla="*/ 657527 w 2731026"/>
              <a:gd name="connsiteY66" fmla="*/ 2172471 h 2498744"/>
              <a:gd name="connsiteX67" fmla="*/ 560685 w 2731026"/>
              <a:gd name="connsiteY67" fmla="*/ 2269312 h 2498744"/>
              <a:gd name="connsiteX68" fmla="*/ 461804 w 2731026"/>
              <a:gd name="connsiteY68" fmla="*/ 2169413 h 2498744"/>
              <a:gd name="connsiteX69" fmla="*/ 558646 w 2731026"/>
              <a:gd name="connsiteY69" fmla="*/ 2071552 h 2498744"/>
              <a:gd name="connsiteX70" fmla="*/ 1018388 w 2731026"/>
              <a:gd name="connsiteY70" fmla="*/ 1843209 h 2498744"/>
              <a:gd name="connsiteX71" fmla="*/ 1118288 w 2731026"/>
              <a:gd name="connsiteY71" fmla="*/ 1941070 h 2498744"/>
              <a:gd name="connsiteX72" fmla="*/ 1018388 w 2731026"/>
              <a:gd name="connsiteY72" fmla="*/ 2037911 h 2498744"/>
              <a:gd name="connsiteX73" fmla="*/ 922565 w 2731026"/>
              <a:gd name="connsiteY73" fmla="*/ 1940050 h 2498744"/>
              <a:gd name="connsiteX74" fmla="*/ 1018388 w 2731026"/>
              <a:gd name="connsiteY74" fmla="*/ 1843209 h 2498744"/>
              <a:gd name="connsiteX75" fmla="*/ 1940933 w 2731026"/>
              <a:gd name="connsiteY75" fmla="*/ 1843207 h 2498744"/>
              <a:gd name="connsiteX76" fmla="*/ 2039813 w 2731026"/>
              <a:gd name="connsiteY76" fmla="*/ 1942087 h 2498744"/>
              <a:gd name="connsiteX77" fmla="*/ 1942972 w 2731026"/>
              <a:gd name="connsiteY77" fmla="*/ 2037909 h 2498744"/>
              <a:gd name="connsiteX78" fmla="*/ 1844090 w 2731026"/>
              <a:gd name="connsiteY78" fmla="*/ 1939029 h 2498744"/>
              <a:gd name="connsiteX79" fmla="*/ 1940933 w 2731026"/>
              <a:gd name="connsiteY79" fmla="*/ 1843207 h 2498744"/>
              <a:gd name="connsiteX80" fmla="*/ 1712590 w 2731026"/>
              <a:gd name="connsiteY80" fmla="*/ 1843207 h 2498744"/>
              <a:gd name="connsiteX81" fmla="*/ 1810454 w 2731026"/>
              <a:gd name="connsiteY81" fmla="*/ 1940049 h 2498744"/>
              <a:gd name="connsiteX82" fmla="*/ 1710551 w 2731026"/>
              <a:gd name="connsiteY82" fmla="*/ 2037909 h 2498744"/>
              <a:gd name="connsiteX83" fmla="*/ 1613710 w 2731026"/>
              <a:gd name="connsiteY83" fmla="*/ 1942087 h 2498744"/>
              <a:gd name="connsiteX84" fmla="*/ 1712590 w 2731026"/>
              <a:gd name="connsiteY84" fmla="*/ 1843207 h 2498744"/>
              <a:gd name="connsiteX85" fmla="*/ 1480169 w 2731026"/>
              <a:gd name="connsiteY85" fmla="*/ 1843207 h 2498744"/>
              <a:gd name="connsiteX86" fmla="*/ 1579049 w 2731026"/>
              <a:gd name="connsiteY86" fmla="*/ 1942087 h 2498744"/>
              <a:gd name="connsiteX87" fmla="*/ 1481188 w 2731026"/>
              <a:gd name="connsiteY87" fmla="*/ 2037909 h 2498744"/>
              <a:gd name="connsiteX88" fmla="*/ 1383328 w 2731026"/>
              <a:gd name="connsiteY88" fmla="*/ 1943107 h 2498744"/>
              <a:gd name="connsiteX89" fmla="*/ 1480169 w 2731026"/>
              <a:gd name="connsiteY89" fmla="*/ 1843207 h 2498744"/>
              <a:gd name="connsiteX90" fmla="*/ 1248766 w 2731026"/>
              <a:gd name="connsiteY90" fmla="*/ 1843207 h 2498744"/>
              <a:gd name="connsiteX91" fmla="*/ 1348666 w 2731026"/>
              <a:gd name="connsiteY91" fmla="*/ 1941066 h 2498744"/>
              <a:gd name="connsiteX92" fmla="*/ 1251824 w 2731026"/>
              <a:gd name="connsiteY92" fmla="*/ 2037909 h 2498744"/>
              <a:gd name="connsiteX93" fmla="*/ 1151924 w 2731026"/>
              <a:gd name="connsiteY93" fmla="*/ 1940047 h 2498744"/>
              <a:gd name="connsiteX94" fmla="*/ 1248766 w 2731026"/>
              <a:gd name="connsiteY94" fmla="*/ 1843207 h 2498744"/>
              <a:gd name="connsiteX95" fmla="*/ 789027 w 2731026"/>
              <a:gd name="connsiteY95" fmla="*/ 1843207 h 2498744"/>
              <a:gd name="connsiteX96" fmla="*/ 888927 w 2731026"/>
              <a:gd name="connsiteY96" fmla="*/ 1941066 h 2498744"/>
              <a:gd name="connsiteX97" fmla="*/ 791066 w 2731026"/>
              <a:gd name="connsiteY97" fmla="*/ 2037909 h 2498744"/>
              <a:gd name="connsiteX98" fmla="*/ 692183 w 2731026"/>
              <a:gd name="connsiteY98" fmla="*/ 1940047 h 2498744"/>
              <a:gd name="connsiteX99" fmla="*/ 789027 w 2731026"/>
              <a:gd name="connsiteY99" fmla="*/ 1843207 h 2498744"/>
              <a:gd name="connsiteX100" fmla="*/ 556607 w 2731026"/>
              <a:gd name="connsiteY100" fmla="*/ 1843206 h 2498744"/>
              <a:gd name="connsiteX101" fmla="*/ 657527 w 2731026"/>
              <a:gd name="connsiteY101" fmla="*/ 1940048 h 2498744"/>
              <a:gd name="connsiteX102" fmla="*/ 562724 w 2731026"/>
              <a:gd name="connsiteY102" fmla="*/ 2037908 h 2498744"/>
              <a:gd name="connsiteX103" fmla="*/ 461804 w 2731026"/>
              <a:gd name="connsiteY103" fmla="*/ 1941067 h 2498744"/>
              <a:gd name="connsiteX104" fmla="*/ 556607 w 2731026"/>
              <a:gd name="connsiteY104" fmla="*/ 1843206 h 2498744"/>
              <a:gd name="connsiteX105" fmla="*/ 1253863 w 2731026"/>
              <a:gd name="connsiteY105" fmla="*/ 1611808 h 2498744"/>
              <a:gd name="connsiteX106" fmla="*/ 1348666 w 2731026"/>
              <a:gd name="connsiteY106" fmla="*/ 1711709 h 2498744"/>
              <a:gd name="connsiteX107" fmla="*/ 1246727 w 2731026"/>
              <a:gd name="connsiteY107" fmla="*/ 1808551 h 2498744"/>
              <a:gd name="connsiteX108" fmla="*/ 1151924 w 2731026"/>
              <a:gd name="connsiteY108" fmla="*/ 1708650 h 2498744"/>
              <a:gd name="connsiteX109" fmla="*/ 1253863 w 2731026"/>
              <a:gd name="connsiteY109" fmla="*/ 1611808 h 2498744"/>
              <a:gd name="connsiteX110" fmla="*/ 2172334 w 2731026"/>
              <a:gd name="connsiteY110" fmla="*/ 1611808 h 2498744"/>
              <a:gd name="connsiteX111" fmla="*/ 2270196 w 2731026"/>
              <a:gd name="connsiteY111" fmla="*/ 1708649 h 2498744"/>
              <a:gd name="connsiteX112" fmla="*/ 2171315 w 2731026"/>
              <a:gd name="connsiteY112" fmla="*/ 1808549 h 2498744"/>
              <a:gd name="connsiteX113" fmla="*/ 2073453 w 2731026"/>
              <a:gd name="connsiteY113" fmla="*/ 1711708 h 2498744"/>
              <a:gd name="connsiteX114" fmla="*/ 2172334 w 2731026"/>
              <a:gd name="connsiteY114" fmla="*/ 1611808 h 2498744"/>
              <a:gd name="connsiteX115" fmla="*/ 1942974 w 2731026"/>
              <a:gd name="connsiteY115" fmla="*/ 1611808 h 2498744"/>
              <a:gd name="connsiteX116" fmla="*/ 2038796 w 2731026"/>
              <a:gd name="connsiteY116" fmla="*/ 1709668 h 2498744"/>
              <a:gd name="connsiteX117" fmla="*/ 1938896 w 2731026"/>
              <a:gd name="connsiteY117" fmla="*/ 1808547 h 2498744"/>
              <a:gd name="connsiteX118" fmla="*/ 1843073 w 2731026"/>
              <a:gd name="connsiteY118" fmla="*/ 1710687 h 2498744"/>
              <a:gd name="connsiteX119" fmla="*/ 1942974 w 2731026"/>
              <a:gd name="connsiteY119" fmla="*/ 1611808 h 2498744"/>
              <a:gd name="connsiteX120" fmla="*/ 1709531 w 2731026"/>
              <a:gd name="connsiteY120" fmla="*/ 1611808 h 2498744"/>
              <a:gd name="connsiteX121" fmla="*/ 1809430 w 2731026"/>
              <a:gd name="connsiteY121" fmla="*/ 1710687 h 2498744"/>
              <a:gd name="connsiteX122" fmla="*/ 1708511 w 2731026"/>
              <a:gd name="connsiteY122" fmla="*/ 1808547 h 2498744"/>
              <a:gd name="connsiteX123" fmla="*/ 1612689 w 2731026"/>
              <a:gd name="connsiteY123" fmla="*/ 1709668 h 2498744"/>
              <a:gd name="connsiteX124" fmla="*/ 1709531 w 2731026"/>
              <a:gd name="connsiteY124" fmla="*/ 1611808 h 2498744"/>
              <a:gd name="connsiteX125" fmla="*/ 1479149 w 2731026"/>
              <a:gd name="connsiteY125" fmla="*/ 1611808 h 2498744"/>
              <a:gd name="connsiteX126" fmla="*/ 1579049 w 2731026"/>
              <a:gd name="connsiteY126" fmla="*/ 1710687 h 2498744"/>
              <a:gd name="connsiteX127" fmla="*/ 1483227 w 2731026"/>
              <a:gd name="connsiteY127" fmla="*/ 1808547 h 2498744"/>
              <a:gd name="connsiteX128" fmla="*/ 1383326 w 2731026"/>
              <a:gd name="connsiteY128" fmla="*/ 1709668 h 2498744"/>
              <a:gd name="connsiteX129" fmla="*/ 1479149 w 2731026"/>
              <a:gd name="connsiteY129" fmla="*/ 1611808 h 2498744"/>
              <a:gd name="connsiteX130" fmla="*/ 788004 w 2731026"/>
              <a:gd name="connsiteY130" fmla="*/ 1611808 h 2498744"/>
              <a:gd name="connsiteX131" fmla="*/ 887903 w 2731026"/>
              <a:gd name="connsiteY131" fmla="*/ 1710687 h 2498744"/>
              <a:gd name="connsiteX132" fmla="*/ 786985 w 2731026"/>
              <a:gd name="connsiteY132" fmla="*/ 1808547 h 2498744"/>
              <a:gd name="connsiteX133" fmla="*/ 692183 w 2731026"/>
              <a:gd name="connsiteY133" fmla="*/ 1709668 h 2498744"/>
              <a:gd name="connsiteX134" fmla="*/ 788004 w 2731026"/>
              <a:gd name="connsiteY134" fmla="*/ 1611808 h 2498744"/>
              <a:gd name="connsiteX135" fmla="*/ 1022463 w 2731026"/>
              <a:gd name="connsiteY135" fmla="*/ 1610788 h 2498744"/>
              <a:gd name="connsiteX136" fmla="*/ 1118285 w 2731026"/>
              <a:gd name="connsiteY136" fmla="*/ 1710688 h 2498744"/>
              <a:gd name="connsiteX137" fmla="*/ 1021444 w 2731026"/>
              <a:gd name="connsiteY137" fmla="*/ 1807530 h 2498744"/>
              <a:gd name="connsiteX138" fmla="*/ 921544 w 2731026"/>
              <a:gd name="connsiteY138" fmla="*/ 1708649 h 2498744"/>
              <a:gd name="connsiteX139" fmla="*/ 1022463 w 2731026"/>
              <a:gd name="connsiteY139" fmla="*/ 1610788 h 2498744"/>
              <a:gd name="connsiteX140" fmla="*/ 1709530 w 2731026"/>
              <a:gd name="connsiteY140" fmla="*/ 1382446 h 2498744"/>
              <a:gd name="connsiteX141" fmla="*/ 1808413 w 2731026"/>
              <a:gd name="connsiteY141" fmla="*/ 1481326 h 2498744"/>
              <a:gd name="connsiteX142" fmla="*/ 1711569 w 2731026"/>
              <a:gd name="connsiteY142" fmla="*/ 1577148 h 2498744"/>
              <a:gd name="connsiteX143" fmla="*/ 1612689 w 2731026"/>
              <a:gd name="connsiteY143" fmla="*/ 1478268 h 2498744"/>
              <a:gd name="connsiteX144" fmla="*/ 1709530 w 2731026"/>
              <a:gd name="connsiteY144" fmla="*/ 1382446 h 2498744"/>
              <a:gd name="connsiteX145" fmla="*/ 1481190 w 2731026"/>
              <a:gd name="connsiteY145" fmla="*/ 1382446 h 2498744"/>
              <a:gd name="connsiteX146" fmla="*/ 1579051 w 2731026"/>
              <a:gd name="connsiteY146" fmla="*/ 1478269 h 2498744"/>
              <a:gd name="connsiteX147" fmla="*/ 1481190 w 2731026"/>
              <a:gd name="connsiteY147" fmla="*/ 1578169 h 2498744"/>
              <a:gd name="connsiteX148" fmla="*/ 1384349 w 2731026"/>
              <a:gd name="connsiteY148" fmla="*/ 1478269 h 2498744"/>
              <a:gd name="connsiteX149" fmla="*/ 1481190 w 2731026"/>
              <a:gd name="connsiteY149" fmla="*/ 1382446 h 2498744"/>
              <a:gd name="connsiteX150" fmla="*/ 1021445 w 2731026"/>
              <a:gd name="connsiteY150" fmla="*/ 1382446 h 2498744"/>
              <a:gd name="connsiteX151" fmla="*/ 1118290 w 2731026"/>
              <a:gd name="connsiteY151" fmla="*/ 1478269 h 2498744"/>
              <a:gd name="connsiteX152" fmla="*/ 1024504 w 2731026"/>
              <a:gd name="connsiteY152" fmla="*/ 1578169 h 2498744"/>
              <a:gd name="connsiteX153" fmla="*/ 922565 w 2731026"/>
              <a:gd name="connsiteY153" fmla="*/ 1482347 h 2498744"/>
              <a:gd name="connsiteX154" fmla="*/ 1021445 w 2731026"/>
              <a:gd name="connsiteY154" fmla="*/ 1382446 h 2498744"/>
              <a:gd name="connsiteX155" fmla="*/ 2400678 w 2731026"/>
              <a:gd name="connsiteY155" fmla="*/ 1382446 h 2498744"/>
              <a:gd name="connsiteX156" fmla="*/ 2499558 w 2731026"/>
              <a:gd name="connsiteY156" fmla="*/ 1480309 h 2498744"/>
              <a:gd name="connsiteX157" fmla="*/ 2403736 w 2731026"/>
              <a:gd name="connsiteY157" fmla="*/ 1577150 h 2498744"/>
              <a:gd name="connsiteX158" fmla="*/ 2304856 w 2731026"/>
              <a:gd name="connsiteY158" fmla="*/ 1483365 h 2498744"/>
              <a:gd name="connsiteX159" fmla="*/ 2400678 w 2731026"/>
              <a:gd name="connsiteY159" fmla="*/ 1382446 h 2498744"/>
              <a:gd name="connsiteX160" fmla="*/ 2169276 w 2731026"/>
              <a:gd name="connsiteY160" fmla="*/ 1382446 h 2498744"/>
              <a:gd name="connsiteX161" fmla="*/ 2270195 w 2731026"/>
              <a:gd name="connsiteY161" fmla="*/ 1480305 h 2498744"/>
              <a:gd name="connsiteX162" fmla="*/ 2173354 w 2731026"/>
              <a:gd name="connsiteY162" fmla="*/ 1577148 h 2498744"/>
              <a:gd name="connsiteX163" fmla="*/ 2073454 w 2731026"/>
              <a:gd name="connsiteY163" fmla="*/ 1479286 h 2498744"/>
              <a:gd name="connsiteX164" fmla="*/ 2169276 w 2731026"/>
              <a:gd name="connsiteY164" fmla="*/ 1382446 h 2498744"/>
              <a:gd name="connsiteX165" fmla="*/ 1251826 w 2731026"/>
              <a:gd name="connsiteY165" fmla="*/ 1382446 h 2498744"/>
              <a:gd name="connsiteX166" fmla="*/ 1349690 w 2731026"/>
              <a:gd name="connsiteY166" fmla="*/ 1479286 h 2498744"/>
              <a:gd name="connsiteX167" fmla="*/ 1249789 w 2731026"/>
              <a:gd name="connsiteY167" fmla="*/ 1578169 h 2498744"/>
              <a:gd name="connsiteX168" fmla="*/ 1152945 w 2731026"/>
              <a:gd name="connsiteY168" fmla="*/ 1481325 h 2498744"/>
              <a:gd name="connsiteX169" fmla="*/ 1251826 w 2731026"/>
              <a:gd name="connsiteY169" fmla="*/ 1382446 h 2498744"/>
              <a:gd name="connsiteX170" fmla="*/ 1940933 w 2731026"/>
              <a:gd name="connsiteY170" fmla="*/ 1381424 h 2498744"/>
              <a:gd name="connsiteX171" fmla="*/ 2039813 w 2731026"/>
              <a:gd name="connsiteY171" fmla="*/ 1480305 h 2498744"/>
              <a:gd name="connsiteX172" fmla="*/ 1942972 w 2731026"/>
              <a:gd name="connsiteY172" fmla="*/ 1577149 h 2498744"/>
              <a:gd name="connsiteX173" fmla="*/ 1844090 w 2731026"/>
              <a:gd name="connsiteY173" fmla="*/ 1478268 h 2498744"/>
              <a:gd name="connsiteX174" fmla="*/ 1940933 w 2731026"/>
              <a:gd name="connsiteY174" fmla="*/ 1381424 h 2498744"/>
              <a:gd name="connsiteX175" fmla="*/ 2634118 w 2731026"/>
              <a:gd name="connsiteY175" fmla="*/ 1151046 h 2498744"/>
              <a:gd name="connsiteX176" fmla="*/ 2730960 w 2731026"/>
              <a:gd name="connsiteY176" fmla="*/ 1252985 h 2498744"/>
              <a:gd name="connsiteX177" fmla="*/ 2631059 w 2731026"/>
              <a:gd name="connsiteY177" fmla="*/ 1347787 h 2498744"/>
              <a:gd name="connsiteX178" fmla="*/ 2534217 w 2731026"/>
              <a:gd name="connsiteY178" fmla="*/ 1245848 h 2498744"/>
              <a:gd name="connsiteX179" fmla="*/ 2634118 w 2731026"/>
              <a:gd name="connsiteY179" fmla="*/ 1151046 h 2498744"/>
              <a:gd name="connsiteX180" fmla="*/ 2401697 w 2731026"/>
              <a:gd name="connsiteY180" fmla="*/ 1151044 h 2498744"/>
              <a:gd name="connsiteX181" fmla="*/ 2499557 w 2731026"/>
              <a:gd name="connsiteY181" fmla="*/ 1250944 h 2498744"/>
              <a:gd name="connsiteX182" fmla="*/ 2402714 w 2731026"/>
              <a:gd name="connsiteY182" fmla="*/ 1347785 h 2498744"/>
              <a:gd name="connsiteX183" fmla="*/ 2304855 w 2731026"/>
              <a:gd name="connsiteY183" fmla="*/ 1247886 h 2498744"/>
              <a:gd name="connsiteX184" fmla="*/ 2401697 w 2731026"/>
              <a:gd name="connsiteY184" fmla="*/ 1151044 h 2498744"/>
              <a:gd name="connsiteX185" fmla="*/ 2171315 w 2731026"/>
              <a:gd name="connsiteY185" fmla="*/ 1151044 h 2498744"/>
              <a:gd name="connsiteX186" fmla="*/ 2270196 w 2731026"/>
              <a:gd name="connsiteY186" fmla="*/ 1250944 h 2498744"/>
              <a:gd name="connsiteX187" fmla="*/ 2172334 w 2731026"/>
              <a:gd name="connsiteY187" fmla="*/ 1347785 h 2498744"/>
              <a:gd name="connsiteX188" fmla="*/ 2073453 w 2731026"/>
              <a:gd name="connsiteY188" fmla="*/ 1247886 h 2498744"/>
              <a:gd name="connsiteX189" fmla="*/ 2171315 w 2731026"/>
              <a:gd name="connsiteY189" fmla="*/ 1151044 h 2498744"/>
              <a:gd name="connsiteX190" fmla="*/ 1711572 w 2731026"/>
              <a:gd name="connsiteY190" fmla="*/ 1151044 h 2498744"/>
              <a:gd name="connsiteX191" fmla="*/ 1809434 w 2731026"/>
              <a:gd name="connsiteY191" fmla="*/ 1252984 h 2498744"/>
              <a:gd name="connsiteX192" fmla="*/ 1710553 w 2731026"/>
              <a:gd name="connsiteY192" fmla="*/ 1348806 h 2498744"/>
              <a:gd name="connsiteX193" fmla="*/ 1612689 w 2731026"/>
              <a:gd name="connsiteY193" fmla="*/ 1246867 h 2498744"/>
              <a:gd name="connsiteX194" fmla="*/ 1711572 w 2731026"/>
              <a:gd name="connsiteY194" fmla="*/ 1151044 h 2498744"/>
              <a:gd name="connsiteX195" fmla="*/ 1480169 w 2731026"/>
              <a:gd name="connsiteY195" fmla="*/ 1151044 h 2498744"/>
              <a:gd name="connsiteX196" fmla="*/ 1579049 w 2731026"/>
              <a:gd name="connsiteY196" fmla="*/ 1250944 h 2498744"/>
              <a:gd name="connsiteX197" fmla="*/ 1481188 w 2731026"/>
              <a:gd name="connsiteY197" fmla="*/ 1347785 h 2498744"/>
              <a:gd name="connsiteX198" fmla="*/ 1383326 w 2731026"/>
              <a:gd name="connsiteY198" fmla="*/ 1247886 h 2498744"/>
              <a:gd name="connsiteX199" fmla="*/ 1480169 w 2731026"/>
              <a:gd name="connsiteY199" fmla="*/ 1151044 h 2498744"/>
              <a:gd name="connsiteX200" fmla="*/ 1942969 w 2731026"/>
              <a:gd name="connsiteY200" fmla="*/ 1151044 h 2498744"/>
              <a:gd name="connsiteX201" fmla="*/ 2038790 w 2731026"/>
              <a:gd name="connsiteY201" fmla="*/ 1247884 h 2498744"/>
              <a:gd name="connsiteX202" fmla="*/ 1940930 w 2731026"/>
              <a:gd name="connsiteY202" fmla="*/ 1347783 h 2498744"/>
              <a:gd name="connsiteX203" fmla="*/ 1844090 w 2731026"/>
              <a:gd name="connsiteY203" fmla="*/ 1250942 h 2498744"/>
              <a:gd name="connsiteX204" fmla="*/ 1942969 w 2731026"/>
              <a:gd name="connsiteY204" fmla="*/ 1151044 h 2498744"/>
              <a:gd name="connsiteX205" fmla="*/ 1247746 w 2731026"/>
              <a:gd name="connsiteY205" fmla="*/ 1151044 h 2498744"/>
              <a:gd name="connsiteX206" fmla="*/ 1348665 w 2731026"/>
              <a:gd name="connsiteY206" fmla="*/ 1248904 h 2498744"/>
              <a:gd name="connsiteX207" fmla="*/ 1252843 w 2731026"/>
              <a:gd name="connsiteY207" fmla="*/ 1347783 h 2498744"/>
              <a:gd name="connsiteX208" fmla="*/ 1151924 w 2731026"/>
              <a:gd name="connsiteY208" fmla="*/ 1249923 h 2498744"/>
              <a:gd name="connsiteX209" fmla="*/ 1247746 w 2731026"/>
              <a:gd name="connsiteY209" fmla="*/ 1151044 h 2498744"/>
              <a:gd name="connsiteX210" fmla="*/ 1946031 w 2731026"/>
              <a:gd name="connsiteY210" fmla="*/ 921685 h 2498744"/>
              <a:gd name="connsiteX211" fmla="*/ 2038794 w 2731026"/>
              <a:gd name="connsiteY211" fmla="*/ 1021584 h 2498744"/>
              <a:gd name="connsiteX212" fmla="*/ 1935836 w 2731026"/>
              <a:gd name="connsiteY212" fmla="*/ 1116386 h 2498744"/>
              <a:gd name="connsiteX213" fmla="*/ 1843073 w 2731026"/>
              <a:gd name="connsiteY213" fmla="*/ 1016487 h 2498744"/>
              <a:gd name="connsiteX214" fmla="*/ 1946031 w 2731026"/>
              <a:gd name="connsiteY214" fmla="*/ 921685 h 2498744"/>
              <a:gd name="connsiteX215" fmla="*/ 1712588 w 2731026"/>
              <a:gd name="connsiteY215" fmla="*/ 921684 h 2498744"/>
              <a:gd name="connsiteX216" fmla="*/ 1808410 w 2731026"/>
              <a:gd name="connsiteY216" fmla="*/ 1019545 h 2498744"/>
              <a:gd name="connsiteX217" fmla="*/ 1708511 w 2731026"/>
              <a:gd name="connsiteY217" fmla="*/ 1116386 h 2498744"/>
              <a:gd name="connsiteX218" fmla="*/ 1612689 w 2731026"/>
              <a:gd name="connsiteY218" fmla="*/ 1018526 h 2498744"/>
              <a:gd name="connsiteX219" fmla="*/ 1712588 w 2731026"/>
              <a:gd name="connsiteY219" fmla="*/ 921684 h 2498744"/>
              <a:gd name="connsiteX220" fmla="*/ 2399657 w 2731026"/>
              <a:gd name="connsiteY220" fmla="*/ 921683 h 2498744"/>
              <a:gd name="connsiteX221" fmla="*/ 2499557 w 2731026"/>
              <a:gd name="connsiteY221" fmla="*/ 1019544 h 2498744"/>
              <a:gd name="connsiteX222" fmla="*/ 2403735 w 2731026"/>
              <a:gd name="connsiteY222" fmla="*/ 1116385 h 2498744"/>
              <a:gd name="connsiteX223" fmla="*/ 2303834 w 2731026"/>
              <a:gd name="connsiteY223" fmla="*/ 1018524 h 2498744"/>
              <a:gd name="connsiteX224" fmla="*/ 2399657 w 2731026"/>
              <a:gd name="connsiteY224" fmla="*/ 921683 h 2498744"/>
              <a:gd name="connsiteX225" fmla="*/ 1023485 w 2731026"/>
              <a:gd name="connsiteY225" fmla="*/ 921683 h 2498744"/>
              <a:gd name="connsiteX226" fmla="*/ 1118288 w 2731026"/>
              <a:gd name="connsiteY226" fmla="*/ 1019544 h 2498744"/>
              <a:gd name="connsiteX227" fmla="*/ 1022466 w 2731026"/>
              <a:gd name="connsiteY227" fmla="*/ 1116385 h 2498744"/>
              <a:gd name="connsiteX228" fmla="*/ 922565 w 2731026"/>
              <a:gd name="connsiteY228" fmla="*/ 1018524 h 2498744"/>
              <a:gd name="connsiteX229" fmla="*/ 1023485 w 2731026"/>
              <a:gd name="connsiteY229" fmla="*/ 921683 h 2498744"/>
              <a:gd name="connsiteX230" fmla="*/ 2172334 w 2731026"/>
              <a:gd name="connsiteY230" fmla="*/ 921681 h 2498744"/>
              <a:gd name="connsiteX231" fmla="*/ 2270196 w 2731026"/>
              <a:gd name="connsiteY231" fmla="*/ 1017503 h 2498744"/>
              <a:gd name="connsiteX232" fmla="*/ 2170295 w 2731026"/>
              <a:gd name="connsiteY232" fmla="*/ 1116383 h 2498744"/>
              <a:gd name="connsiteX233" fmla="*/ 2073453 w 2731026"/>
              <a:gd name="connsiteY233" fmla="*/ 1020561 h 2498744"/>
              <a:gd name="connsiteX234" fmla="*/ 2172334 w 2731026"/>
              <a:gd name="connsiteY234" fmla="*/ 921681 h 2498744"/>
              <a:gd name="connsiteX235" fmla="*/ 1480169 w 2731026"/>
              <a:gd name="connsiteY235" fmla="*/ 921681 h 2498744"/>
              <a:gd name="connsiteX236" fmla="*/ 1578029 w 2731026"/>
              <a:gd name="connsiteY236" fmla="*/ 1020561 h 2498744"/>
              <a:gd name="connsiteX237" fmla="*/ 1480169 w 2731026"/>
              <a:gd name="connsiteY237" fmla="*/ 1116383 h 2498744"/>
              <a:gd name="connsiteX238" fmla="*/ 1382308 w 2731026"/>
              <a:gd name="connsiteY238" fmla="*/ 1021581 h 2498744"/>
              <a:gd name="connsiteX239" fmla="*/ 1480169 w 2731026"/>
              <a:gd name="connsiteY239" fmla="*/ 921681 h 2498744"/>
              <a:gd name="connsiteX240" fmla="*/ 1250809 w 2731026"/>
              <a:gd name="connsiteY240" fmla="*/ 921681 h 2498744"/>
              <a:gd name="connsiteX241" fmla="*/ 1348673 w 2731026"/>
              <a:gd name="connsiteY241" fmla="*/ 1017503 h 2498744"/>
              <a:gd name="connsiteX242" fmla="*/ 1249792 w 2731026"/>
              <a:gd name="connsiteY242" fmla="*/ 1116383 h 2498744"/>
              <a:gd name="connsiteX243" fmla="*/ 1151928 w 2731026"/>
              <a:gd name="connsiteY243" fmla="*/ 1020561 h 2498744"/>
              <a:gd name="connsiteX244" fmla="*/ 1250809 w 2731026"/>
              <a:gd name="connsiteY244" fmla="*/ 921681 h 2498744"/>
              <a:gd name="connsiteX245" fmla="*/ 1021444 w 2731026"/>
              <a:gd name="connsiteY245" fmla="*/ 691301 h 2498744"/>
              <a:gd name="connsiteX246" fmla="*/ 1118285 w 2731026"/>
              <a:gd name="connsiteY246" fmla="*/ 789160 h 2498744"/>
              <a:gd name="connsiteX247" fmla="*/ 1022463 w 2731026"/>
              <a:gd name="connsiteY247" fmla="*/ 888040 h 2498744"/>
              <a:gd name="connsiteX248" fmla="*/ 921544 w 2731026"/>
              <a:gd name="connsiteY248" fmla="*/ 790180 h 2498744"/>
              <a:gd name="connsiteX249" fmla="*/ 1021444 w 2731026"/>
              <a:gd name="connsiteY249" fmla="*/ 691301 h 2498744"/>
              <a:gd name="connsiteX250" fmla="*/ 1710549 w 2731026"/>
              <a:gd name="connsiteY250" fmla="*/ 690283 h 2498744"/>
              <a:gd name="connsiteX251" fmla="*/ 1808412 w 2731026"/>
              <a:gd name="connsiteY251" fmla="*/ 791202 h 2498744"/>
              <a:gd name="connsiteX252" fmla="*/ 1710549 w 2731026"/>
              <a:gd name="connsiteY252" fmla="*/ 887024 h 2498744"/>
              <a:gd name="connsiteX253" fmla="*/ 1612689 w 2731026"/>
              <a:gd name="connsiteY253" fmla="*/ 786105 h 2498744"/>
              <a:gd name="connsiteX254" fmla="*/ 1710549 w 2731026"/>
              <a:gd name="connsiteY254" fmla="*/ 690283 h 2498744"/>
              <a:gd name="connsiteX255" fmla="*/ 2172334 w 2731026"/>
              <a:gd name="connsiteY255" fmla="*/ 690283 h 2498744"/>
              <a:gd name="connsiteX256" fmla="*/ 2270196 w 2731026"/>
              <a:gd name="connsiteY256" fmla="*/ 787124 h 2498744"/>
              <a:gd name="connsiteX257" fmla="*/ 2171315 w 2731026"/>
              <a:gd name="connsiteY257" fmla="*/ 887024 h 2498744"/>
              <a:gd name="connsiteX258" fmla="*/ 2073453 w 2731026"/>
              <a:gd name="connsiteY258" fmla="*/ 790183 h 2498744"/>
              <a:gd name="connsiteX259" fmla="*/ 2172334 w 2731026"/>
              <a:gd name="connsiteY259" fmla="*/ 690283 h 2498744"/>
              <a:gd name="connsiteX260" fmla="*/ 1250811 w 2731026"/>
              <a:gd name="connsiteY260" fmla="*/ 690281 h 2498744"/>
              <a:gd name="connsiteX261" fmla="*/ 1348672 w 2731026"/>
              <a:gd name="connsiteY261" fmla="*/ 788141 h 2498744"/>
              <a:gd name="connsiteX262" fmla="*/ 1248772 w 2731026"/>
              <a:gd name="connsiteY262" fmla="*/ 887020 h 2498744"/>
              <a:gd name="connsiteX263" fmla="*/ 1151930 w 2731026"/>
              <a:gd name="connsiteY263" fmla="*/ 785082 h 2498744"/>
              <a:gd name="connsiteX264" fmla="*/ 1250811 w 2731026"/>
              <a:gd name="connsiteY264" fmla="*/ 690281 h 2498744"/>
              <a:gd name="connsiteX265" fmla="*/ 1939917 w 2731026"/>
              <a:gd name="connsiteY265" fmla="*/ 690279 h 2498744"/>
              <a:gd name="connsiteX266" fmla="*/ 2038795 w 2731026"/>
              <a:gd name="connsiteY266" fmla="*/ 790179 h 2498744"/>
              <a:gd name="connsiteX267" fmla="*/ 1941953 w 2731026"/>
              <a:gd name="connsiteY267" fmla="*/ 887020 h 2498744"/>
              <a:gd name="connsiteX268" fmla="*/ 1843073 w 2731026"/>
              <a:gd name="connsiteY268" fmla="*/ 787120 h 2498744"/>
              <a:gd name="connsiteX269" fmla="*/ 1939917 w 2731026"/>
              <a:gd name="connsiteY269" fmla="*/ 690279 h 2498744"/>
              <a:gd name="connsiteX270" fmla="*/ 1482207 w 2731026"/>
              <a:gd name="connsiteY270" fmla="*/ 690279 h 2498744"/>
              <a:gd name="connsiteX271" fmla="*/ 1579049 w 2731026"/>
              <a:gd name="connsiteY271" fmla="*/ 788138 h 2498744"/>
              <a:gd name="connsiteX272" fmla="*/ 1480168 w 2731026"/>
              <a:gd name="connsiteY272" fmla="*/ 887018 h 2498744"/>
              <a:gd name="connsiteX273" fmla="*/ 1383326 w 2731026"/>
              <a:gd name="connsiteY273" fmla="*/ 789158 h 2498744"/>
              <a:gd name="connsiteX274" fmla="*/ 1482207 w 2731026"/>
              <a:gd name="connsiteY274" fmla="*/ 690279 h 2498744"/>
              <a:gd name="connsiteX275" fmla="*/ 788007 w 2731026"/>
              <a:gd name="connsiteY275" fmla="*/ 690279 h 2498744"/>
              <a:gd name="connsiteX276" fmla="*/ 888926 w 2731026"/>
              <a:gd name="connsiteY276" fmla="*/ 788138 h 2498744"/>
              <a:gd name="connsiteX277" fmla="*/ 789026 w 2731026"/>
              <a:gd name="connsiteY277" fmla="*/ 887018 h 2498744"/>
              <a:gd name="connsiteX278" fmla="*/ 692185 w 2731026"/>
              <a:gd name="connsiteY278" fmla="*/ 789158 h 2498744"/>
              <a:gd name="connsiteX279" fmla="*/ 788007 w 2731026"/>
              <a:gd name="connsiteY279" fmla="*/ 690279 h 2498744"/>
              <a:gd name="connsiteX280" fmla="*/ 1484246 w 2731026"/>
              <a:gd name="connsiteY280" fmla="*/ 460922 h 2498744"/>
              <a:gd name="connsiteX281" fmla="*/ 1579049 w 2731026"/>
              <a:gd name="connsiteY281" fmla="*/ 559803 h 2498744"/>
              <a:gd name="connsiteX282" fmla="*/ 1478129 w 2731026"/>
              <a:gd name="connsiteY282" fmla="*/ 656644 h 2498744"/>
              <a:gd name="connsiteX283" fmla="*/ 1383326 w 2731026"/>
              <a:gd name="connsiteY283" fmla="*/ 557764 h 2498744"/>
              <a:gd name="connsiteX284" fmla="*/ 1484246 w 2731026"/>
              <a:gd name="connsiteY284" fmla="*/ 460922 h 2498744"/>
              <a:gd name="connsiteX285" fmla="*/ 562724 w 2731026"/>
              <a:gd name="connsiteY285" fmla="*/ 460922 h 2498744"/>
              <a:gd name="connsiteX286" fmla="*/ 657527 w 2731026"/>
              <a:gd name="connsiteY286" fmla="*/ 558782 h 2498744"/>
              <a:gd name="connsiteX287" fmla="*/ 556607 w 2731026"/>
              <a:gd name="connsiteY287" fmla="*/ 655623 h 2498744"/>
              <a:gd name="connsiteX288" fmla="*/ 461804 w 2731026"/>
              <a:gd name="connsiteY288" fmla="*/ 557763 h 2498744"/>
              <a:gd name="connsiteX289" fmla="*/ 562724 w 2731026"/>
              <a:gd name="connsiteY289" fmla="*/ 460922 h 2498744"/>
              <a:gd name="connsiteX290" fmla="*/ 1947046 w 2731026"/>
              <a:gd name="connsiteY290" fmla="*/ 460921 h 2498744"/>
              <a:gd name="connsiteX291" fmla="*/ 2039812 w 2731026"/>
              <a:gd name="connsiteY291" fmla="*/ 560820 h 2498744"/>
              <a:gd name="connsiteX292" fmla="*/ 1936854 w 2731026"/>
              <a:gd name="connsiteY292" fmla="*/ 655622 h 2498744"/>
              <a:gd name="connsiteX293" fmla="*/ 1844091 w 2731026"/>
              <a:gd name="connsiteY293" fmla="*/ 555723 h 2498744"/>
              <a:gd name="connsiteX294" fmla="*/ 1947046 w 2731026"/>
              <a:gd name="connsiteY294" fmla="*/ 460921 h 2498744"/>
              <a:gd name="connsiteX295" fmla="*/ 1248766 w 2731026"/>
              <a:gd name="connsiteY295" fmla="*/ 460919 h 2498744"/>
              <a:gd name="connsiteX296" fmla="*/ 1348666 w 2731026"/>
              <a:gd name="connsiteY296" fmla="*/ 558779 h 2498744"/>
              <a:gd name="connsiteX297" fmla="*/ 1251824 w 2731026"/>
              <a:gd name="connsiteY297" fmla="*/ 655622 h 2498744"/>
              <a:gd name="connsiteX298" fmla="*/ 1151924 w 2731026"/>
              <a:gd name="connsiteY298" fmla="*/ 557760 h 2498744"/>
              <a:gd name="connsiteX299" fmla="*/ 1248766 w 2731026"/>
              <a:gd name="connsiteY299" fmla="*/ 460919 h 2498744"/>
              <a:gd name="connsiteX300" fmla="*/ 1022466 w 2731026"/>
              <a:gd name="connsiteY300" fmla="*/ 460919 h 2498744"/>
              <a:gd name="connsiteX301" fmla="*/ 1118288 w 2731026"/>
              <a:gd name="connsiteY301" fmla="*/ 557763 h 2498744"/>
              <a:gd name="connsiteX302" fmla="*/ 1023485 w 2731026"/>
              <a:gd name="connsiteY302" fmla="*/ 655623 h 2498744"/>
              <a:gd name="connsiteX303" fmla="*/ 922565 w 2731026"/>
              <a:gd name="connsiteY303" fmla="*/ 558782 h 2498744"/>
              <a:gd name="connsiteX304" fmla="*/ 1022466 w 2731026"/>
              <a:gd name="connsiteY304" fmla="*/ 460919 h 2498744"/>
              <a:gd name="connsiteX305" fmla="*/ 789025 w 2731026"/>
              <a:gd name="connsiteY305" fmla="*/ 460919 h 2498744"/>
              <a:gd name="connsiteX306" fmla="*/ 888925 w 2731026"/>
              <a:gd name="connsiteY306" fmla="*/ 558782 h 2498744"/>
              <a:gd name="connsiteX307" fmla="*/ 791064 w 2731026"/>
              <a:gd name="connsiteY307" fmla="*/ 655623 h 2498744"/>
              <a:gd name="connsiteX308" fmla="*/ 692183 w 2731026"/>
              <a:gd name="connsiteY308" fmla="*/ 557763 h 2498744"/>
              <a:gd name="connsiteX309" fmla="*/ 789025 w 2731026"/>
              <a:gd name="connsiteY309" fmla="*/ 460919 h 2498744"/>
              <a:gd name="connsiteX310" fmla="*/ 1711569 w 2731026"/>
              <a:gd name="connsiteY310" fmla="*/ 459899 h 2498744"/>
              <a:gd name="connsiteX311" fmla="*/ 1808413 w 2731026"/>
              <a:gd name="connsiteY311" fmla="*/ 556740 h 2498744"/>
              <a:gd name="connsiteX312" fmla="*/ 1709530 w 2731026"/>
              <a:gd name="connsiteY312" fmla="*/ 655619 h 2498744"/>
              <a:gd name="connsiteX313" fmla="*/ 1612689 w 2731026"/>
              <a:gd name="connsiteY313" fmla="*/ 558779 h 2498744"/>
              <a:gd name="connsiteX314" fmla="*/ 1711569 w 2731026"/>
              <a:gd name="connsiteY314" fmla="*/ 459899 h 2498744"/>
              <a:gd name="connsiteX315" fmla="*/ 1711573 w 2731026"/>
              <a:gd name="connsiteY315" fmla="*/ 229519 h 2498744"/>
              <a:gd name="connsiteX316" fmla="*/ 1809435 w 2731026"/>
              <a:gd name="connsiteY316" fmla="*/ 326360 h 2498744"/>
              <a:gd name="connsiteX317" fmla="*/ 1710554 w 2731026"/>
              <a:gd name="connsiteY317" fmla="*/ 426260 h 2498744"/>
              <a:gd name="connsiteX318" fmla="*/ 1612692 w 2731026"/>
              <a:gd name="connsiteY318" fmla="*/ 329419 h 2498744"/>
              <a:gd name="connsiteX319" fmla="*/ 1711573 w 2731026"/>
              <a:gd name="connsiteY319" fmla="*/ 229519 h 2498744"/>
              <a:gd name="connsiteX320" fmla="*/ 1480167 w 2731026"/>
              <a:gd name="connsiteY320" fmla="*/ 229519 h 2498744"/>
              <a:gd name="connsiteX321" fmla="*/ 1579050 w 2731026"/>
              <a:gd name="connsiteY321" fmla="*/ 329419 h 2498744"/>
              <a:gd name="connsiteX322" fmla="*/ 1481187 w 2731026"/>
              <a:gd name="connsiteY322" fmla="*/ 426260 h 2498744"/>
              <a:gd name="connsiteX323" fmla="*/ 1383326 w 2731026"/>
              <a:gd name="connsiteY323" fmla="*/ 326360 h 2498744"/>
              <a:gd name="connsiteX324" fmla="*/ 1480167 w 2731026"/>
              <a:gd name="connsiteY324" fmla="*/ 229519 h 2498744"/>
              <a:gd name="connsiteX325" fmla="*/ 330301 w 2731026"/>
              <a:gd name="connsiteY325" fmla="*/ 229519 h 2498744"/>
              <a:gd name="connsiteX326" fmla="*/ 428165 w 2731026"/>
              <a:gd name="connsiteY326" fmla="*/ 326360 h 2498744"/>
              <a:gd name="connsiteX327" fmla="*/ 329281 w 2731026"/>
              <a:gd name="connsiteY327" fmla="*/ 426260 h 2498744"/>
              <a:gd name="connsiteX328" fmla="*/ 231419 w 2731026"/>
              <a:gd name="connsiteY328" fmla="*/ 329419 h 2498744"/>
              <a:gd name="connsiteX329" fmla="*/ 330301 w 2731026"/>
              <a:gd name="connsiteY329" fmla="*/ 229519 h 2498744"/>
              <a:gd name="connsiteX330" fmla="*/ 1246727 w 2731026"/>
              <a:gd name="connsiteY330" fmla="*/ 229517 h 2498744"/>
              <a:gd name="connsiteX331" fmla="*/ 1348665 w 2731026"/>
              <a:gd name="connsiteY331" fmla="*/ 327377 h 2498744"/>
              <a:gd name="connsiteX332" fmla="*/ 1248766 w 2731026"/>
              <a:gd name="connsiteY332" fmla="*/ 426256 h 2498744"/>
              <a:gd name="connsiteX333" fmla="*/ 1151924 w 2731026"/>
              <a:gd name="connsiteY333" fmla="*/ 328397 h 2498744"/>
              <a:gd name="connsiteX334" fmla="*/ 1246727 w 2731026"/>
              <a:gd name="connsiteY334" fmla="*/ 229517 h 2498744"/>
              <a:gd name="connsiteX335" fmla="*/ 1022466 w 2731026"/>
              <a:gd name="connsiteY335" fmla="*/ 229517 h 2498744"/>
              <a:gd name="connsiteX336" fmla="*/ 1118288 w 2731026"/>
              <a:gd name="connsiteY336" fmla="*/ 327377 h 2498744"/>
              <a:gd name="connsiteX337" fmla="*/ 1019407 w 2731026"/>
              <a:gd name="connsiteY337" fmla="*/ 426256 h 2498744"/>
              <a:gd name="connsiteX338" fmla="*/ 922565 w 2731026"/>
              <a:gd name="connsiteY338" fmla="*/ 328397 h 2498744"/>
              <a:gd name="connsiteX339" fmla="*/ 1022466 w 2731026"/>
              <a:gd name="connsiteY339" fmla="*/ 229517 h 2498744"/>
              <a:gd name="connsiteX340" fmla="*/ 789025 w 2731026"/>
              <a:gd name="connsiteY340" fmla="*/ 229517 h 2498744"/>
              <a:gd name="connsiteX341" fmla="*/ 888925 w 2731026"/>
              <a:gd name="connsiteY341" fmla="*/ 328397 h 2498744"/>
              <a:gd name="connsiteX342" fmla="*/ 792084 w 2731026"/>
              <a:gd name="connsiteY342" fmla="*/ 426256 h 2498744"/>
              <a:gd name="connsiteX343" fmla="*/ 692183 w 2731026"/>
              <a:gd name="connsiteY343" fmla="*/ 327377 h 2498744"/>
              <a:gd name="connsiteX344" fmla="*/ 789025 w 2731026"/>
              <a:gd name="connsiteY344" fmla="*/ 229517 h 2498744"/>
              <a:gd name="connsiteX345" fmla="*/ 561704 w 2731026"/>
              <a:gd name="connsiteY345" fmla="*/ 229517 h 2498744"/>
              <a:gd name="connsiteX346" fmla="*/ 657527 w 2731026"/>
              <a:gd name="connsiteY346" fmla="*/ 327377 h 2498744"/>
              <a:gd name="connsiteX347" fmla="*/ 557626 w 2731026"/>
              <a:gd name="connsiteY347" fmla="*/ 426256 h 2498744"/>
              <a:gd name="connsiteX348" fmla="*/ 461804 w 2731026"/>
              <a:gd name="connsiteY348" fmla="*/ 328397 h 2498744"/>
              <a:gd name="connsiteX349" fmla="*/ 561704 w 2731026"/>
              <a:gd name="connsiteY349" fmla="*/ 229517 h 2498744"/>
              <a:gd name="connsiteX350" fmla="*/ 98897 w 2731026"/>
              <a:gd name="connsiteY350" fmla="*/ 1177 h 2498744"/>
              <a:gd name="connsiteX351" fmla="*/ 196758 w 2731026"/>
              <a:gd name="connsiteY351" fmla="*/ 96999 h 2498744"/>
              <a:gd name="connsiteX352" fmla="*/ 101956 w 2731026"/>
              <a:gd name="connsiteY352" fmla="*/ 195880 h 2498744"/>
              <a:gd name="connsiteX353" fmla="*/ 17 w 2731026"/>
              <a:gd name="connsiteY353" fmla="*/ 100058 h 2498744"/>
              <a:gd name="connsiteX354" fmla="*/ 98897 w 2731026"/>
              <a:gd name="connsiteY354" fmla="*/ 1177 h 2498744"/>
              <a:gd name="connsiteX355" fmla="*/ 1484248 w 2731026"/>
              <a:gd name="connsiteY355" fmla="*/ 160 h 2498744"/>
              <a:gd name="connsiteX356" fmla="*/ 1579050 w 2731026"/>
              <a:gd name="connsiteY356" fmla="*/ 99040 h 2498744"/>
              <a:gd name="connsiteX357" fmla="*/ 1477111 w 2731026"/>
              <a:gd name="connsiteY357" fmla="*/ 194863 h 2498744"/>
              <a:gd name="connsiteX358" fmla="*/ 1383328 w 2731026"/>
              <a:gd name="connsiteY358" fmla="*/ 95982 h 2498744"/>
              <a:gd name="connsiteX359" fmla="*/ 1484248 w 2731026"/>
              <a:gd name="connsiteY359" fmla="*/ 160 h 2498744"/>
              <a:gd name="connsiteX360" fmla="*/ 786985 w 2731026"/>
              <a:gd name="connsiteY360" fmla="*/ 158 h 2498744"/>
              <a:gd name="connsiteX361" fmla="*/ 886884 w 2731026"/>
              <a:gd name="connsiteY361" fmla="*/ 98021 h 2498744"/>
              <a:gd name="connsiteX362" fmla="*/ 791062 w 2731026"/>
              <a:gd name="connsiteY362" fmla="*/ 194862 h 2498744"/>
              <a:gd name="connsiteX363" fmla="*/ 691163 w 2731026"/>
              <a:gd name="connsiteY363" fmla="*/ 97002 h 2498744"/>
              <a:gd name="connsiteX364" fmla="*/ 786985 w 2731026"/>
              <a:gd name="connsiteY364" fmla="*/ 158 h 2498744"/>
              <a:gd name="connsiteX365" fmla="*/ 557623 w 2731026"/>
              <a:gd name="connsiteY365" fmla="*/ 158 h 2498744"/>
              <a:gd name="connsiteX366" fmla="*/ 656503 w 2731026"/>
              <a:gd name="connsiteY366" fmla="*/ 98021 h 2498744"/>
              <a:gd name="connsiteX367" fmla="*/ 560682 w 2731026"/>
              <a:gd name="connsiteY367" fmla="*/ 194862 h 2498744"/>
              <a:gd name="connsiteX368" fmla="*/ 461799 w 2731026"/>
              <a:gd name="connsiteY368" fmla="*/ 97002 h 2498744"/>
              <a:gd name="connsiteX369" fmla="*/ 557623 w 2731026"/>
              <a:gd name="connsiteY369" fmla="*/ 158 h 2498744"/>
              <a:gd name="connsiteX370" fmla="*/ 328265 w 2731026"/>
              <a:gd name="connsiteY370" fmla="*/ 158 h 2498744"/>
              <a:gd name="connsiteX371" fmla="*/ 428165 w 2731026"/>
              <a:gd name="connsiteY371" fmla="*/ 98018 h 2498744"/>
              <a:gd name="connsiteX372" fmla="*/ 331323 w 2731026"/>
              <a:gd name="connsiteY372" fmla="*/ 194861 h 2498744"/>
              <a:gd name="connsiteX373" fmla="*/ 232443 w 2731026"/>
              <a:gd name="connsiteY373" fmla="*/ 96999 h 2498744"/>
              <a:gd name="connsiteX374" fmla="*/ 328265 w 2731026"/>
              <a:gd name="connsiteY374" fmla="*/ 158 h 2498744"/>
              <a:gd name="connsiteX375" fmla="*/ 1255904 w 2731026"/>
              <a:gd name="connsiteY375" fmla="*/ 157 h 2498744"/>
              <a:gd name="connsiteX376" fmla="*/ 1348668 w 2731026"/>
              <a:gd name="connsiteY376" fmla="*/ 101076 h 2498744"/>
              <a:gd name="connsiteX377" fmla="*/ 1244690 w 2731026"/>
              <a:gd name="connsiteY377" fmla="*/ 194862 h 2498744"/>
              <a:gd name="connsiteX378" fmla="*/ 1151926 w 2731026"/>
              <a:gd name="connsiteY378" fmla="*/ 93940 h 2498744"/>
              <a:gd name="connsiteX379" fmla="*/ 1255904 w 2731026"/>
              <a:gd name="connsiteY379" fmla="*/ 157 h 2498744"/>
              <a:gd name="connsiteX380" fmla="*/ 1018385 w 2731026"/>
              <a:gd name="connsiteY380" fmla="*/ 157 h 2498744"/>
              <a:gd name="connsiteX381" fmla="*/ 1117265 w 2731026"/>
              <a:gd name="connsiteY381" fmla="*/ 98017 h 2498744"/>
              <a:gd name="connsiteX382" fmla="*/ 1021443 w 2731026"/>
              <a:gd name="connsiteY382" fmla="*/ 194858 h 2498744"/>
              <a:gd name="connsiteX383" fmla="*/ 921544 w 2731026"/>
              <a:gd name="connsiteY383" fmla="*/ 96998 h 2498744"/>
              <a:gd name="connsiteX384" fmla="*/ 1018385 w 2731026"/>
              <a:gd name="connsiteY384" fmla="*/ 157 h 249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</a:cxnLst>
            <a:rect l="l" t="t" r="r" b="b"/>
            <a:pathLst>
              <a:path w="2731026" h="2498744">
                <a:moveTo>
                  <a:pt x="791064" y="2303972"/>
                </a:moveTo>
                <a:cubicBezTo>
                  <a:pt x="844074" y="2303972"/>
                  <a:pt x="887908" y="2346787"/>
                  <a:pt x="888925" y="2399795"/>
                </a:cubicBezTo>
                <a:cubicBezTo>
                  <a:pt x="888925" y="2454844"/>
                  <a:pt x="844074" y="2499695"/>
                  <a:pt x="789025" y="2498676"/>
                </a:cubicBezTo>
                <a:cubicBezTo>
                  <a:pt x="734998" y="2498676"/>
                  <a:pt x="692183" y="2455863"/>
                  <a:pt x="692183" y="2402853"/>
                </a:cubicBezTo>
                <a:cubicBezTo>
                  <a:pt x="691164" y="2347807"/>
                  <a:pt x="736018" y="2303972"/>
                  <a:pt x="791064" y="2303972"/>
                </a:cubicBezTo>
                <a:close/>
                <a:moveTo>
                  <a:pt x="1021444" y="2303968"/>
                </a:moveTo>
                <a:cubicBezTo>
                  <a:pt x="1076491" y="2304987"/>
                  <a:pt x="1119306" y="2349841"/>
                  <a:pt x="1117267" y="2404889"/>
                </a:cubicBezTo>
                <a:cubicBezTo>
                  <a:pt x="1115228" y="2457896"/>
                  <a:pt x="1071396" y="2499691"/>
                  <a:pt x="1018386" y="2498672"/>
                </a:cubicBezTo>
                <a:cubicBezTo>
                  <a:pt x="965379" y="2497652"/>
                  <a:pt x="922564" y="2454838"/>
                  <a:pt x="921544" y="2401831"/>
                </a:cubicBezTo>
                <a:cubicBezTo>
                  <a:pt x="921544" y="2346782"/>
                  <a:pt x="966398" y="2302951"/>
                  <a:pt x="1021444" y="2303968"/>
                </a:cubicBezTo>
                <a:close/>
                <a:moveTo>
                  <a:pt x="330302" y="2303968"/>
                </a:moveTo>
                <a:cubicBezTo>
                  <a:pt x="383309" y="2304987"/>
                  <a:pt x="427143" y="2347802"/>
                  <a:pt x="427143" y="2400810"/>
                </a:cubicBezTo>
                <a:cubicBezTo>
                  <a:pt x="428163" y="2454836"/>
                  <a:pt x="383309" y="2499690"/>
                  <a:pt x="327243" y="2498670"/>
                </a:cubicBezTo>
                <a:cubicBezTo>
                  <a:pt x="273217" y="2497651"/>
                  <a:pt x="231421" y="2454836"/>
                  <a:pt x="230402" y="2401830"/>
                </a:cubicBezTo>
                <a:cubicBezTo>
                  <a:pt x="230402" y="2346782"/>
                  <a:pt x="274236" y="2302951"/>
                  <a:pt x="330302" y="2303968"/>
                </a:cubicBezTo>
                <a:close/>
                <a:moveTo>
                  <a:pt x="103995" y="2302951"/>
                </a:moveTo>
                <a:cubicBezTo>
                  <a:pt x="157004" y="2306007"/>
                  <a:pt x="197780" y="2350861"/>
                  <a:pt x="196760" y="2403870"/>
                </a:cubicBezTo>
                <a:cubicBezTo>
                  <a:pt x="194722" y="2458916"/>
                  <a:pt x="148849" y="2500712"/>
                  <a:pt x="93803" y="2498673"/>
                </a:cubicBezTo>
                <a:cubicBezTo>
                  <a:pt x="40794" y="2495615"/>
                  <a:pt x="-999" y="2450761"/>
                  <a:pt x="1040" y="2397754"/>
                </a:cubicBezTo>
                <a:cubicBezTo>
                  <a:pt x="3076" y="2342705"/>
                  <a:pt x="48949" y="2300912"/>
                  <a:pt x="103995" y="2302951"/>
                </a:cubicBezTo>
                <a:close/>
                <a:moveTo>
                  <a:pt x="1483227" y="2302950"/>
                </a:moveTo>
                <a:cubicBezTo>
                  <a:pt x="1535217" y="2303970"/>
                  <a:pt x="1578030" y="2346785"/>
                  <a:pt x="1579049" y="2399792"/>
                </a:cubicBezTo>
                <a:cubicBezTo>
                  <a:pt x="1579049" y="2454839"/>
                  <a:pt x="1535217" y="2498673"/>
                  <a:pt x="1480169" y="2498673"/>
                </a:cubicBezTo>
                <a:cubicBezTo>
                  <a:pt x="1426143" y="2497654"/>
                  <a:pt x="1384347" y="2455858"/>
                  <a:pt x="1384347" y="2401831"/>
                </a:cubicBezTo>
                <a:cubicBezTo>
                  <a:pt x="1384347" y="2345765"/>
                  <a:pt x="1427162" y="2302950"/>
                  <a:pt x="1483227" y="2302950"/>
                </a:cubicBezTo>
                <a:close/>
                <a:moveTo>
                  <a:pt x="1250809" y="2302950"/>
                </a:moveTo>
                <a:cubicBezTo>
                  <a:pt x="1305856" y="2302950"/>
                  <a:pt x="1350710" y="2347804"/>
                  <a:pt x="1349690" y="2402851"/>
                </a:cubicBezTo>
                <a:cubicBezTo>
                  <a:pt x="1347651" y="2455858"/>
                  <a:pt x="1303817" y="2498673"/>
                  <a:pt x="1250809" y="2498673"/>
                </a:cubicBezTo>
                <a:cubicBezTo>
                  <a:pt x="1195761" y="2498673"/>
                  <a:pt x="1150909" y="2453819"/>
                  <a:pt x="1152948" y="2398773"/>
                </a:cubicBezTo>
                <a:cubicBezTo>
                  <a:pt x="1153965" y="2345765"/>
                  <a:pt x="1196780" y="2302950"/>
                  <a:pt x="1250809" y="2302950"/>
                </a:cubicBezTo>
                <a:close/>
                <a:moveTo>
                  <a:pt x="560683" y="2302950"/>
                </a:moveTo>
                <a:cubicBezTo>
                  <a:pt x="613690" y="2303970"/>
                  <a:pt x="656505" y="2346785"/>
                  <a:pt x="657524" y="2399792"/>
                </a:cubicBezTo>
                <a:cubicBezTo>
                  <a:pt x="658544" y="2454839"/>
                  <a:pt x="614709" y="2498673"/>
                  <a:pt x="558644" y="2498673"/>
                </a:cubicBezTo>
                <a:cubicBezTo>
                  <a:pt x="504614" y="2498673"/>
                  <a:pt x="462819" y="2455858"/>
                  <a:pt x="461799" y="2401831"/>
                </a:cubicBezTo>
                <a:cubicBezTo>
                  <a:pt x="460780" y="2346785"/>
                  <a:pt x="504614" y="2302950"/>
                  <a:pt x="560683" y="2302950"/>
                </a:cubicBezTo>
                <a:close/>
                <a:moveTo>
                  <a:pt x="1246732" y="2072572"/>
                </a:moveTo>
                <a:cubicBezTo>
                  <a:pt x="1300759" y="2070533"/>
                  <a:pt x="1348671" y="2115385"/>
                  <a:pt x="1348671" y="2169414"/>
                </a:cubicBezTo>
                <a:cubicBezTo>
                  <a:pt x="1349690" y="2221402"/>
                  <a:pt x="1305856" y="2267276"/>
                  <a:pt x="1253869" y="2269315"/>
                </a:cubicBezTo>
                <a:cubicBezTo>
                  <a:pt x="1199840" y="2271354"/>
                  <a:pt x="1152949" y="2226499"/>
                  <a:pt x="1151930" y="2172473"/>
                </a:cubicBezTo>
                <a:cubicBezTo>
                  <a:pt x="1150911" y="2119463"/>
                  <a:pt x="1193723" y="2074609"/>
                  <a:pt x="1246732" y="2072572"/>
                </a:cubicBezTo>
                <a:close/>
                <a:moveTo>
                  <a:pt x="788006" y="2072572"/>
                </a:moveTo>
                <a:cubicBezTo>
                  <a:pt x="839994" y="2071553"/>
                  <a:pt x="885867" y="2113348"/>
                  <a:pt x="887905" y="2166355"/>
                </a:cubicBezTo>
                <a:cubicBezTo>
                  <a:pt x="890962" y="2220381"/>
                  <a:pt x="847130" y="2267274"/>
                  <a:pt x="792082" y="2269313"/>
                </a:cubicBezTo>
                <a:cubicBezTo>
                  <a:pt x="739075" y="2270332"/>
                  <a:pt x="694221" y="2228537"/>
                  <a:pt x="692182" y="2175530"/>
                </a:cubicBezTo>
                <a:cubicBezTo>
                  <a:pt x="689126" y="2120482"/>
                  <a:pt x="732958" y="2073591"/>
                  <a:pt x="788006" y="2072572"/>
                </a:cubicBezTo>
                <a:close/>
                <a:moveTo>
                  <a:pt x="330301" y="2072572"/>
                </a:moveTo>
                <a:cubicBezTo>
                  <a:pt x="384329" y="2073591"/>
                  <a:pt x="430200" y="2121501"/>
                  <a:pt x="427142" y="2174511"/>
                </a:cubicBezTo>
                <a:cubicBezTo>
                  <a:pt x="425103" y="2227518"/>
                  <a:pt x="380252" y="2270332"/>
                  <a:pt x="327242" y="2269313"/>
                </a:cubicBezTo>
                <a:cubicBezTo>
                  <a:pt x="272196" y="2268293"/>
                  <a:pt x="228362" y="2222420"/>
                  <a:pt x="230401" y="2167374"/>
                </a:cubicBezTo>
                <a:cubicBezTo>
                  <a:pt x="233459" y="2114365"/>
                  <a:pt x="278313" y="2071553"/>
                  <a:pt x="330301" y="2072572"/>
                </a:cubicBezTo>
                <a:close/>
                <a:moveTo>
                  <a:pt x="1481191" y="2072570"/>
                </a:moveTo>
                <a:cubicBezTo>
                  <a:pt x="1534199" y="2071550"/>
                  <a:pt x="1579053" y="2117424"/>
                  <a:pt x="1579053" y="2172470"/>
                </a:cubicBezTo>
                <a:cubicBezTo>
                  <a:pt x="1578033" y="2225479"/>
                  <a:pt x="1535218" y="2269311"/>
                  <a:pt x="1482211" y="2269311"/>
                </a:cubicBezTo>
                <a:cubicBezTo>
                  <a:pt x="1427162" y="2269311"/>
                  <a:pt x="1383327" y="2224460"/>
                  <a:pt x="1384347" y="2169411"/>
                </a:cubicBezTo>
                <a:cubicBezTo>
                  <a:pt x="1385366" y="2116404"/>
                  <a:pt x="1428181" y="2072570"/>
                  <a:pt x="1481191" y="2072570"/>
                </a:cubicBezTo>
                <a:close/>
                <a:moveTo>
                  <a:pt x="1712589" y="2071552"/>
                </a:moveTo>
                <a:cubicBezTo>
                  <a:pt x="1764579" y="2072572"/>
                  <a:pt x="1809430" y="2117426"/>
                  <a:pt x="1809430" y="2169413"/>
                </a:cubicBezTo>
                <a:cubicBezTo>
                  <a:pt x="1809430" y="2223440"/>
                  <a:pt x="1763559" y="2269313"/>
                  <a:pt x="1709531" y="2268294"/>
                </a:cubicBezTo>
                <a:cubicBezTo>
                  <a:pt x="1656524" y="2268294"/>
                  <a:pt x="1613709" y="2224459"/>
                  <a:pt x="1612689" y="2171452"/>
                </a:cubicBezTo>
                <a:cubicBezTo>
                  <a:pt x="1612689" y="2117426"/>
                  <a:pt x="1658562" y="2071552"/>
                  <a:pt x="1712589" y="2071552"/>
                </a:cubicBezTo>
                <a:close/>
                <a:moveTo>
                  <a:pt x="1020426" y="2071552"/>
                </a:moveTo>
                <a:cubicBezTo>
                  <a:pt x="1074455" y="2072572"/>
                  <a:pt x="1119306" y="2118445"/>
                  <a:pt x="1118287" y="2173492"/>
                </a:cubicBezTo>
                <a:cubicBezTo>
                  <a:pt x="1117270" y="2226499"/>
                  <a:pt x="1073435" y="2269314"/>
                  <a:pt x="1020426" y="2269314"/>
                </a:cubicBezTo>
                <a:cubicBezTo>
                  <a:pt x="966399" y="2269314"/>
                  <a:pt x="921545" y="2223441"/>
                  <a:pt x="922565" y="2168394"/>
                </a:cubicBezTo>
                <a:cubicBezTo>
                  <a:pt x="923584" y="2115387"/>
                  <a:pt x="968438" y="2071552"/>
                  <a:pt x="1020426" y="2071552"/>
                </a:cubicBezTo>
                <a:close/>
                <a:moveTo>
                  <a:pt x="558646" y="2071552"/>
                </a:moveTo>
                <a:cubicBezTo>
                  <a:pt x="612675" y="2071552"/>
                  <a:pt x="657527" y="2117425"/>
                  <a:pt x="657527" y="2172471"/>
                </a:cubicBezTo>
                <a:cubicBezTo>
                  <a:pt x="656507" y="2225478"/>
                  <a:pt x="613692" y="2269312"/>
                  <a:pt x="560685" y="2269312"/>
                </a:cubicBezTo>
                <a:cubicBezTo>
                  <a:pt x="505638" y="2270331"/>
                  <a:pt x="461804" y="2224458"/>
                  <a:pt x="461804" y="2169413"/>
                </a:cubicBezTo>
                <a:cubicBezTo>
                  <a:pt x="462823" y="2116406"/>
                  <a:pt x="505638" y="2072572"/>
                  <a:pt x="558646" y="2071552"/>
                </a:cubicBezTo>
                <a:close/>
                <a:moveTo>
                  <a:pt x="1018388" y="1843209"/>
                </a:moveTo>
                <a:cubicBezTo>
                  <a:pt x="1074454" y="1842190"/>
                  <a:pt x="1118288" y="1885002"/>
                  <a:pt x="1118288" y="1941070"/>
                </a:cubicBezTo>
                <a:cubicBezTo>
                  <a:pt x="1118288" y="1996116"/>
                  <a:pt x="1074454" y="2038930"/>
                  <a:pt x="1018388" y="2037911"/>
                </a:cubicBezTo>
                <a:cubicBezTo>
                  <a:pt x="964361" y="2036891"/>
                  <a:pt x="922565" y="1994077"/>
                  <a:pt x="922565" y="1940050"/>
                </a:cubicBezTo>
                <a:cubicBezTo>
                  <a:pt x="922565" y="1887041"/>
                  <a:pt x="965380" y="1843209"/>
                  <a:pt x="1018388" y="1843209"/>
                </a:cubicBezTo>
                <a:close/>
                <a:moveTo>
                  <a:pt x="1940933" y="1843207"/>
                </a:moveTo>
                <a:cubicBezTo>
                  <a:pt x="1996998" y="1843207"/>
                  <a:pt x="2039813" y="1887042"/>
                  <a:pt x="2039813" y="1942087"/>
                </a:cubicBezTo>
                <a:cubicBezTo>
                  <a:pt x="2038793" y="1996114"/>
                  <a:pt x="1996998" y="2037909"/>
                  <a:pt x="1942972" y="2037909"/>
                </a:cubicBezTo>
                <a:cubicBezTo>
                  <a:pt x="1886904" y="2037909"/>
                  <a:pt x="1843070" y="1994075"/>
                  <a:pt x="1844090" y="1939029"/>
                </a:cubicBezTo>
                <a:cubicBezTo>
                  <a:pt x="1844090" y="1886022"/>
                  <a:pt x="1886904" y="1843207"/>
                  <a:pt x="1940933" y="1843207"/>
                </a:cubicBezTo>
                <a:close/>
                <a:moveTo>
                  <a:pt x="1712590" y="1843207"/>
                </a:moveTo>
                <a:cubicBezTo>
                  <a:pt x="1765600" y="1843207"/>
                  <a:pt x="1809434" y="1886022"/>
                  <a:pt x="1810454" y="1940049"/>
                </a:cubicBezTo>
                <a:cubicBezTo>
                  <a:pt x="1810454" y="1994075"/>
                  <a:pt x="1765600" y="2037909"/>
                  <a:pt x="1710551" y="2037909"/>
                </a:cubicBezTo>
                <a:cubicBezTo>
                  <a:pt x="1656525" y="2037909"/>
                  <a:pt x="1613710" y="1995094"/>
                  <a:pt x="1613710" y="1942087"/>
                </a:cubicBezTo>
                <a:cubicBezTo>
                  <a:pt x="1612690" y="1887042"/>
                  <a:pt x="1657544" y="1843207"/>
                  <a:pt x="1712590" y="1843207"/>
                </a:cubicBezTo>
                <a:close/>
                <a:moveTo>
                  <a:pt x="1480169" y="1843207"/>
                </a:moveTo>
                <a:cubicBezTo>
                  <a:pt x="1535215" y="1843207"/>
                  <a:pt x="1579049" y="1887042"/>
                  <a:pt x="1579049" y="1942087"/>
                </a:cubicBezTo>
                <a:cubicBezTo>
                  <a:pt x="1578029" y="1996114"/>
                  <a:pt x="1535215" y="2037909"/>
                  <a:pt x="1481188" y="2037909"/>
                </a:cubicBezTo>
                <a:cubicBezTo>
                  <a:pt x="1427160" y="2037909"/>
                  <a:pt x="1384347" y="1997133"/>
                  <a:pt x="1383328" y="1943107"/>
                </a:cubicBezTo>
                <a:cubicBezTo>
                  <a:pt x="1382309" y="1887042"/>
                  <a:pt x="1425121" y="1843207"/>
                  <a:pt x="1480169" y="1843207"/>
                </a:cubicBezTo>
                <a:close/>
                <a:moveTo>
                  <a:pt x="1248766" y="1843207"/>
                </a:moveTo>
                <a:cubicBezTo>
                  <a:pt x="1303812" y="1842187"/>
                  <a:pt x="1349685" y="1887041"/>
                  <a:pt x="1348666" y="1941066"/>
                </a:cubicBezTo>
                <a:cubicBezTo>
                  <a:pt x="1348666" y="1994075"/>
                  <a:pt x="1304831" y="2036890"/>
                  <a:pt x="1251824" y="2037909"/>
                </a:cubicBezTo>
                <a:cubicBezTo>
                  <a:pt x="1195759" y="2038926"/>
                  <a:pt x="1151924" y="1995095"/>
                  <a:pt x="1151924" y="1940047"/>
                </a:cubicBezTo>
                <a:cubicBezTo>
                  <a:pt x="1152944" y="1886021"/>
                  <a:pt x="1195759" y="1843207"/>
                  <a:pt x="1248766" y="1843207"/>
                </a:cubicBezTo>
                <a:close/>
                <a:moveTo>
                  <a:pt x="789027" y="1843207"/>
                </a:moveTo>
                <a:cubicBezTo>
                  <a:pt x="844074" y="1842187"/>
                  <a:pt x="888927" y="1887041"/>
                  <a:pt x="888927" y="1941066"/>
                </a:cubicBezTo>
                <a:cubicBezTo>
                  <a:pt x="887908" y="1995095"/>
                  <a:pt x="845093" y="2036890"/>
                  <a:pt x="791066" y="2037909"/>
                </a:cubicBezTo>
                <a:cubicBezTo>
                  <a:pt x="734998" y="2038926"/>
                  <a:pt x="691164" y="1995095"/>
                  <a:pt x="692183" y="1940047"/>
                </a:cubicBezTo>
                <a:cubicBezTo>
                  <a:pt x="692183" y="1887041"/>
                  <a:pt x="734998" y="1844226"/>
                  <a:pt x="789027" y="1843207"/>
                </a:cubicBezTo>
                <a:close/>
                <a:moveTo>
                  <a:pt x="556607" y="1843206"/>
                </a:moveTo>
                <a:cubicBezTo>
                  <a:pt x="612675" y="1841167"/>
                  <a:pt x="656507" y="1885002"/>
                  <a:pt x="657527" y="1940048"/>
                </a:cubicBezTo>
                <a:cubicBezTo>
                  <a:pt x="657527" y="1994077"/>
                  <a:pt x="616751" y="2036889"/>
                  <a:pt x="562724" y="2037908"/>
                </a:cubicBezTo>
                <a:cubicBezTo>
                  <a:pt x="506658" y="2038928"/>
                  <a:pt x="462823" y="1997135"/>
                  <a:pt x="461804" y="1941067"/>
                </a:cubicBezTo>
                <a:cubicBezTo>
                  <a:pt x="461804" y="1887041"/>
                  <a:pt x="503600" y="1844226"/>
                  <a:pt x="556607" y="1843206"/>
                </a:cubicBezTo>
                <a:close/>
                <a:moveTo>
                  <a:pt x="1253863" y="1611808"/>
                </a:moveTo>
                <a:cubicBezTo>
                  <a:pt x="1306870" y="1613847"/>
                  <a:pt x="1349685" y="1659721"/>
                  <a:pt x="1348666" y="1711709"/>
                </a:cubicBezTo>
                <a:cubicBezTo>
                  <a:pt x="1347646" y="1765738"/>
                  <a:pt x="1300756" y="1810590"/>
                  <a:pt x="1246727" y="1808551"/>
                </a:cubicBezTo>
                <a:cubicBezTo>
                  <a:pt x="1193720" y="1806512"/>
                  <a:pt x="1151924" y="1761660"/>
                  <a:pt x="1151924" y="1708650"/>
                </a:cubicBezTo>
                <a:cubicBezTo>
                  <a:pt x="1152944" y="1653604"/>
                  <a:pt x="1199836" y="1609769"/>
                  <a:pt x="1253863" y="1611808"/>
                </a:cubicBezTo>
                <a:close/>
                <a:moveTo>
                  <a:pt x="2172334" y="1611808"/>
                </a:moveTo>
                <a:cubicBezTo>
                  <a:pt x="2224324" y="1611808"/>
                  <a:pt x="2269176" y="1656662"/>
                  <a:pt x="2270196" y="1708649"/>
                </a:cubicBezTo>
                <a:cubicBezTo>
                  <a:pt x="2271215" y="1762678"/>
                  <a:pt x="2225344" y="1808549"/>
                  <a:pt x="2171315" y="1808549"/>
                </a:cubicBezTo>
                <a:cubicBezTo>
                  <a:pt x="2118307" y="1808549"/>
                  <a:pt x="2074472" y="1764715"/>
                  <a:pt x="2073453" y="1711708"/>
                </a:cubicBezTo>
                <a:cubicBezTo>
                  <a:pt x="2072433" y="1657681"/>
                  <a:pt x="2118307" y="1610788"/>
                  <a:pt x="2172334" y="1611808"/>
                </a:cubicBezTo>
                <a:close/>
                <a:moveTo>
                  <a:pt x="1942974" y="1611808"/>
                </a:moveTo>
                <a:cubicBezTo>
                  <a:pt x="1995983" y="1612827"/>
                  <a:pt x="2038796" y="1656661"/>
                  <a:pt x="2038796" y="1709668"/>
                </a:cubicBezTo>
                <a:cubicBezTo>
                  <a:pt x="2038796" y="1764715"/>
                  <a:pt x="1993945" y="1809566"/>
                  <a:pt x="1938896" y="1808547"/>
                </a:cubicBezTo>
                <a:cubicBezTo>
                  <a:pt x="1885888" y="1807530"/>
                  <a:pt x="1843073" y="1763696"/>
                  <a:pt x="1843073" y="1710687"/>
                </a:cubicBezTo>
                <a:cubicBezTo>
                  <a:pt x="1843073" y="1655642"/>
                  <a:pt x="1888947" y="1610788"/>
                  <a:pt x="1942974" y="1611808"/>
                </a:cubicBezTo>
                <a:close/>
                <a:moveTo>
                  <a:pt x="1709531" y="1611808"/>
                </a:moveTo>
                <a:cubicBezTo>
                  <a:pt x="1763559" y="1610788"/>
                  <a:pt x="1809430" y="1656661"/>
                  <a:pt x="1809430" y="1710687"/>
                </a:cubicBezTo>
                <a:cubicBezTo>
                  <a:pt x="1809430" y="1764715"/>
                  <a:pt x="1762540" y="1809566"/>
                  <a:pt x="1708511" y="1808547"/>
                </a:cubicBezTo>
                <a:cubicBezTo>
                  <a:pt x="1655504" y="1806508"/>
                  <a:pt x="1612689" y="1762676"/>
                  <a:pt x="1612689" y="1709668"/>
                </a:cubicBezTo>
                <a:cubicBezTo>
                  <a:pt x="1612689" y="1656661"/>
                  <a:pt x="1656524" y="1612827"/>
                  <a:pt x="1709531" y="1611808"/>
                </a:cubicBezTo>
                <a:close/>
                <a:moveTo>
                  <a:pt x="1479149" y="1611808"/>
                </a:moveTo>
                <a:cubicBezTo>
                  <a:pt x="1533178" y="1610788"/>
                  <a:pt x="1579049" y="1655642"/>
                  <a:pt x="1579049" y="1710687"/>
                </a:cubicBezTo>
                <a:cubicBezTo>
                  <a:pt x="1579049" y="1763696"/>
                  <a:pt x="1536234" y="1807530"/>
                  <a:pt x="1483227" y="1808547"/>
                </a:cubicBezTo>
                <a:cubicBezTo>
                  <a:pt x="1427161" y="1809566"/>
                  <a:pt x="1383326" y="1764715"/>
                  <a:pt x="1383326" y="1709668"/>
                </a:cubicBezTo>
                <a:cubicBezTo>
                  <a:pt x="1383326" y="1656661"/>
                  <a:pt x="1426141" y="1612827"/>
                  <a:pt x="1479149" y="1611808"/>
                </a:cubicBezTo>
                <a:close/>
                <a:moveTo>
                  <a:pt x="788004" y="1611808"/>
                </a:moveTo>
                <a:cubicBezTo>
                  <a:pt x="842031" y="1610788"/>
                  <a:pt x="887903" y="1656661"/>
                  <a:pt x="887903" y="1710687"/>
                </a:cubicBezTo>
                <a:cubicBezTo>
                  <a:pt x="887903" y="1764715"/>
                  <a:pt x="841011" y="1809566"/>
                  <a:pt x="786985" y="1808547"/>
                </a:cubicBezTo>
                <a:cubicBezTo>
                  <a:pt x="733976" y="1806508"/>
                  <a:pt x="691163" y="1762676"/>
                  <a:pt x="692183" y="1709668"/>
                </a:cubicBezTo>
                <a:cubicBezTo>
                  <a:pt x="692183" y="1656661"/>
                  <a:pt x="736015" y="1612827"/>
                  <a:pt x="788004" y="1611808"/>
                </a:cubicBezTo>
                <a:close/>
                <a:moveTo>
                  <a:pt x="1022463" y="1610788"/>
                </a:moveTo>
                <a:cubicBezTo>
                  <a:pt x="1076490" y="1613846"/>
                  <a:pt x="1118285" y="1657681"/>
                  <a:pt x="1118285" y="1710688"/>
                </a:cubicBezTo>
                <a:cubicBezTo>
                  <a:pt x="1118285" y="1763695"/>
                  <a:pt x="1074451" y="1807530"/>
                  <a:pt x="1021444" y="1807530"/>
                </a:cubicBezTo>
                <a:cubicBezTo>
                  <a:pt x="966398" y="1808549"/>
                  <a:pt x="921544" y="1762676"/>
                  <a:pt x="921544" y="1708649"/>
                </a:cubicBezTo>
                <a:cubicBezTo>
                  <a:pt x="922564" y="1654622"/>
                  <a:pt x="968437" y="1608749"/>
                  <a:pt x="1022463" y="1610788"/>
                </a:cubicBezTo>
                <a:close/>
                <a:moveTo>
                  <a:pt x="1709530" y="1382446"/>
                </a:moveTo>
                <a:cubicBezTo>
                  <a:pt x="1764579" y="1382446"/>
                  <a:pt x="1809433" y="1426281"/>
                  <a:pt x="1808413" y="1481326"/>
                </a:cubicBezTo>
                <a:cubicBezTo>
                  <a:pt x="1808413" y="1534336"/>
                  <a:pt x="1765598" y="1577148"/>
                  <a:pt x="1711569" y="1577148"/>
                </a:cubicBezTo>
                <a:cubicBezTo>
                  <a:pt x="1656523" y="1577148"/>
                  <a:pt x="1611669" y="1533316"/>
                  <a:pt x="1612689" y="1478268"/>
                </a:cubicBezTo>
                <a:cubicBezTo>
                  <a:pt x="1613708" y="1425261"/>
                  <a:pt x="1656523" y="1382446"/>
                  <a:pt x="1709530" y="1382446"/>
                </a:cubicBezTo>
                <a:close/>
                <a:moveTo>
                  <a:pt x="1481190" y="1382446"/>
                </a:moveTo>
                <a:cubicBezTo>
                  <a:pt x="1535217" y="1382446"/>
                  <a:pt x="1578031" y="1424242"/>
                  <a:pt x="1579051" y="1478269"/>
                </a:cubicBezTo>
                <a:cubicBezTo>
                  <a:pt x="1580070" y="1533318"/>
                  <a:pt x="1536236" y="1578169"/>
                  <a:pt x="1481190" y="1578169"/>
                </a:cubicBezTo>
                <a:cubicBezTo>
                  <a:pt x="1425125" y="1578169"/>
                  <a:pt x="1382310" y="1534337"/>
                  <a:pt x="1384349" y="1478269"/>
                </a:cubicBezTo>
                <a:cubicBezTo>
                  <a:pt x="1384349" y="1423222"/>
                  <a:pt x="1427163" y="1382446"/>
                  <a:pt x="1481190" y="1382446"/>
                </a:cubicBezTo>
                <a:close/>
                <a:moveTo>
                  <a:pt x="1021445" y="1382446"/>
                </a:moveTo>
                <a:cubicBezTo>
                  <a:pt x="1074455" y="1382446"/>
                  <a:pt x="1117270" y="1424242"/>
                  <a:pt x="1118290" y="1478269"/>
                </a:cubicBezTo>
                <a:cubicBezTo>
                  <a:pt x="1119309" y="1532298"/>
                  <a:pt x="1077514" y="1576130"/>
                  <a:pt x="1024504" y="1578169"/>
                </a:cubicBezTo>
                <a:cubicBezTo>
                  <a:pt x="968438" y="1580208"/>
                  <a:pt x="923584" y="1537393"/>
                  <a:pt x="922565" y="1482347"/>
                </a:cubicBezTo>
                <a:cubicBezTo>
                  <a:pt x="921545" y="1427300"/>
                  <a:pt x="965380" y="1382446"/>
                  <a:pt x="1021445" y="1382446"/>
                </a:cubicBezTo>
                <a:close/>
                <a:moveTo>
                  <a:pt x="2400678" y="1382446"/>
                </a:moveTo>
                <a:cubicBezTo>
                  <a:pt x="2455724" y="1381429"/>
                  <a:pt x="2500578" y="1425260"/>
                  <a:pt x="2499558" y="1480309"/>
                </a:cubicBezTo>
                <a:cubicBezTo>
                  <a:pt x="2499558" y="1534335"/>
                  <a:pt x="2457763" y="1576130"/>
                  <a:pt x="2403736" y="1577150"/>
                </a:cubicBezTo>
                <a:cubicBezTo>
                  <a:pt x="2349707" y="1578169"/>
                  <a:pt x="2306895" y="1537393"/>
                  <a:pt x="2304856" y="1483365"/>
                </a:cubicBezTo>
                <a:cubicBezTo>
                  <a:pt x="2302817" y="1427299"/>
                  <a:pt x="2344610" y="1382446"/>
                  <a:pt x="2400678" y="1382446"/>
                </a:cubicBezTo>
                <a:close/>
                <a:moveTo>
                  <a:pt x="2169276" y="1382446"/>
                </a:moveTo>
                <a:cubicBezTo>
                  <a:pt x="2224322" y="1381426"/>
                  <a:pt x="2270195" y="1426280"/>
                  <a:pt x="2270195" y="1480305"/>
                </a:cubicBezTo>
                <a:cubicBezTo>
                  <a:pt x="2270195" y="1532295"/>
                  <a:pt x="2227380" y="1576129"/>
                  <a:pt x="2173354" y="1577148"/>
                </a:cubicBezTo>
                <a:cubicBezTo>
                  <a:pt x="2118308" y="1578168"/>
                  <a:pt x="2073454" y="1534334"/>
                  <a:pt x="2073454" y="1479286"/>
                </a:cubicBezTo>
                <a:cubicBezTo>
                  <a:pt x="2073454" y="1426280"/>
                  <a:pt x="2116269" y="1382446"/>
                  <a:pt x="2169276" y="1382446"/>
                </a:cubicBezTo>
                <a:close/>
                <a:moveTo>
                  <a:pt x="1251826" y="1382446"/>
                </a:moveTo>
                <a:cubicBezTo>
                  <a:pt x="1304836" y="1382446"/>
                  <a:pt x="1348671" y="1426280"/>
                  <a:pt x="1349690" y="1479286"/>
                </a:cubicBezTo>
                <a:cubicBezTo>
                  <a:pt x="1350710" y="1533315"/>
                  <a:pt x="1304836" y="1578169"/>
                  <a:pt x="1249789" y="1578169"/>
                </a:cubicBezTo>
                <a:cubicBezTo>
                  <a:pt x="1195760" y="1578169"/>
                  <a:pt x="1152945" y="1535354"/>
                  <a:pt x="1152945" y="1481325"/>
                </a:cubicBezTo>
                <a:cubicBezTo>
                  <a:pt x="1151925" y="1426280"/>
                  <a:pt x="1195760" y="1381426"/>
                  <a:pt x="1251826" y="1382446"/>
                </a:cubicBezTo>
                <a:close/>
                <a:moveTo>
                  <a:pt x="1940933" y="1381424"/>
                </a:moveTo>
                <a:cubicBezTo>
                  <a:pt x="1996998" y="1380404"/>
                  <a:pt x="2039813" y="1424239"/>
                  <a:pt x="2039813" y="1480305"/>
                </a:cubicBezTo>
                <a:cubicBezTo>
                  <a:pt x="2038793" y="1534334"/>
                  <a:pt x="1995979" y="1577149"/>
                  <a:pt x="1942972" y="1577149"/>
                </a:cubicBezTo>
                <a:cubicBezTo>
                  <a:pt x="1886904" y="1578168"/>
                  <a:pt x="1843070" y="1534334"/>
                  <a:pt x="1844090" y="1478268"/>
                </a:cubicBezTo>
                <a:cubicBezTo>
                  <a:pt x="1845109" y="1424239"/>
                  <a:pt x="1886904" y="1382443"/>
                  <a:pt x="1940933" y="1381424"/>
                </a:cubicBezTo>
                <a:close/>
                <a:moveTo>
                  <a:pt x="2634118" y="1151046"/>
                </a:moveTo>
                <a:cubicBezTo>
                  <a:pt x="2688144" y="1152065"/>
                  <a:pt x="2732999" y="1198956"/>
                  <a:pt x="2730960" y="1252985"/>
                </a:cubicBezTo>
                <a:cubicBezTo>
                  <a:pt x="2728921" y="1305992"/>
                  <a:pt x="2683047" y="1348806"/>
                  <a:pt x="2631059" y="1347787"/>
                </a:cubicBezTo>
                <a:cubicBezTo>
                  <a:pt x="2577030" y="1346767"/>
                  <a:pt x="2532178" y="1299875"/>
                  <a:pt x="2534217" y="1245848"/>
                </a:cubicBezTo>
                <a:cubicBezTo>
                  <a:pt x="2536256" y="1192839"/>
                  <a:pt x="2581108" y="1150027"/>
                  <a:pt x="2634118" y="1151046"/>
                </a:cubicBezTo>
                <a:close/>
                <a:moveTo>
                  <a:pt x="2401697" y="1151044"/>
                </a:moveTo>
                <a:cubicBezTo>
                  <a:pt x="2455723" y="1151044"/>
                  <a:pt x="2500577" y="1195898"/>
                  <a:pt x="2499557" y="1250944"/>
                </a:cubicBezTo>
                <a:cubicBezTo>
                  <a:pt x="2498538" y="1303951"/>
                  <a:pt x="2454704" y="1347785"/>
                  <a:pt x="2402714" y="1347785"/>
                </a:cubicBezTo>
                <a:cubicBezTo>
                  <a:pt x="2347669" y="1347785"/>
                  <a:pt x="2303835" y="1302934"/>
                  <a:pt x="2304855" y="1247886"/>
                </a:cubicBezTo>
                <a:cubicBezTo>
                  <a:pt x="2305874" y="1194879"/>
                  <a:pt x="2348689" y="1151044"/>
                  <a:pt x="2401697" y="1151044"/>
                </a:cubicBezTo>
                <a:close/>
                <a:moveTo>
                  <a:pt x="2171315" y="1151044"/>
                </a:moveTo>
                <a:cubicBezTo>
                  <a:pt x="2225344" y="1151044"/>
                  <a:pt x="2271215" y="1197937"/>
                  <a:pt x="2270196" y="1250944"/>
                </a:cubicBezTo>
                <a:cubicBezTo>
                  <a:pt x="2269176" y="1302934"/>
                  <a:pt x="2224324" y="1347785"/>
                  <a:pt x="2172334" y="1347785"/>
                </a:cubicBezTo>
                <a:cubicBezTo>
                  <a:pt x="2118307" y="1347785"/>
                  <a:pt x="2072433" y="1301914"/>
                  <a:pt x="2073453" y="1247886"/>
                </a:cubicBezTo>
                <a:cubicBezTo>
                  <a:pt x="2074472" y="1194879"/>
                  <a:pt x="2118307" y="1151044"/>
                  <a:pt x="2171315" y="1151044"/>
                </a:cubicBezTo>
                <a:close/>
                <a:moveTo>
                  <a:pt x="1711572" y="1151044"/>
                </a:moveTo>
                <a:cubicBezTo>
                  <a:pt x="1765599" y="1151044"/>
                  <a:pt x="1810454" y="1197937"/>
                  <a:pt x="1809434" y="1252984"/>
                </a:cubicBezTo>
                <a:cubicBezTo>
                  <a:pt x="1807395" y="1305991"/>
                  <a:pt x="1762541" y="1348806"/>
                  <a:pt x="1710553" y="1348806"/>
                </a:cubicBezTo>
                <a:cubicBezTo>
                  <a:pt x="1655504" y="1347787"/>
                  <a:pt x="1611672" y="1300896"/>
                  <a:pt x="1612689" y="1246867"/>
                </a:cubicBezTo>
                <a:cubicBezTo>
                  <a:pt x="1613708" y="1193859"/>
                  <a:pt x="1658562" y="1151044"/>
                  <a:pt x="1711572" y="1151044"/>
                </a:cubicBezTo>
                <a:close/>
                <a:moveTo>
                  <a:pt x="1480169" y="1151044"/>
                </a:moveTo>
                <a:cubicBezTo>
                  <a:pt x="1535215" y="1151044"/>
                  <a:pt x="1579049" y="1196917"/>
                  <a:pt x="1579049" y="1250944"/>
                </a:cubicBezTo>
                <a:cubicBezTo>
                  <a:pt x="1578029" y="1303951"/>
                  <a:pt x="1534195" y="1347785"/>
                  <a:pt x="1481188" y="1347785"/>
                </a:cubicBezTo>
                <a:cubicBezTo>
                  <a:pt x="1426140" y="1347785"/>
                  <a:pt x="1382309" y="1302934"/>
                  <a:pt x="1383326" y="1247886"/>
                </a:cubicBezTo>
                <a:cubicBezTo>
                  <a:pt x="1384345" y="1194879"/>
                  <a:pt x="1427160" y="1151044"/>
                  <a:pt x="1480169" y="1151044"/>
                </a:cubicBezTo>
                <a:close/>
                <a:moveTo>
                  <a:pt x="1942969" y="1151044"/>
                </a:moveTo>
                <a:cubicBezTo>
                  <a:pt x="1994958" y="1151044"/>
                  <a:pt x="2038790" y="1194878"/>
                  <a:pt x="2038790" y="1247884"/>
                </a:cubicBezTo>
                <a:cubicBezTo>
                  <a:pt x="2039812" y="1302932"/>
                  <a:pt x="1994958" y="1348802"/>
                  <a:pt x="1940930" y="1347783"/>
                </a:cubicBezTo>
                <a:cubicBezTo>
                  <a:pt x="1887924" y="1347783"/>
                  <a:pt x="1844090" y="1303951"/>
                  <a:pt x="1844090" y="1250942"/>
                </a:cubicBezTo>
                <a:cubicBezTo>
                  <a:pt x="1843070" y="1195897"/>
                  <a:pt x="1887924" y="1150024"/>
                  <a:pt x="1942969" y="1151044"/>
                </a:cubicBezTo>
                <a:close/>
                <a:moveTo>
                  <a:pt x="1247746" y="1151044"/>
                </a:moveTo>
                <a:cubicBezTo>
                  <a:pt x="1301773" y="1150024"/>
                  <a:pt x="1348665" y="1194878"/>
                  <a:pt x="1348665" y="1248904"/>
                </a:cubicBezTo>
                <a:cubicBezTo>
                  <a:pt x="1348665" y="1300893"/>
                  <a:pt x="1304831" y="1345746"/>
                  <a:pt x="1252843" y="1347783"/>
                </a:cubicBezTo>
                <a:cubicBezTo>
                  <a:pt x="1198817" y="1348802"/>
                  <a:pt x="1152944" y="1303951"/>
                  <a:pt x="1151924" y="1249923"/>
                </a:cubicBezTo>
                <a:cubicBezTo>
                  <a:pt x="1151924" y="1196916"/>
                  <a:pt x="1194739" y="1153083"/>
                  <a:pt x="1247746" y="1151044"/>
                </a:cubicBezTo>
                <a:close/>
                <a:moveTo>
                  <a:pt x="1946031" y="921685"/>
                </a:moveTo>
                <a:cubicBezTo>
                  <a:pt x="1999038" y="923721"/>
                  <a:pt x="2039813" y="967555"/>
                  <a:pt x="2038794" y="1021584"/>
                </a:cubicBezTo>
                <a:cubicBezTo>
                  <a:pt x="2037774" y="1076630"/>
                  <a:pt x="1991901" y="1118425"/>
                  <a:pt x="1935836" y="1116386"/>
                </a:cubicBezTo>
                <a:cubicBezTo>
                  <a:pt x="1882827" y="1114347"/>
                  <a:pt x="1841034" y="1069494"/>
                  <a:pt x="1843073" y="1016487"/>
                </a:cubicBezTo>
                <a:cubicBezTo>
                  <a:pt x="1845112" y="961439"/>
                  <a:pt x="1890983" y="919646"/>
                  <a:pt x="1946031" y="921685"/>
                </a:cubicBezTo>
                <a:close/>
                <a:moveTo>
                  <a:pt x="1712588" y="921684"/>
                </a:moveTo>
                <a:cubicBezTo>
                  <a:pt x="1766615" y="922704"/>
                  <a:pt x="1808410" y="965519"/>
                  <a:pt x="1808410" y="1019545"/>
                </a:cubicBezTo>
                <a:cubicBezTo>
                  <a:pt x="1809429" y="1074593"/>
                  <a:pt x="1764578" y="1117406"/>
                  <a:pt x="1708511" y="1116386"/>
                </a:cubicBezTo>
                <a:cubicBezTo>
                  <a:pt x="1654484" y="1115367"/>
                  <a:pt x="1612689" y="1072555"/>
                  <a:pt x="1612689" y="1018526"/>
                </a:cubicBezTo>
                <a:cubicBezTo>
                  <a:pt x="1612689" y="963480"/>
                  <a:pt x="1657543" y="919645"/>
                  <a:pt x="1712588" y="921684"/>
                </a:cubicBezTo>
                <a:close/>
                <a:moveTo>
                  <a:pt x="2399657" y="921683"/>
                </a:moveTo>
                <a:cubicBezTo>
                  <a:pt x="2455725" y="920664"/>
                  <a:pt x="2499557" y="963476"/>
                  <a:pt x="2499557" y="1019544"/>
                </a:cubicBezTo>
                <a:cubicBezTo>
                  <a:pt x="2499557" y="1072551"/>
                  <a:pt x="2457764" y="1115365"/>
                  <a:pt x="2403735" y="1116385"/>
                </a:cubicBezTo>
                <a:cubicBezTo>
                  <a:pt x="2347669" y="1117404"/>
                  <a:pt x="2303834" y="1075609"/>
                  <a:pt x="2303834" y="1018524"/>
                </a:cubicBezTo>
                <a:cubicBezTo>
                  <a:pt x="2303834" y="964495"/>
                  <a:pt x="2344610" y="922702"/>
                  <a:pt x="2399657" y="921683"/>
                </a:cubicBezTo>
                <a:close/>
                <a:moveTo>
                  <a:pt x="1023485" y="921683"/>
                </a:moveTo>
                <a:cubicBezTo>
                  <a:pt x="1076492" y="922702"/>
                  <a:pt x="1118288" y="965515"/>
                  <a:pt x="1118288" y="1019544"/>
                </a:cubicBezTo>
                <a:cubicBezTo>
                  <a:pt x="1118288" y="1073570"/>
                  <a:pt x="1076492" y="1115365"/>
                  <a:pt x="1022466" y="1116385"/>
                </a:cubicBezTo>
                <a:cubicBezTo>
                  <a:pt x="966400" y="1117404"/>
                  <a:pt x="922565" y="1073570"/>
                  <a:pt x="922565" y="1018524"/>
                </a:cubicBezTo>
                <a:cubicBezTo>
                  <a:pt x="922565" y="963476"/>
                  <a:pt x="968439" y="920664"/>
                  <a:pt x="1023485" y="921683"/>
                </a:cubicBezTo>
                <a:close/>
                <a:moveTo>
                  <a:pt x="2172334" y="921681"/>
                </a:moveTo>
                <a:cubicBezTo>
                  <a:pt x="2225344" y="922701"/>
                  <a:pt x="2269179" y="965516"/>
                  <a:pt x="2270196" y="1017503"/>
                </a:cubicBezTo>
                <a:cubicBezTo>
                  <a:pt x="2271218" y="1072551"/>
                  <a:pt x="2226363" y="1116383"/>
                  <a:pt x="2170295" y="1116383"/>
                </a:cubicBezTo>
                <a:cubicBezTo>
                  <a:pt x="2116268" y="1116383"/>
                  <a:pt x="2073453" y="1073571"/>
                  <a:pt x="2073453" y="1020561"/>
                </a:cubicBezTo>
                <a:cubicBezTo>
                  <a:pt x="2072433" y="965516"/>
                  <a:pt x="2117287" y="921681"/>
                  <a:pt x="2172334" y="921681"/>
                </a:cubicBezTo>
                <a:close/>
                <a:moveTo>
                  <a:pt x="1480169" y="921681"/>
                </a:moveTo>
                <a:cubicBezTo>
                  <a:pt x="1535214" y="921681"/>
                  <a:pt x="1579048" y="965516"/>
                  <a:pt x="1578029" y="1020561"/>
                </a:cubicBezTo>
                <a:cubicBezTo>
                  <a:pt x="1577009" y="1074588"/>
                  <a:pt x="1534195" y="1115364"/>
                  <a:pt x="1480169" y="1116383"/>
                </a:cubicBezTo>
                <a:cubicBezTo>
                  <a:pt x="1426142" y="1116383"/>
                  <a:pt x="1383328" y="1075607"/>
                  <a:pt x="1382308" y="1021581"/>
                </a:cubicBezTo>
                <a:cubicBezTo>
                  <a:pt x="1382308" y="965516"/>
                  <a:pt x="1425123" y="921681"/>
                  <a:pt x="1480169" y="921681"/>
                </a:cubicBezTo>
                <a:close/>
                <a:moveTo>
                  <a:pt x="1250809" y="921681"/>
                </a:moveTo>
                <a:cubicBezTo>
                  <a:pt x="1303819" y="921681"/>
                  <a:pt x="1347654" y="964496"/>
                  <a:pt x="1348673" y="1017503"/>
                </a:cubicBezTo>
                <a:cubicBezTo>
                  <a:pt x="1349693" y="1071532"/>
                  <a:pt x="1304838" y="1116383"/>
                  <a:pt x="1249792" y="1116383"/>
                </a:cubicBezTo>
                <a:cubicBezTo>
                  <a:pt x="1195762" y="1116383"/>
                  <a:pt x="1152947" y="1074588"/>
                  <a:pt x="1151928" y="1020561"/>
                </a:cubicBezTo>
                <a:cubicBezTo>
                  <a:pt x="1150908" y="965516"/>
                  <a:pt x="1194743" y="921681"/>
                  <a:pt x="1250809" y="921681"/>
                </a:cubicBezTo>
                <a:close/>
                <a:moveTo>
                  <a:pt x="1021444" y="691301"/>
                </a:moveTo>
                <a:cubicBezTo>
                  <a:pt x="1075470" y="691301"/>
                  <a:pt x="1118285" y="735134"/>
                  <a:pt x="1118285" y="789160"/>
                </a:cubicBezTo>
                <a:cubicBezTo>
                  <a:pt x="1118285" y="842169"/>
                  <a:pt x="1075470" y="886001"/>
                  <a:pt x="1022463" y="888040"/>
                </a:cubicBezTo>
                <a:cubicBezTo>
                  <a:pt x="968437" y="889059"/>
                  <a:pt x="921544" y="844208"/>
                  <a:pt x="921544" y="790180"/>
                </a:cubicBezTo>
                <a:cubicBezTo>
                  <a:pt x="921544" y="736154"/>
                  <a:pt x="967417" y="690281"/>
                  <a:pt x="1021444" y="691301"/>
                </a:cubicBezTo>
                <a:close/>
                <a:moveTo>
                  <a:pt x="1710549" y="690283"/>
                </a:moveTo>
                <a:cubicBezTo>
                  <a:pt x="1764578" y="690283"/>
                  <a:pt x="1810451" y="737176"/>
                  <a:pt x="1808412" y="791202"/>
                </a:cubicBezTo>
                <a:cubicBezTo>
                  <a:pt x="1807393" y="844209"/>
                  <a:pt x="1762539" y="887024"/>
                  <a:pt x="1710549" y="887024"/>
                </a:cubicBezTo>
                <a:cubicBezTo>
                  <a:pt x="1656523" y="887024"/>
                  <a:pt x="1611669" y="841153"/>
                  <a:pt x="1612689" y="786105"/>
                </a:cubicBezTo>
                <a:cubicBezTo>
                  <a:pt x="1613708" y="733098"/>
                  <a:pt x="1658562" y="690283"/>
                  <a:pt x="1710549" y="690283"/>
                </a:cubicBezTo>
                <a:close/>
                <a:moveTo>
                  <a:pt x="2172334" y="690283"/>
                </a:moveTo>
                <a:cubicBezTo>
                  <a:pt x="2224324" y="690283"/>
                  <a:pt x="2269179" y="735136"/>
                  <a:pt x="2270196" y="787124"/>
                </a:cubicBezTo>
                <a:cubicBezTo>
                  <a:pt x="2271218" y="840134"/>
                  <a:pt x="2225344" y="887024"/>
                  <a:pt x="2171315" y="887024"/>
                </a:cubicBezTo>
                <a:cubicBezTo>
                  <a:pt x="2118307" y="887024"/>
                  <a:pt x="2074472" y="843190"/>
                  <a:pt x="2073453" y="790183"/>
                </a:cubicBezTo>
                <a:cubicBezTo>
                  <a:pt x="2072433" y="736156"/>
                  <a:pt x="2117287" y="689263"/>
                  <a:pt x="2172334" y="690283"/>
                </a:cubicBezTo>
                <a:close/>
                <a:moveTo>
                  <a:pt x="1250811" y="690281"/>
                </a:moveTo>
                <a:cubicBezTo>
                  <a:pt x="1302799" y="691300"/>
                  <a:pt x="1347653" y="736151"/>
                  <a:pt x="1348672" y="788141"/>
                </a:cubicBezTo>
                <a:cubicBezTo>
                  <a:pt x="1349692" y="842167"/>
                  <a:pt x="1302799" y="888040"/>
                  <a:pt x="1248772" y="887020"/>
                </a:cubicBezTo>
                <a:cubicBezTo>
                  <a:pt x="1194743" y="886001"/>
                  <a:pt x="1149891" y="840128"/>
                  <a:pt x="1151930" y="785082"/>
                </a:cubicBezTo>
                <a:cubicBezTo>
                  <a:pt x="1153967" y="732074"/>
                  <a:pt x="1198821" y="689261"/>
                  <a:pt x="1250811" y="690281"/>
                </a:cubicBezTo>
                <a:close/>
                <a:moveTo>
                  <a:pt x="1939917" y="690279"/>
                </a:moveTo>
                <a:cubicBezTo>
                  <a:pt x="1994963" y="689259"/>
                  <a:pt x="2039817" y="735132"/>
                  <a:pt x="2038795" y="790179"/>
                </a:cubicBezTo>
                <a:cubicBezTo>
                  <a:pt x="2037778" y="843188"/>
                  <a:pt x="1994963" y="887020"/>
                  <a:pt x="1941953" y="887020"/>
                </a:cubicBezTo>
                <a:cubicBezTo>
                  <a:pt x="1886907" y="887020"/>
                  <a:pt x="1842053" y="842169"/>
                  <a:pt x="1843073" y="787120"/>
                </a:cubicBezTo>
                <a:cubicBezTo>
                  <a:pt x="1844092" y="734113"/>
                  <a:pt x="1887927" y="690279"/>
                  <a:pt x="1939917" y="690279"/>
                </a:cubicBezTo>
                <a:close/>
                <a:moveTo>
                  <a:pt x="1482207" y="690279"/>
                </a:moveTo>
                <a:cubicBezTo>
                  <a:pt x="1535217" y="691298"/>
                  <a:pt x="1578030" y="735132"/>
                  <a:pt x="1579049" y="788138"/>
                </a:cubicBezTo>
                <a:cubicBezTo>
                  <a:pt x="1579049" y="843186"/>
                  <a:pt x="1534198" y="888037"/>
                  <a:pt x="1480168" y="887018"/>
                </a:cubicBezTo>
                <a:cubicBezTo>
                  <a:pt x="1426141" y="885998"/>
                  <a:pt x="1383326" y="843186"/>
                  <a:pt x="1383326" y="789158"/>
                </a:cubicBezTo>
                <a:cubicBezTo>
                  <a:pt x="1383326" y="734112"/>
                  <a:pt x="1428180" y="689259"/>
                  <a:pt x="1482207" y="690279"/>
                </a:cubicBezTo>
                <a:close/>
                <a:moveTo>
                  <a:pt x="788007" y="690279"/>
                </a:moveTo>
                <a:cubicBezTo>
                  <a:pt x="842036" y="689259"/>
                  <a:pt x="888926" y="734112"/>
                  <a:pt x="888926" y="788138"/>
                </a:cubicBezTo>
                <a:cubicBezTo>
                  <a:pt x="888926" y="842167"/>
                  <a:pt x="843053" y="888037"/>
                  <a:pt x="789026" y="887018"/>
                </a:cubicBezTo>
                <a:cubicBezTo>
                  <a:pt x="735000" y="885998"/>
                  <a:pt x="692185" y="842167"/>
                  <a:pt x="692185" y="789158"/>
                </a:cubicBezTo>
                <a:cubicBezTo>
                  <a:pt x="692185" y="736151"/>
                  <a:pt x="735000" y="692317"/>
                  <a:pt x="788007" y="690279"/>
                </a:cubicBezTo>
                <a:close/>
                <a:moveTo>
                  <a:pt x="1484246" y="460922"/>
                </a:moveTo>
                <a:cubicBezTo>
                  <a:pt x="1537254" y="461941"/>
                  <a:pt x="1579049" y="505773"/>
                  <a:pt x="1579049" y="559803"/>
                </a:cubicBezTo>
                <a:cubicBezTo>
                  <a:pt x="1578030" y="614849"/>
                  <a:pt x="1534198" y="657664"/>
                  <a:pt x="1478129" y="656644"/>
                </a:cubicBezTo>
                <a:cubicBezTo>
                  <a:pt x="1424102" y="655625"/>
                  <a:pt x="1383326" y="611790"/>
                  <a:pt x="1383326" y="557764"/>
                </a:cubicBezTo>
                <a:cubicBezTo>
                  <a:pt x="1384346" y="501698"/>
                  <a:pt x="1428180" y="459902"/>
                  <a:pt x="1484246" y="460922"/>
                </a:cubicBezTo>
                <a:close/>
                <a:moveTo>
                  <a:pt x="562724" y="460922"/>
                </a:moveTo>
                <a:cubicBezTo>
                  <a:pt x="615731" y="461941"/>
                  <a:pt x="657527" y="505773"/>
                  <a:pt x="657527" y="558782"/>
                </a:cubicBezTo>
                <a:cubicBezTo>
                  <a:pt x="657527" y="613828"/>
                  <a:pt x="612675" y="656643"/>
                  <a:pt x="556607" y="655623"/>
                </a:cubicBezTo>
                <a:cubicBezTo>
                  <a:pt x="502580" y="654604"/>
                  <a:pt x="461804" y="611789"/>
                  <a:pt x="461804" y="557763"/>
                </a:cubicBezTo>
                <a:cubicBezTo>
                  <a:pt x="461804" y="502715"/>
                  <a:pt x="506658" y="459902"/>
                  <a:pt x="562724" y="460922"/>
                </a:cubicBezTo>
                <a:close/>
                <a:moveTo>
                  <a:pt x="1947046" y="460921"/>
                </a:moveTo>
                <a:cubicBezTo>
                  <a:pt x="2000056" y="462957"/>
                  <a:pt x="2040831" y="507811"/>
                  <a:pt x="2039812" y="560820"/>
                </a:cubicBezTo>
                <a:cubicBezTo>
                  <a:pt x="2037773" y="616885"/>
                  <a:pt x="1991900" y="658680"/>
                  <a:pt x="1936854" y="655622"/>
                </a:cubicBezTo>
                <a:cubicBezTo>
                  <a:pt x="1883845" y="653583"/>
                  <a:pt x="1842052" y="608729"/>
                  <a:pt x="1844091" y="555723"/>
                </a:cubicBezTo>
                <a:cubicBezTo>
                  <a:pt x="1846130" y="500674"/>
                  <a:pt x="1890981" y="458882"/>
                  <a:pt x="1947046" y="460921"/>
                </a:cubicBezTo>
                <a:close/>
                <a:moveTo>
                  <a:pt x="1248766" y="460919"/>
                </a:moveTo>
                <a:cubicBezTo>
                  <a:pt x="1303812" y="459900"/>
                  <a:pt x="1349685" y="504753"/>
                  <a:pt x="1348666" y="558779"/>
                </a:cubicBezTo>
                <a:cubicBezTo>
                  <a:pt x="1348666" y="611788"/>
                  <a:pt x="1304831" y="654602"/>
                  <a:pt x="1251824" y="655622"/>
                </a:cubicBezTo>
                <a:cubicBezTo>
                  <a:pt x="1196778" y="656639"/>
                  <a:pt x="1151924" y="612807"/>
                  <a:pt x="1151924" y="557760"/>
                </a:cubicBezTo>
                <a:cubicBezTo>
                  <a:pt x="1152944" y="504753"/>
                  <a:pt x="1194739" y="461939"/>
                  <a:pt x="1248766" y="460919"/>
                </a:cubicBezTo>
                <a:close/>
                <a:moveTo>
                  <a:pt x="1022466" y="460919"/>
                </a:moveTo>
                <a:cubicBezTo>
                  <a:pt x="1075473" y="461939"/>
                  <a:pt x="1117269" y="504754"/>
                  <a:pt x="1118288" y="557763"/>
                </a:cubicBezTo>
                <a:cubicBezTo>
                  <a:pt x="1118288" y="611789"/>
                  <a:pt x="1076492" y="654604"/>
                  <a:pt x="1023485" y="655623"/>
                </a:cubicBezTo>
                <a:cubicBezTo>
                  <a:pt x="967419" y="656643"/>
                  <a:pt x="922565" y="613828"/>
                  <a:pt x="922565" y="558782"/>
                </a:cubicBezTo>
                <a:cubicBezTo>
                  <a:pt x="922565" y="503734"/>
                  <a:pt x="966400" y="459900"/>
                  <a:pt x="1022466" y="460919"/>
                </a:cubicBezTo>
                <a:close/>
                <a:moveTo>
                  <a:pt x="789025" y="460919"/>
                </a:moveTo>
                <a:cubicBezTo>
                  <a:pt x="844074" y="459900"/>
                  <a:pt x="888925" y="503734"/>
                  <a:pt x="888925" y="558782"/>
                </a:cubicBezTo>
                <a:cubicBezTo>
                  <a:pt x="887908" y="612809"/>
                  <a:pt x="845093" y="655623"/>
                  <a:pt x="791064" y="655623"/>
                </a:cubicBezTo>
                <a:cubicBezTo>
                  <a:pt x="736018" y="656643"/>
                  <a:pt x="691164" y="612809"/>
                  <a:pt x="692183" y="557763"/>
                </a:cubicBezTo>
                <a:cubicBezTo>
                  <a:pt x="692183" y="504754"/>
                  <a:pt x="734998" y="461939"/>
                  <a:pt x="789025" y="460919"/>
                </a:cubicBezTo>
                <a:close/>
                <a:moveTo>
                  <a:pt x="1711569" y="459899"/>
                </a:moveTo>
                <a:cubicBezTo>
                  <a:pt x="1764578" y="459899"/>
                  <a:pt x="1808413" y="502713"/>
                  <a:pt x="1808413" y="556740"/>
                </a:cubicBezTo>
                <a:cubicBezTo>
                  <a:pt x="1810452" y="611788"/>
                  <a:pt x="1765598" y="656639"/>
                  <a:pt x="1709530" y="655619"/>
                </a:cubicBezTo>
                <a:cubicBezTo>
                  <a:pt x="1655503" y="654600"/>
                  <a:pt x="1613708" y="612805"/>
                  <a:pt x="1612689" y="558779"/>
                </a:cubicBezTo>
                <a:cubicBezTo>
                  <a:pt x="1611669" y="503733"/>
                  <a:pt x="1656523" y="459899"/>
                  <a:pt x="1711569" y="459899"/>
                </a:cubicBezTo>
                <a:close/>
                <a:moveTo>
                  <a:pt x="1711573" y="229519"/>
                </a:moveTo>
                <a:cubicBezTo>
                  <a:pt x="1764583" y="230538"/>
                  <a:pt x="1808415" y="273353"/>
                  <a:pt x="1809435" y="326360"/>
                </a:cubicBezTo>
                <a:cubicBezTo>
                  <a:pt x="1810454" y="380389"/>
                  <a:pt x="1764583" y="426260"/>
                  <a:pt x="1710554" y="426260"/>
                </a:cubicBezTo>
                <a:cubicBezTo>
                  <a:pt x="1657546" y="426260"/>
                  <a:pt x="1613711" y="382426"/>
                  <a:pt x="1612692" y="329419"/>
                </a:cubicBezTo>
                <a:cubicBezTo>
                  <a:pt x="1611672" y="274373"/>
                  <a:pt x="1657546" y="229519"/>
                  <a:pt x="1711573" y="229519"/>
                </a:cubicBezTo>
                <a:close/>
                <a:moveTo>
                  <a:pt x="1480167" y="229519"/>
                </a:moveTo>
                <a:cubicBezTo>
                  <a:pt x="1535216" y="229519"/>
                  <a:pt x="1580070" y="275392"/>
                  <a:pt x="1579050" y="329419"/>
                </a:cubicBezTo>
                <a:cubicBezTo>
                  <a:pt x="1578031" y="382426"/>
                  <a:pt x="1534196" y="426260"/>
                  <a:pt x="1481187" y="426260"/>
                </a:cubicBezTo>
                <a:cubicBezTo>
                  <a:pt x="1427160" y="426260"/>
                  <a:pt x="1382306" y="381406"/>
                  <a:pt x="1383326" y="326360"/>
                </a:cubicBezTo>
                <a:cubicBezTo>
                  <a:pt x="1384345" y="273353"/>
                  <a:pt x="1427160" y="230538"/>
                  <a:pt x="1480167" y="229519"/>
                </a:cubicBezTo>
                <a:close/>
                <a:moveTo>
                  <a:pt x="330301" y="229519"/>
                </a:moveTo>
                <a:cubicBezTo>
                  <a:pt x="382291" y="229519"/>
                  <a:pt x="427145" y="273353"/>
                  <a:pt x="428165" y="326360"/>
                </a:cubicBezTo>
                <a:cubicBezTo>
                  <a:pt x="429184" y="380389"/>
                  <a:pt x="383311" y="427280"/>
                  <a:pt x="329281" y="426260"/>
                </a:cubicBezTo>
                <a:cubicBezTo>
                  <a:pt x="276274" y="426260"/>
                  <a:pt x="232439" y="382426"/>
                  <a:pt x="231419" y="329419"/>
                </a:cubicBezTo>
                <a:cubicBezTo>
                  <a:pt x="230400" y="274373"/>
                  <a:pt x="275254" y="229519"/>
                  <a:pt x="330301" y="229519"/>
                </a:cubicBezTo>
                <a:close/>
                <a:moveTo>
                  <a:pt x="1246727" y="229517"/>
                </a:moveTo>
                <a:cubicBezTo>
                  <a:pt x="1301773" y="228498"/>
                  <a:pt x="1348665" y="273351"/>
                  <a:pt x="1348665" y="327377"/>
                </a:cubicBezTo>
                <a:cubicBezTo>
                  <a:pt x="1348665" y="381405"/>
                  <a:pt x="1301773" y="427276"/>
                  <a:pt x="1248766" y="426256"/>
                </a:cubicBezTo>
                <a:cubicBezTo>
                  <a:pt x="1195759" y="425237"/>
                  <a:pt x="1152944" y="381405"/>
                  <a:pt x="1151924" y="328397"/>
                </a:cubicBezTo>
                <a:cubicBezTo>
                  <a:pt x="1151924" y="275390"/>
                  <a:pt x="1194739" y="230537"/>
                  <a:pt x="1246727" y="229517"/>
                </a:cubicBezTo>
                <a:close/>
                <a:moveTo>
                  <a:pt x="1022466" y="229517"/>
                </a:moveTo>
                <a:cubicBezTo>
                  <a:pt x="1074454" y="230537"/>
                  <a:pt x="1117269" y="274371"/>
                  <a:pt x="1118288" y="327377"/>
                </a:cubicBezTo>
                <a:cubicBezTo>
                  <a:pt x="1118288" y="382425"/>
                  <a:pt x="1073434" y="427276"/>
                  <a:pt x="1019407" y="426256"/>
                </a:cubicBezTo>
                <a:cubicBezTo>
                  <a:pt x="966400" y="425237"/>
                  <a:pt x="922565" y="381405"/>
                  <a:pt x="922565" y="328397"/>
                </a:cubicBezTo>
                <a:cubicBezTo>
                  <a:pt x="922565" y="273351"/>
                  <a:pt x="967419" y="228498"/>
                  <a:pt x="1022466" y="229517"/>
                </a:cubicBezTo>
                <a:close/>
                <a:moveTo>
                  <a:pt x="789025" y="229517"/>
                </a:moveTo>
                <a:cubicBezTo>
                  <a:pt x="843054" y="228498"/>
                  <a:pt x="888925" y="274371"/>
                  <a:pt x="888925" y="328397"/>
                </a:cubicBezTo>
                <a:cubicBezTo>
                  <a:pt x="888925" y="381405"/>
                  <a:pt x="845093" y="425237"/>
                  <a:pt x="792084" y="426256"/>
                </a:cubicBezTo>
                <a:cubicBezTo>
                  <a:pt x="737037" y="427276"/>
                  <a:pt x="691164" y="382425"/>
                  <a:pt x="692183" y="327377"/>
                </a:cubicBezTo>
                <a:cubicBezTo>
                  <a:pt x="692183" y="274371"/>
                  <a:pt x="736018" y="230537"/>
                  <a:pt x="789025" y="229517"/>
                </a:cubicBezTo>
                <a:close/>
                <a:moveTo>
                  <a:pt x="561704" y="229517"/>
                </a:moveTo>
                <a:cubicBezTo>
                  <a:pt x="614712" y="230537"/>
                  <a:pt x="657527" y="274371"/>
                  <a:pt x="657527" y="327377"/>
                </a:cubicBezTo>
                <a:cubicBezTo>
                  <a:pt x="657527" y="382425"/>
                  <a:pt x="611656" y="427276"/>
                  <a:pt x="557626" y="426256"/>
                </a:cubicBezTo>
                <a:cubicBezTo>
                  <a:pt x="504619" y="425237"/>
                  <a:pt x="461804" y="381405"/>
                  <a:pt x="461804" y="328397"/>
                </a:cubicBezTo>
                <a:cubicBezTo>
                  <a:pt x="461804" y="273351"/>
                  <a:pt x="506658" y="228498"/>
                  <a:pt x="561704" y="229517"/>
                </a:cubicBezTo>
                <a:close/>
                <a:moveTo>
                  <a:pt x="98897" y="1177"/>
                </a:moveTo>
                <a:cubicBezTo>
                  <a:pt x="153946" y="1177"/>
                  <a:pt x="195739" y="42973"/>
                  <a:pt x="196758" y="96999"/>
                </a:cubicBezTo>
                <a:cubicBezTo>
                  <a:pt x="197778" y="151029"/>
                  <a:pt x="155985" y="193842"/>
                  <a:pt x="101956" y="195880"/>
                </a:cubicBezTo>
                <a:cubicBezTo>
                  <a:pt x="46910" y="196900"/>
                  <a:pt x="1037" y="154085"/>
                  <a:pt x="17" y="100058"/>
                </a:cubicBezTo>
                <a:cubicBezTo>
                  <a:pt x="-1002" y="45011"/>
                  <a:pt x="43852" y="1177"/>
                  <a:pt x="98897" y="1177"/>
                </a:cubicBezTo>
                <a:close/>
                <a:moveTo>
                  <a:pt x="1484248" y="160"/>
                </a:moveTo>
                <a:cubicBezTo>
                  <a:pt x="1538274" y="2196"/>
                  <a:pt x="1579050" y="46031"/>
                  <a:pt x="1579050" y="99040"/>
                </a:cubicBezTo>
                <a:cubicBezTo>
                  <a:pt x="1578031" y="154087"/>
                  <a:pt x="1533179" y="196902"/>
                  <a:pt x="1477111" y="194863"/>
                </a:cubicBezTo>
                <a:cubicBezTo>
                  <a:pt x="1423085" y="192824"/>
                  <a:pt x="1382309" y="150009"/>
                  <a:pt x="1383328" y="95982"/>
                </a:cubicBezTo>
                <a:cubicBezTo>
                  <a:pt x="1384347" y="39914"/>
                  <a:pt x="1428182" y="-1879"/>
                  <a:pt x="1484248" y="160"/>
                </a:cubicBezTo>
                <a:close/>
                <a:moveTo>
                  <a:pt x="786985" y="158"/>
                </a:moveTo>
                <a:cubicBezTo>
                  <a:pt x="843050" y="-861"/>
                  <a:pt x="886884" y="42973"/>
                  <a:pt x="886884" y="98021"/>
                </a:cubicBezTo>
                <a:cubicBezTo>
                  <a:pt x="887903" y="151028"/>
                  <a:pt x="845089" y="193843"/>
                  <a:pt x="791062" y="194862"/>
                </a:cubicBezTo>
                <a:cubicBezTo>
                  <a:pt x="734997" y="195882"/>
                  <a:pt x="691163" y="152048"/>
                  <a:pt x="691163" y="97002"/>
                </a:cubicBezTo>
                <a:cubicBezTo>
                  <a:pt x="691163" y="42973"/>
                  <a:pt x="733978" y="1178"/>
                  <a:pt x="786985" y="158"/>
                </a:cubicBezTo>
                <a:close/>
                <a:moveTo>
                  <a:pt x="557623" y="158"/>
                </a:moveTo>
                <a:cubicBezTo>
                  <a:pt x="613689" y="-861"/>
                  <a:pt x="657523" y="42973"/>
                  <a:pt x="656503" y="98021"/>
                </a:cubicBezTo>
                <a:cubicBezTo>
                  <a:pt x="656503" y="152048"/>
                  <a:pt x="613689" y="193843"/>
                  <a:pt x="560682" y="194862"/>
                </a:cubicBezTo>
                <a:cubicBezTo>
                  <a:pt x="504614" y="195882"/>
                  <a:pt x="460780" y="152048"/>
                  <a:pt x="461799" y="97002"/>
                </a:cubicBezTo>
                <a:cubicBezTo>
                  <a:pt x="461799" y="42973"/>
                  <a:pt x="503595" y="1178"/>
                  <a:pt x="557623" y="158"/>
                </a:cubicBezTo>
                <a:close/>
                <a:moveTo>
                  <a:pt x="328265" y="158"/>
                </a:moveTo>
                <a:cubicBezTo>
                  <a:pt x="383311" y="-861"/>
                  <a:pt x="429184" y="43992"/>
                  <a:pt x="428165" y="98018"/>
                </a:cubicBezTo>
                <a:cubicBezTo>
                  <a:pt x="428165" y="151027"/>
                  <a:pt x="384330" y="193841"/>
                  <a:pt x="331323" y="194861"/>
                </a:cubicBezTo>
                <a:cubicBezTo>
                  <a:pt x="276275" y="195878"/>
                  <a:pt x="231423" y="152046"/>
                  <a:pt x="232443" y="96999"/>
                </a:cubicBezTo>
                <a:cubicBezTo>
                  <a:pt x="231423" y="42973"/>
                  <a:pt x="274236" y="1178"/>
                  <a:pt x="328265" y="158"/>
                </a:cubicBezTo>
                <a:close/>
                <a:moveTo>
                  <a:pt x="1255904" y="157"/>
                </a:moveTo>
                <a:cubicBezTo>
                  <a:pt x="1308911" y="3215"/>
                  <a:pt x="1350707" y="48069"/>
                  <a:pt x="1348668" y="101076"/>
                </a:cubicBezTo>
                <a:cubicBezTo>
                  <a:pt x="1346629" y="156125"/>
                  <a:pt x="1300758" y="197918"/>
                  <a:pt x="1244690" y="194862"/>
                </a:cubicBezTo>
                <a:cubicBezTo>
                  <a:pt x="1191683" y="192823"/>
                  <a:pt x="1150907" y="146950"/>
                  <a:pt x="1151926" y="93940"/>
                </a:cubicBezTo>
                <a:cubicBezTo>
                  <a:pt x="1153965" y="38894"/>
                  <a:pt x="1199836" y="-2901"/>
                  <a:pt x="1255904" y="157"/>
                </a:cubicBezTo>
                <a:close/>
                <a:moveTo>
                  <a:pt x="1018385" y="157"/>
                </a:moveTo>
                <a:cubicBezTo>
                  <a:pt x="1074450" y="-863"/>
                  <a:pt x="1118284" y="41950"/>
                  <a:pt x="1117265" y="98017"/>
                </a:cubicBezTo>
                <a:cubicBezTo>
                  <a:pt x="1117265" y="152044"/>
                  <a:pt x="1074450" y="193839"/>
                  <a:pt x="1021443" y="194858"/>
                </a:cubicBezTo>
                <a:cubicBezTo>
                  <a:pt x="966398" y="195878"/>
                  <a:pt x="921544" y="152044"/>
                  <a:pt x="921544" y="96998"/>
                </a:cubicBezTo>
                <a:cubicBezTo>
                  <a:pt x="922564" y="43989"/>
                  <a:pt x="965378" y="1176"/>
                  <a:pt x="1018385" y="157"/>
                </a:cubicBezTo>
                <a:close/>
              </a:path>
            </a:pathLst>
          </a:custGeom>
          <a:solidFill>
            <a:schemeClr val="accent2"/>
          </a:solidFill>
          <a:ln w="434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E84816C8-46F6-437F-BCC5-B2E40A2BBA83}"/>
              </a:ext>
            </a:extLst>
          </p:cNvPr>
          <p:cNvSpPr/>
          <p:nvPr/>
        </p:nvSpPr>
        <p:spPr>
          <a:xfrm>
            <a:off x="8925371" y="3364174"/>
            <a:ext cx="1141106" cy="1044051"/>
          </a:xfrm>
          <a:custGeom>
            <a:avLst/>
            <a:gdLst>
              <a:gd name="connsiteX0" fmla="*/ 791064 w 2731026"/>
              <a:gd name="connsiteY0" fmla="*/ 2303972 h 2498744"/>
              <a:gd name="connsiteX1" fmla="*/ 888925 w 2731026"/>
              <a:gd name="connsiteY1" fmla="*/ 2399795 h 2498744"/>
              <a:gd name="connsiteX2" fmla="*/ 789025 w 2731026"/>
              <a:gd name="connsiteY2" fmla="*/ 2498676 h 2498744"/>
              <a:gd name="connsiteX3" fmla="*/ 692183 w 2731026"/>
              <a:gd name="connsiteY3" fmla="*/ 2402853 h 2498744"/>
              <a:gd name="connsiteX4" fmla="*/ 791064 w 2731026"/>
              <a:gd name="connsiteY4" fmla="*/ 2303972 h 2498744"/>
              <a:gd name="connsiteX5" fmla="*/ 1021444 w 2731026"/>
              <a:gd name="connsiteY5" fmla="*/ 2303968 h 2498744"/>
              <a:gd name="connsiteX6" fmla="*/ 1117267 w 2731026"/>
              <a:gd name="connsiteY6" fmla="*/ 2404889 h 2498744"/>
              <a:gd name="connsiteX7" fmla="*/ 1018386 w 2731026"/>
              <a:gd name="connsiteY7" fmla="*/ 2498672 h 2498744"/>
              <a:gd name="connsiteX8" fmla="*/ 921544 w 2731026"/>
              <a:gd name="connsiteY8" fmla="*/ 2401831 h 2498744"/>
              <a:gd name="connsiteX9" fmla="*/ 1021444 w 2731026"/>
              <a:gd name="connsiteY9" fmla="*/ 2303968 h 2498744"/>
              <a:gd name="connsiteX10" fmla="*/ 330302 w 2731026"/>
              <a:gd name="connsiteY10" fmla="*/ 2303968 h 2498744"/>
              <a:gd name="connsiteX11" fmla="*/ 427143 w 2731026"/>
              <a:gd name="connsiteY11" fmla="*/ 2400810 h 2498744"/>
              <a:gd name="connsiteX12" fmla="*/ 327243 w 2731026"/>
              <a:gd name="connsiteY12" fmla="*/ 2498670 h 2498744"/>
              <a:gd name="connsiteX13" fmla="*/ 230402 w 2731026"/>
              <a:gd name="connsiteY13" fmla="*/ 2401830 h 2498744"/>
              <a:gd name="connsiteX14" fmla="*/ 330302 w 2731026"/>
              <a:gd name="connsiteY14" fmla="*/ 2303968 h 2498744"/>
              <a:gd name="connsiteX15" fmla="*/ 103995 w 2731026"/>
              <a:gd name="connsiteY15" fmla="*/ 2302951 h 2498744"/>
              <a:gd name="connsiteX16" fmla="*/ 196760 w 2731026"/>
              <a:gd name="connsiteY16" fmla="*/ 2403870 h 2498744"/>
              <a:gd name="connsiteX17" fmla="*/ 93803 w 2731026"/>
              <a:gd name="connsiteY17" fmla="*/ 2498673 h 2498744"/>
              <a:gd name="connsiteX18" fmla="*/ 1040 w 2731026"/>
              <a:gd name="connsiteY18" fmla="*/ 2397754 h 2498744"/>
              <a:gd name="connsiteX19" fmla="*/ 103995 w 2731026"/>
              <a:gd name="connsiteY19" fmla="*/ 2302951 h 2498744"/>
              <a:gd name="connsiteX20" fmla="*/ 1483227 w 2731026"/>
              <a:gd name="connsiteY20" fmla="*/ 2302950 h 2498744"/>
              <a:gd name="connsiteX21" fmla="*/ 1579049 w 2731026"/>
              <a:gd name="connsiteY21" fmla="*/ 2399792 h 2498744"/>
              <a:gd name="connsiteX22" fmla="*/ 1480169 w 2731026"/>
              <a:gd name="connsiteY22" fmla="*/ 2498673 h 2498744"/>
              <a:gd name="connsiteX23" fmla="*/ 1384347 w 2731026"/>
              <a:gd name="connsiteY23" fmla="*/ 2401831 h 2498744"/>
              <a:gd name="connsiteX24" fmla="*/ 1483227 w 2731026"/>
              <a:gd name="connsiteY24" fmla="*/ 2302950 h 2498744"/>
              <a:gd name="connsiteX25" fmla="*/ 1250809 w 2731026"/>
              <a:gd name="connsiteY25" fmla="*/ 2302950 h 2498744"/>
              <a:gd name="connsiteX26" fmla="*/ 1349690 w 2731026"/>
              <a:gd name="connsiteY26" fmla="*/ 2402851 h 2498744"/>
              <a:gd name="connsiteX27" fmla="*/ 1250809 w 2731026"/>
              <a:gd name="connsiteY27" fmla="*/ 2498673 h 2498744"/>
              <a:gd name="connsiteX28" fmla="*/ 1152948 w 2731026"/>
              <a:gd name="connsiteY28" fmla="*/ 2398773 h 2498744"/>
              <a:gd name="connsiteX29" fmla="*/ 1250809 w 2731026"/>
              <a:gd name="connsiteY29" fmla="*/ 2302950 h 2498744"/>
              <a:gd name="connsiteX30" fmla="*/ 560683 w 2731026"/>
              <a:gd name="connsiteY30" fmla="*/ 2302950 h 2498744"/>
              <a:gd name="connsiteX31" fmla="*/ 657524 w 2731026"/>
              <a:gd name="connsiteY31" fmla="*/ 2399792 h 2498744"/>
              <a:gd name="connsiteX32" fmla="*/ 558644 w 2731026"/>
              <a:gd name="connsiteY32" fmla="*/ 2498673 h 2498744"/>
              <a:gd name="connsiteX33" fmla="*/ 461799 w 2731026"/>
              <a:gd name="connsiteY33" fmla="*/ 2401831 h 2498744"/>
              <a:gd name="connsiteX34" fmla="*/ 560683 w 2731026"/>
              <a:gd name="connsiteY34" fmla="*/ 2302950 h 2498744"/>
              <a:gd name="connsiteX35" fmla="*/ 1246732 w 2731026"/>
              <a:gd name="connsiteY35" fmla="*/ 2072572 h 2498744"/>
              <a:gd name="connsiteX36" fmla="*/ 1348671 w 2731026"/>
              <a:gd name="connsiteY36" fmla="*/ 2169414 h 2498744"/>
              <a:gd name="connsiteX37" fmla="*/ 1253869 w 2731026"/>
              <a:gd name="connsiteY37" fmla="*/ 2269315 h 2498744"/>
              <a:gd name="connsiteX38" fmla="*/ 1151930 w 2731026"/>
              <a:gd name="connsiteY38" fmla="*/ 2172473 h 2498744"/>
              <a:gd name="connsiteX39" fmla="*/ 1246732 w 2731026"/>
              <a:gd name="connsiteY39" fmla="*/ 2072572 h 2498744"/>
              <a:gd name="connsiteX40" fmla="*/ 788006 w 2731026"/>
              <a:gd name="connsiteY40" fmla="*/ 2072572 h 2498744"/>
              <a:gd name="connsiteX41" fmla="*/ 887905 w 2731026"/>
              <a:gd name="connsiteY41" fmla="*/ 2166355 h 2498744"/>
              <a:gd name="connsiteX42" fmla="*/ 792082 w 2731026"/>
              <a:gd name="connsiteY42" fmla="*/ 2269313 h 2498744"/>
              <a:gd name="connsiteX43" fmla="*/ 692182 w 2731026"/>
              <a:gd name="connsiteY43" fmla="*/ 2175530 h 2498744"/>
              <a:gd name="connsiteX44" fmla="*/ 788006 w 2731026"/>
              <a:gd name="connsiteY44" fmla="*/ 2072572 h 2498744"/>
              <a:gd name="connsiteX45" fmla="*/ 330301 w 2731026"/>
              <a:gd name="connsiteY45" fmla="*/ 2072572 h 2498744"/>
              <a:gd name="connsiteX46" fmla="*/ 427142 w 2731026"/>
              <a:gd name="connsiteY46" fmla="*/ 2174511 h 2498744"/>
              <a:gd name="connsiteX47" fmla="*/ 327242 w 2731026"/>
              <a:gd name="connsiteY47" fmla="*/ 2269313 h 2498744"/>
              <a:gd name="connsiteX48" fmla="*/ 230401 w 2731026"/>
              <a:gd name="connsiteY48" fmla="*/ 2167374 h 2498744"/>
              <a:gd name="connsiteX49" fmla="*/ 330301 w 2731026"/>
              <a:gd name="connsiteY49" fmla="*/ 2072572 h 2498744"/>
              <a:gd name="connsiteX50" fmla="*/ 1481191 w 2731026"/>
              <a:gd name="connsiteY50" fmla="*/ 2072570 h 2498744"/>
              <a:gd name="connsiteX51" fmla="*/ 1579053 w 2731026"/>
              <a:gd name="connsiteY51" fmla="*/ 2172470 h 2498744"/>
              <a:gd name="connsiteX52" fmla="*/ 1482211 w 2731026"/>
              <a:gd name="connsiteY52" fmla="*/ 2269311 h 2498744"/>
              <a:gd name="connsiteX53" fmla="*/ 1384347 w 2731026"/>
              <a:gd name="connsiteY53" fmla="*/ 2169411 h 2498744"/>
              <a:gd name="connsiteX54" fmla="*/ 1481191 w 2731026"/>
              <a:gd name="connsiteY54" fmla="*/ 2072570 h 2498744"/>
              <a:gd name="connsiteX55" fmla="*/ 1712589 w 2731026"/>
              <a:gd name="connsiteY55" fmla="*/ 2071552 h 2498744"/>
              <a:gd name="connsiteX56" fmla="*/ 1809430 w 2731026"/>
              <a:gd name="connsiteY56" fmla="*/ 2169413 h 2498744"/>
              <a:gd name="connsiteX57" fmla="*/ 1709531 w 2731026"/>
              <a:gd name="connsiteY57" fmla="*/ 2268294 h 2498744"/>
              <a:gd name="connsiteX58" fmla="*/ 1612689 w 2731026"/>
              <a:gd name="connsiteY58" fmla="*/ 2171452 h 2498744"/>
              <a:gd name="connsiteX59" fmla="*/ 1712589 w 2731026"/>
              <a:gd name="connsiteY59" fmla="*/ 2071552 h 2498744"/>
              <a:gd name="connsiteX60" fmla="*/ 1020426 w 2731026"/>
              <a:gd name="connsiteY60" fmla="*/ 2071552 h 2498744"/>
              <a:gd name="connsiteX61" fmla="*/ 1118287 w 2731026"/>
              <a:gd name="connsiteY61" fmla="*/ 2173492 h 2498744"/>
              <a:gd name="connsiteX62" fmla="*/ 1020426 w 2731026"/>
              <a:gd name="connsiteY62" fmla="*/ 2269314 h 2498744"/>
              <a:gd name="connsiteX63" fmla="*/ 922565 w 2731026"/>
              <a:gd name="connsiteY63" fmla="*/ 2168394 h 2498744"/>
              <a:gd name="connsiteX64" fmla="*/ 1020426 w 2731026"/>
              <a:gd name="connsiteY64" fmla="*/ 2071552 h 2498744"/>
              <a:gd name="connsiteX65" fmla="*/ 558646 w 2731026"/>
              <a:gd name="connsiteY65" fmla="*/ 2071552 h 2498744"/>
              <a:gd name="connsiteX66" fmla="*/ 657527 w 2731026"/>
              <a:gd name="connsiteY66" fmla="*/ 2172471 h 2498744"/>
              <a:gd name="connsiteX67" fmla="*/ 560685 w 2731026"/>
              <a:gd name="connsiteY67" fmla="*/ 2269312 h 2498744"/>
              <a:gd name="connsiteX68" fmla="*/ 461804 w 2731026"/>
              <a:gd name="connsiteY68" fmla="*/ 2169413 h 2498744"/>
              <a:gd name="connsiteX69" fmla="*/ 558646 w 2731026"/>
              <a:gd name="connsiteY69" fmla="*/ 2071552 h 2498744"/>
              <a:gd name="connsiteX70" fmla="*/ 1018388 w 2731026"/>
              <a:gd name="connsiteY70" fmla="*/ 1843209 h 2498744"/>
              <a:gd name="connsiteX71" fmla="*/ 1118288 w 2731026"/>
              <a:gd name="connsiteY71" fmla="*/ 1941070 h 2498744"/>
              <a:gd name="connsiteX72" fmla="*/ 1018388 w 2731026"/>
              <a:gd name="connsiteY72" fmla="*/ 2037911 h 2498744"/>
              <a:gd name="connsiteX73" fmla="*/ 922565 w 2731026"/>
              <a:gd name="connsiteY73" fmla="*/ 1940050 h 2498744"/>
              <a:gd name="connsiteX74" fmla="*/ 1018388 w 2731026"/>
              <a:gd name="connsiteY74" fmla="*/ 1843209 h 2498744"/>
              <a:gd name="connsiteX75" fmla="*/ 1940933 w 2731026"/>
              <a:gd name="connsiteY75" fmla="*/ 1843207 h 2498744"/>
              <a:gd name="connsiteX76" fmla="*/ 2039813 w 2731026"/>
              <a:gd name="connsiteY76" fmla="*/ 1942087 h 2498744"/>
              <a:gd name="connsiteX77" fmla="*/ 1942972 w 2731026"/>
              <a:gd name="connsiteY77" fmla="*/ 2037909 h 2498744"/>
              <a:gd name="connsiteX78" fmla="*/ 1844090 w 2731026"/>
              <a:gd name="connsiteY78" fmla="*/ 1939029 h 2498744"/>
              <a:gd name="connsiteX79" fmla="*/ 1940933 w 2731026"/>
              <a:gd name="connsiteY79" fmla="*/ 1843207 h 2498744"/>
              <a:gd name="connsiteX80" fmla="*/ 1712590 w 2731026"/>
              <a:gd name="connsiteY80" fmla="*/ 1843207 h 2498744"/>
              <a:gd name="connsiteX81" fmla="*/ 1810454 w 2731026"/>
              <a:gd name="connsiteY81" fmla="*/ 1940049 h 2498744"/>
              <a:gd name="connsiteX82" fmla="*/ 1710551 w 2731026"/>
              <a:gd name="connsiteY82" fmla="*/ 2037909 h 2498744"/>
              <a:gd name="connsiteX83" fmla="*/ 1613710 w 2731026"/>
              <a:gd name="connsiteY83" fmla="*/ 1942087 h 2498744"/>
              <a:gd name="connsiteX84" fmla="*/ 1712590 w 2731026"/>
              <a:gd name="connsiteY84" fmla="*/ 1843207 h 2498744"/>
              <a:gd name="connsiteX85" fmla="*/ 1480169 w 2731026"/>
              <a:gd name="connsiteY85" fmla="*/ 1843207 h 2498744"/>
              <a:gd name="connsiteX86" fmla="*/ 1579049 w 2731026"/>
              <a:gd name="connsiteY86" fmla="*/ 1942087 h 2498744"/>
              <a:gd name="connsiteX87" fmla="*/ 1481188 w 2731026"/>
              <a:gd name="connsiteY87" fmla="*/ 2037909 h 2498744"/>
              <a:gd name="connsiteX88" fmla="*/ 1383328 w 2731026"/>
              <a:gd name="connsiteY88" fmla="*/ 1943107 h 2498744"/>
              <a:gd name="connsiteX89" fmla="*/ 1480169 w 2731026"/>
              <a:gd name="connsiteY89" fmla="*/ 1843207 h 2498744"/>
              <a:gd name="connsiteX90" fmla="*/ 1248766 w 2731026"/>
              <a:gd name="connsiteY90" fmla="*/ 1843207 h 2498744"/>
              <a:gd name="connsiteX91" fmla="*/ 1348666 w 2731026"/>
              <a:gd name="connsiteY91" fmla="*/ 1941066 h 2498744"/>
              <a:gd name="connsiteX92" fmla="*/ 1251824 w 2731026"/>
              <a:gd name="connsiteY92" fmla="*/ 2037909 h 2498744"/>
              <a:gd name="connsiteX93" fmla="*/ 1151924 w 2731026"/>
              <a:gd name="connsiteY93" fmla="*/ 1940047 h 2498744"/>
              <a:gd name="connsiteX94" fmla="*/ 1248766 w 2731026"/>
              <a:gd name="connsiteY94" fmla="*/ 1843207 h 2498744"/>
              <a:gd name="connsiteX95" fmla="*/ 789027 w 2731026"/>
              <a:gd name="connsiteY95" fmla="*/ 1843207 h 2498744"/>
              <a:gd name="connsiteX96" fmla="*/ 888927 w 2731026"/>
              <a:gd name="connsiteY96" fmla="*/ 1941066 h 2498744"/>
              <a:gd name="connsiteX97" fmla="*/ 791066 w 2731026"/>
              <a:gd name="connsiteY97" fmla="*/ 2037909 h 2498744"/>
              <a:gd name="connsiteX98" fmla="*/ 692183 w 2731026"/>
              <a:gd name="connsiteY98" fmla="*/ 1940047 h 2498744"/>
              <a:gd name="connsiteX99" fmla="*/ 789027 w 2731026"/>
              <a:gd name="connsiteY99" fmla="*/ 1843207 h 2498744"/>
              <a:gd name="connsiteX100" fmla="*/ 556607 w 2731026"/>
              <a:gd name="connsiteY100" fmla="*/ 1843206 h 2498744"/>
              <a:gd name="connsiteX101" fmla="*/ 657527 w 2731026"/>
              <a:gd name="connsiteY101" fmla="*/ 1940048 h 2498744"/>
              <a:gd name="connsiteX102" fmla="*/ 562724 w 2731026"/>
              <a:gd name="connsiteY102" fmla="*/ 2037908 h 2498744"/>
              <a:gd name="connsiteX103" fmla="*/ 461804 w 2731026"/>
              <a:gd name="connsiteY103" fmla="*/ 1941067 h 2498744"/>
              <a:gd name="connsiteX104" fmla="*/ 556607 w 2731026"/>
              <a:gd name="connsiteY104" fmla="*/ 1843206 h 2498744"/>
              <a:gd name="connsiteX105" fmla="*/ 1253863 w 2731026"/>
              <a:gd name="connsiteY105" fmla="*/ 1611808 h 2498744"/>
              <a:gd name="connsiteX106" fmla="*/ 1348666 w 2731026"/>
              <a:gd name="connsiteY106" fmla="*/ 1711709 h 2498744"/>
              <a:gd name="connsiteX107" fmla="*/ 1246727 w 2731026"/>
              <a:gd name="connsiteY107" fmla="*/ 1808551 h 2498744"/>
              <a:gd name="connsiteX108" fmla="*/ 1151924 w 2731026"/>
              <a:gd name="connsiteY108" fmla="*/ 1708650 h 2498744"/>
              <a:gd name="connsiteX109" fmla="*/ 1253863 w 2731026"/>
              <a:gd name="connsiteY109" fmla="*/ 1611808 h 2498744"/>
              <a:gd name="connsiteX110" fmla="*/ 2172334 w 2731026"/>
              <a:gd name="connsiteY110" fmla="*/ 1611808 h 2498744"/>
              <a:gd name="connsiteX111" fmla="*/ 2270196 w 2731026"/>
              <a:gd name="connsiteY111" fmla="*/ 1708649 h 2498744"/>
              <a:gd name="connsiteX112" fmla="*/ 2171315 w 2731026"/>
              <a:gd name="connsiteY112" fmla="*/ 1808549 h 2498744"/>
              <a:gd name="connsiteX113" fmla="*/ 2073453 w 2731026"/>
              <a:gd name="connsiteY113" fmla="*/ 1711708 h 2498744"/>
              <a:gd name="connsiteX114" fmla="*/ 2172334 w 2731026"/>
              <a:gd name="connsiteY114" fmla="*/ 1611808 h 2498744"/>
              <a:gd name="connsiteX115" fmla="*/ 1942974 w 2731026"/>
              <a:gd name="connsiteY115" fmla="*/ 1611808 h 2498744"/>
              <a:gd name="connsiteX116" fmla="*/ 2038796 w 2731026"/>
              <a:gd name="connsiteY116" fmla="*/ 1709668 h 2498744"/>
              <a:gd name="connsiteX117" fmla="*/ 1938896 w 2731026"/>
              <a:gd name="connsiteY117" fmla="*/ 1808547 h 2498744"/>
              <a:gd name="connsiteX118" fmla="*/ 1843073 w 2731026"/>
              <a:gd name="connsiteY118" fmla="*/ 1710687 h 2498744"/>
              <a:gd name="connsiteX119" fmla="*/ 1942974 w 2731026"/>
              <a:gd name="connsiteY119" fmla="*/ 1611808 h 2498744"/>
              <a:gd name="connsiteX120" fmla="*/ 1709531 w 2731026"/>
              <a:gd name="connsiteY120" fmla="*/ 1611808 h 2498744"/>
              <a:gd name="connsiteX121" fmla="*/ 1809430 w 2731026"/>
              <a:gd name="connsiteY121" fmla="*/ 1710687 h 2498744"/>
              <a:gd name="connsiteX122" fmla="*/ 1708511 w 2731026"/>
              <a:gd name="connsiteY122" fmla="*/ 1808547 h 2498744"/>
              <a:gd name="connsiteX123" fmla="*/ 1612689 w 2731026"/>
              <a:gd name="connsiteY123" fmla="*/ 1709668 h 2498744"/>
              <a:gd name="connsiteX124" fmla="*/ 1709531 w 2731026"/>
              <a:gd name="connsiteY124" fmla="*/ 1611808 h 2498744"/>
              <a:gd name="connsiteX125" fmla="*/ 1479149 w 2731026"/>
              <a:gd name="connsiteY125" fmla="*/ 1611808 h 2498744"/>
              <a:gd name="connsiteX126" fmla="*/ 1579049 w 2731026"/>
              <a:gd name="connsiteY126" fmla="*/ 1710687 h 2498744"/>
              <a:gd name="connsiteX127" fmla="*/ 1483227 w 2731026"/>
              <a:gd name="connsiteY127" fmla="*/ 1808547 h 2498744"/>
              <a:gd name="connsiteX128" fmla="*/ 1383326 w 2731026"/>
              <a:gd name="connsiteY128" fmla="*/ 1709668 h 2498744"/>
              <a:gd name="connsiteX129" fmla="*/ 1479149 w 2731026"/>
              <a:gd name="connsiteY129" fmla="*/ 1611808 h 2498744"/>
              <a:gd name="connsiteX130" fmla="*/ 788004 w 2731026"/>
              <a:gd name="connsiteY130" fmla="*/ 1611808 h 2498744"/>
              <a:gd name="connsiteX131" fmla="*/ 887903 w 2731026"/>
              <a:gd name="connsiteY131" fmla="*/ 1710687 h 2498744"/>
              <a:gd name="connsiteX132" fmla="*/ 786985 w 2731026"/>
              <a:gd name="connsiteY132" fmla="*/ 1808547 h 2498744"/>
              <a:gd name="connsiteX133" fmla="*/ 692183 w 2731026"/>
              <a:gd name="connsiteY133" fmla="*/ 1709668 h 2498744"/>
              <a:gd name="connsiteX134" fmla="*/ 788004 w 2731026"/>
              <a:gd name="connsiteY134" fmla="*/ 1611808 h 2498744"/>
              <a:gd name="connsiteX135" fmla="*/ 1022463 w 2731026"/>
              <a:gd name="connsiteY135" fmla="*/ 1610788 h 2498744"/>
              <a:gd name="connsiteX136" fmla="*/ 1118285 w 2731026"/>
              <a:gd name="connsiteY136" fmla="*/ 1710688 h 2498744"/>
              <a:gd name="connsiteX137" fmla="*/ 1021444 w 2731026"/>
              <a:gd name="connsiteY137" fmla="*/ 1807530 h 2498744"/>
              <a:gd name="connsiteX138" fmla="*/ 921544 w 2731026"/>
              <a:gd name="connsiteY138" fmla="*/ 1708649 h 2498744"/>
              <a:gd name="connsiteX139" fmla="*/ 1022463 w 2731026"/>
              <a:gd name="connsiteY139" fmla="*/ 1610788 h 2498744"/>
              <a:gd name="connsiteX140" fmla="*/ 1709530 w 2731026"/>
              <a:gd name="connsiteY140" fmla="*/ 1382446 h 2498744"/>
              <a:gd name="connsiteX141" fmla="*/ 1808413 w 2731026"/>
              <a:gd name="connsiteY141" fmla="*/ 1481326 h 2498744"/>
              <a:gd name="connsiteX142" fmla="*/ 1711569 w 2731026"/>
              <a:gd name="connsiteY142" fmla="*/ 1577148 h 2498744"/>
              <a:gd name="connsiteX143" fmla="*/ 1612689 w 2731026"/>
              <a:gd name="connsiteY143" fmla="*/ 1478268 h 2498744"/>
              <a:gd name="connsiteX144" fmla="*/ 1709530 w 2731026"/>
              <a:gd name="connsiteY144" fmla="*/ 1382446 h 2498744"/>
              <a:gd name="connsiteX145" fmla="*/ 1481190 w 2731026"/>
              <a:gd name="connsiteY145" fmla="*/ 1382446 h 2498744"/>
              <a:gd name="connsiteX146" fmla="*/ 1579051 w 2731026"/>
              <a:gd name="connsiteY146" fmla="*/ 1478269 h 2498744"/>
              <a:gd name="connsiteX147" fmla="*/ 1481190 w 2731026"/>
              <a:gd name="connsiteY147" fmla="*/ 1578169 h 2498744"/>
              <a:gd name="connsiteX148" fmla="*/ 1384349 w 2731026"/>
              <a:gd name="connsiteY148" fmla="*/ 1478269 h 2498744"/>
              <a:gd name="connsiteX149" fmla="*/ 1481190 w 2731026"/>
              <a:gd name="connsiteY149" fmla="*/ 1382446 h 2498744"/>
              <a:gd name="connsiteX150" fmla="*/ 1021445 w 2731026"/>
              <a:gd name="connsiteY150" fmla="*/ 1382446 h 2498744"/>
              <a:gd name="connsiteX151" fmla="*/ 1118290 w 2731026"/>
              <a:gd name="connsiteY151" fmla="*/ 1478269 h 2498744"/>
              <a:gd name="connsiteX152" fmla="*/ 1024504 w 2731026"/>
              <a:gd name="connsiteY152" fmla="*/ 1578169 h 2498744"/>
              <a:gd name="connsiteX153" fmla="*/ 922565 w 2731026"/>
              <a:gd name="connsiteY153" fmla="*/ 1482347 h 2498744"/>
              <a:gd name="connsiteX154" fmla="*/ 1021445 w 2731026"/>
              <a:gd name="connsiteY154" fmla="*/ 1382446 h 2498744"/>
              <a:gd name="connsiteX155" fmla="*/ 2400678 w 2731026"/>
              <a:gd name="connsiteY155" fmla="*/ 1382446 h 2498744"/>
              <a:gd name="connsiteX156" fmla="*/ 2499558 w 2731026"/>
              <a:gd name="connsiteY156" fmla="*/ 1480309 h 2498744"/>
              <a:gd name="connsiteX157" fmla="*/ 2403736 w 2731026"/>
              <a:gd name="connsiteY157" fmla="*/ 1577150 h 2498744"/>
              <a:gd name="connsiteX158" fmla="*/ 2304856 w 2731026"/>
              <a:gd name="connsiteY158" fmla="*/ 1483365 h 2498744"/>
              <a:gd name="connsiteX159" fmla="*/ 2400678 w 2731026"/>
              <a:gd name="connsiteY159" fmla="*/ 1382446 h 2498744"/>
              <a:gd name="connsiteX160" fmla="*/ 2169276 w 2731026"/>
              <a:gd name="connsiteY160" fmla="*/ 1382446 h 2498744"/>
              <a:gd name="connsiteX161" fmla="*/ 2270195 w 2731026"/>
              <a:gd name="connsiteY161" fmla="*/ 1480305 h 2498744"/>
              <a:gd name="connsiteX162" fmla="*/ 2173354 w 2731026"/>
              <a:gd name="connsiteY162" fmla="*/ 1577148 h 2498744"/>
              <a:gd name="connsiteX163" fmla="*/ 2073454 w 2731026"/>
              <a:gd name="connsiteY163" fmla="*/ 1479286 h 2498744"/>
              <a:gd name="connsiteX164" fmla="*/ 2169276 w 2731026"/>
              <a:gd name="connsiteY164" fmla="*/ 1382446 h 2498744"/>
              <a:gd name="connsiteX165" fmla="*/ 1251826 w 2731026"/>
              <a:gd name="connsiteY165" fmla="*/ 1382446 h 2498744"/>
              <a:gd name="connsiteX166" fmla="*/ 1349690 w 2731026"/>
              <a:gd name="connsiteY166" fmla="*/ 1479286 h 2498744"/>
              <a:gd name="connsiteX167" fmla="*/ 1249789 w 2731026"/>
              <a:gd name="connsiteY167" fmla="*/ 1578169 h 2498744"/>
              <a:gd name="connsiteX168" fmla="*/ 1152945 w 2731026"/>
              <a:gd name="connsiteY168" fmla="*/ 1481325 h 2498744"/>
              <a:gd name="connsiteX169" fmla="*/ 1251826 w 2731026"/>
              <a:gd name="connsiteY169" fmla="*/ 1382446 h 2498744"/>
              <a:gd name="connsiteX170" fmla="*/ 1940933 w 2731026"/>
              <a:gd name="connsiteY170" fmla="*/ 1381424 h 2498744"/>
              <a:gd name="connsiteX171" fmla="*/ 2039813 w 2731026"/>
              <a:gd name="connsiteY171" fmla="*/ 1480305 h 2498744"/>
              <a:gd name="connsiteX172" fmla="*/ 1942972 w 2731026"/>
              <a:gd name="connsiteY172" fmla="*/ 1577149 h 2498744"/>
              <a:gd name="connsiteX173" fmla="*/ 1844090 w 2731026"/>
              <a:gd name="connsiteY173" fmla="*/ 1478268 h 2498744"/>
              <a:gd name="connsiteX174" fmla="*/ 1940933 w 2731026"/>
              <a:gd name="connsiteY174" fmla="*/ 1381424 h 2498744"/>
              <a:gd name="connsiteX175" fmla="*/ 2634118 w 2731026"/>
              <a:gd name="connsiteY175" fmla="*/ 1151046 h 2498744"/>
              <a:gd name="connsiteX176" fmla="*/ 2730960 w 2731026"/>
              <a:gd name="connsiteY176" fmla="*/ 1252985 h 2498744"/>
              <a:gd name="connsiteX177" fmla="*/ 2631059 w 2731026"/>
              <a:gd name="connsiteY177" fmla="*/ 1347787 h 2498744"/>
              <a:gd name="connsiteX178" fmla="*/ 2534217 w 2731026"/>
              <a:gd name="connsiteY178" fmla="*/ 1245848 h 2498744"/>
              <a:gd name="connsiteX179" fmla="*/ 2634118 w 2731026"/>
              <a:gd name="connsiteY179" fmla="*/ 1151046 h 2498744"/>
              <a:gd name="connsiteX180" fmla="*/ 2401697 w 2731026"/>
              <a:gd name="connsiteY180" fmla="*/ 1151044 h 2498744"/>
              <a:gd name="connsiteX181" fmla="*/ 2499557 w 2731026"/>
              <a:gd name="connsiteY181" fmla="*/ 1250944 h 2498744"/>
              <a:gd name="connsiteX182" fmla="*/ 2402714 w 2731026"/>
              <a:gd name="connsiteY182" fmla="*/ 1347785 h 2498744"/>
              <a:gd name="connsiteX183" fmla="*/ 2304855 w 2731026"/>
              <a:gd name="connsiteY183" fmla="*/ 1247886 h 2498744"/>
              <a:gd name="connsiteX184" fmla="*/ 2401697 w 2731026"/>
              <a:gd name="connsiteY184" fmla="*/ 1151044 h 2498744"/>
              <a:gd name="connsiteX185" fmla="*/ 2171315 w 2731026"/>
              <a:gd name="connsiteY185" fmla="*/ 1151044 h 2498744"/>
              <a:gd name="connsiteX186" fmla="*/ 2270196 w 2731026"/>
              <a:gd name="connsiteY186" fmla="*/ 1250944 h 2498744"/>
              <a:gd name="connsiteX187" fmla="*/ 2172334 w 2731026"/>
              <a:gd name="connsiteY187" fmla="*/ 1347785 h 2498744"/>
              <a:gd name="connsiteX188" fmla="*/ 2073453 w 2731026"/>
              <a:gd name="connsiteY188" fmla="*/ 1247886 h 2498744"/>
              <a:gd name="connsiteX189" fmla="*/ 2171315 w 2731026"/>
              <a:gd name="connsiteY189" fmla="*/ 1151044 h 2498744"/>
              <a:gd name="connsiteX190" fmla="*/ 1711572 w 2731026"/>
              <a:gd name="connsiteY190" fmla="*/ 1151044 h 2498744"/>
              <a:gd name="connsiteX191" fmla="*/ 1809434 w 2731026"/>
              <a:gd name="connsiteY191" fmla="*/ 1252984 h 2498744"/>
              <a:gd name="connsiteX192" fmla="*/ 1710553 w 2731026"/>
              <a:gd name="connsiteY192" fmla="*/ 1348806 h 2498744"/>
              <a:gd name="connsiteX193" fmla="*/ 1612689 w 2731026"/>
              <a:gd name="connsiteY193" fmla="*/ 1246867 h 2498744"/>
              <a:gd name="connsiteX194" fmla="*/ 1711572 w 2731026"/>
              <a:gd name="connsiteY194" fmla="*/ 1151044 h 2498744"/>
              <a:gd name="connsiteX195" fmla="*/ 1480169 w 2731026"/>
              <a:gd name="connsiteY195" fmla="*/ 1151044 h 2498744"/>
              <a:gd name="connsiteX196" fmla="*/ 1579049 w 2731026"/>
              <a:gd name="connsiteY196" fmla="*/ 1250944 h 2498744"/>
              <a:gd name="connsiteX197" fmla="*/ 1481188 w 2731026"/>
              <a:gd name="connsiteY197" fmla="*/ 1347785 h 2498744"/>
              <a:gd name="connsiteX198" fmla="*/ 1383326 w 2731026"/>
              <a:gd name="connsiteY198" fmla="*/ 1247886 h 2498744"/>
              <a:gd name="connsiteX199" fmla="*/ 1480169 w 2731026"/>
              <a:gd name="connsiteY199" fmla="*/ 1151044 h 2498744"/>
              <a:gd name="connsiteX200" fmla="*/ 1942969 w 2731026"/>
              <a:gd name="connsiteY200" fmla="*/ 1151044 h 2498744"/>
              <a:gd name="connsiteX201" fmla="*/ 2038790 w 2731026"/>
              <a:gd name="connsiteY201" fmla="*/ 1247884 h 2498744"/>
              <a:gd name="connsiteX202" fmla="*/ 1940930 w 2731026"/>
              <a:gd name="connsiteY202" fmla="*/ 1347783 h 2498744"/>
              <a:gd name="connsiteX203" fmla="*/ 1844090 w 2731026"/>
              <a:gd name="connsiteY203" fmla="*/ 1250942 h 2498744"/>
              <a:gd name="connsiteX204" fmla="*/ 1942969 w 2731026"/>
              <a:gd name="connsiteY204" fmla="*/ 1151044 h 2498744"/>
              <a:gd name="connsiteX205" fmla="*/ 1247746 w 2731026"/>
              <a:gd name="connsiteY205" fmla="*/ 1151044 h 2498744"/>
              <a:gd name="connsiteX206" fmla="*/ 1348665 w 2731026"/>
              <a:gd name="connsiteY206" fmla="*/ 1248904 h 2498744"/>
              <a:gd name="connsiteX207" fmla="*/ 1252843 w 2731026"/>
              <a:gd name="connsiteY207" fmla="*/ 1347783 h 2498744"/>
              <a:gd name="connsiteX208" fmla="*/ 1151924 w 2731026"/>
              <a:gd name="connsiteY208" fmla="*/ 1249923 h 2498744"/>
              <a:gd name="connsiteX209" fmla="*/ 1247746 w 2731026"/>
              <a:gd name="connsiteY209" fmla="*/ 1151044 h 2498744"/>
              <a:gd name="connsiteX210" fmla="*/ 1946031 w 2731026"/>
              <a:gd name="connsiteY210" fmla="*/ 921685 h 2498744"/>
              <a:gd name="connsiteX211" fmla="*/ 2038794 w 2731026"/>
              <a:gd name="connsiteY211" fmla="*/ 1021584 h 2498744"/>
              <a:gd name="connsiteX212" fmla="*/ 1935836 w 2731026"/>
              <a:gd name="connsiteY212" fmla="*/ 1116386 h 2498744"/>
              <a:gd name="connsiteX213" fmla="*/ 1843073 w 2731026"/>
              <a:gd name="connsiteY213" fmla="*/ 1016487 h 2498744"/>
              <a:gd name="connsiteX214" fmla="*/ 1946031 w 2731026"/>
              <a:gd name="connsiteY214" fmla="*/ 921685 h 2498744"/>
              <a:gd name="connsiteX215" fmla="*/ 1712588 w 2731026"/>
              <a:gd name="connsiteY215" fmla="*/ 921684 h 2498744"/>
              <a:gd name="connsiteX216" fmla="*/ 1808410 w 2731026"/>
              <a:gd name="connsiteY216" fmla="*/ 1019545 h 2498744"/>
              <a:gd name="connsiteX217" fmla="*/ 1708511 w 2731026"/>
              <a:gd name="connsiteY217" fmla="*/ 1116386 h 2498744"/>
              <a:gd name="connsiteX218" fmla="*/ 1612689 w 2731026"/>
              <a:gd name="connsiteY218" fmla="*/ 1018526 h 2498744"/>
              <a:gd name="connsiteX219" fmla="*/ 1712588 w 2731026"/>
              <a:gd name="connsiteY219" fmla="*/ 921684 h 2498744"/>
              <a:gd name="connsiteX220" fmla="*/ 2399657 w 2731026"/>
              <a:gd name="connsiteY220" fmla="*/ 921683 h 2498744"/>
              <a:gd name="connsiteX221" fmla="*/ 2499557 w 2731026"/>
              <a:gd name="connsiteY221" fmla="*/ 1019544 h 2498744"/>
              <a:gd name="connsiteX222" fmla="*/ 2403735 w 2731026"/>
              <a:gd name="connsiteY222" fmla="*/ 1116385 h 2498744"/>
              <a:gd name="connsiteX223" fmla="*/ 2303834 w 2731026"/>
              <a:gd name="connsiteY223" fmla="*/ 1018524 h 2498744"/>
              <a:gd name="connsiteX224" fmla="*/ 2399657 w 2731026"/>
              <a:gd name="connsiteY224" fmla="*/ 921683 h 2498744"/>
              <a:gd name="connsiteX225" fmla="*/ 1023485 w 2731026"/>
              <a:gd name="connsiteY225" fmla="*/ 921683 h 2498744"/>
              <a:gd name="connsiteX226" fmla="*/ 1118288 w 2731026"/>
              <a:gd name="connsiteY226" fmla="*/ 1019544 h 2498744"/>
              <a:gd name="connsiteX227" fmla="*/ 1022466 w 2731026"/>
              <a:gd name="connsiteY227" fmla="*/ 1116385 h 2498744"/>
              <a:gd name="connsiteX228" fmla="*/ 922565 w 2731026"/>
              <a:gd name="connsiteY228" fmla="*/ 1018524 h 2498744"/>
              <a:gd name="connsiteX229" fmla="*/ 1023485 w 2731026"/>
              <a:gd name="connsiteY229" fmla="*/ 921683 h 2498744"/>
              <a:gd name="connsiteX230" fmla="*/ 2172334 w 2731026"/>
              <a:gd name="connsiteY230" fmla="*/ 921681 h 2498744"/>
              <a:gd name="connsiteX231" fmla="*/ 2270196 w 2731026"/>
              <a:gd name="connsiteY231" fmla="*/ 1017503 h 2498744"/>
              <a:gd name="connsiteX232" fmla="*/ 2170295 w 2731026"/>
              <a:gd name="connsiteY232" fmla="*/ 1116383 h 2498744"/>
              <a:gd name="connsiteX233" fmla="*/ 2073453 w 2731026"/>
              <a:gd name="connsiteY233" fmla="*/ 1020561 h 2498744"/>
              <a:gd name="connsiteX234" fmla="*/ 2172334 w 2731026"/>
              <a:gd name="connsiteY234" fmla="*/ 921681 h 2498744"/>
              <a:gd name="connsiteX235" fmla="*/ 1480169 w 2731026"/>
              <a:gd name="connsiteY235" fmla="*/ 921681 h 2498744"/>
              <a:gd name="connsiteX236" fmla="*/ 1578029 w 2731026"/>
              <a:gd name="connsiteY236" fmla="*/ 1020561 h 2498744"/>
              <a:gd name="connsiteX237" fmla="*/ 1480169 w 2731026"/>
              <a:gd name="connsiteY237" fmla="*/ 1116383 h 2498744"/>
              <a:gd name="connsiteX238" fmla="*/ 1382308 w 2731026"/>
              <a:gd name="connsiteY238" fmla="*/ 1021581 h 2498744"/>
              <a:gd name="connsiteX239" fmla="*/ 1480169 w 2731026"/>
              <a:gd name="connsiteY239" fmla="*/ 921681 h 2498744"/>
              <a:gd name="connsiteX240" fmla="*/ 1250809 w 2731026"/>
              <a:gd name="connsiteY240" fmla="*/ 921681 h 2498744"/>
              <a:gd name="connsiteX241" fmla="*/ 1348673 w 2731026"/>
              <a:gd name="connsiteY241" fmla="*/ 1017503 h 2498744"/>
              <a:gd name="connsiteX242" fmla="*/ 1249792 w 2731026"/>
              <a:gd name="connsiteY242" fmla="*/ 1116383 h 2498744"/>
              <a:gd name="connsiteX243" fmla="*/ 1151928 w 2731026"/>
              <a:gd name="connsiteY243" fmla="*/ 1020561 h 2498744"/>
              <a:gd name="connsiteX244" fmla="*/ 1250809 w 2731026"/>
              <a:gd name="connsiteY244" fmla="*/ 921681 h 2498744"/>
              <a:gd name="connsiteX245" fmla="*/ 1021444 w 2731026"/>
              <a:gd name="connsiteY245" fmla="*/ 691301 h 2498744"/>
              <a:gd name="connsiteX246" fmla="*/ 1118285 w 2731026"/>
              <a:gd name="connsiteY246" fmla="*/ 789160 h 2498744"/>
              <a:gd name="connsiteX247" fmla="*/ 1022463 w 2731026"/>
              <a:gd name="connsiteY247" fmla="*/ 888040 h 2498744"/>
              <a:gd name="connsiteX248" fmla="*/ 921544 w 2731026"/>
              <a:gd name="connsiteY248" fmla="*/ 790180 h 2498744"/>
              <a:gd name="connsiteX249" fmla="*/ 1021444 w 2731026"/>
              <a:gd name="connsiteY249" fmla="*/ 691301 h 2498744"/>
              <a:gd name="connsiteX250" fmla="*/ 1710549 w 2731026"/>
              <a:gd name="connsiteY250" fmla="*/ 690283 h 2498744"/>
              <a:gd name="connsiteX251" fmla="*/ 1808412 w 2731026"/>
              <a:gd name="connsiteY251" fmla="*/ 791202 h 2498744"/>
              <a:gd name="connsiteX252" fmla="*/ 1710549 w 2731026"/>
              <a:gd name="connsiteY252" fmla="*/ 887024 h 2498744"/>
              <a:gd name="connsiteX253" fmla="*/ 1612689 w 2731026"/>
              <a:gd name="connsiteY253" fmla="*/ 786105 h 2498744"/>
              <a:gd name="connsiteX254" fmla="*/ 1710549 w 2731026"/>
              <a:gd name="connsiteY254" fmla="*/ 690283 h 2498744"/>
              <a:gd name="connsiteX255" fmla="*/ 2172334 w 2731026"/>
              <a:gd name="connsiteY255" fmla="*/ 690283 h 2498744"/>
              <a:gd name="connsiteX256" fmla="*/ 2270196 w 2731026"/>
              <a:gd name="connsiteY256" fmla="*/ 787124 h 2498744"/>
              <a:gd name="connsiteX257" fmla="*/ 2171315 w 2731026"/>
              <a:gd name="connsiteY257" fmla="*/ 887024 h 2498744"/>
              <a:gd name="connsiteX258" fmla="*/ 2073453 w 2731026"/>
              <a:gd name="connsiteY258" fmla="*/ 790183 h 2498744"/>
              <a:gd name="connsiteX259" fmla="*/ 2172334 w 2731026"/>
              <a:gd name="connsiteY259" fmla="*/ 690283 h 2498744"/>
              <a:gd name="connsiteX260" fmla="*/ 1250811 w 2731026"/>
              <a:gd name="connsiteY260" fmla="*/ 690281 h 2498744"/>
              <a:gd name="connsiteX261" fmla="*/ 1348672 w 2731026"/>
              <a:gd name="connsiteY261" fmla="*/ 788141 h 2498744"/>
              <a:gd name="connsiteX262" fmla="*/ 1248772 w 2731026"/>
              <a:gd name="connsiteY262" fmla="*/ 887020 h 2498744"/>
              <a:gd name="connsiteX263" fmla="*/ 1151930 w 2731026"/>
              <a:gd name="connsiteY263" fmla="*/ 785082 h 2498744"/>
              <a:gd name="connsiteX264" fmla="*/ 1250811 w 2731026"/>
              <a:gd name="connsiteY264" fmla="*/ 690281 h 2498744"/>
              <a:gd name="connsiteX265" fmla="*/ 1939917 w 2731026"/>
              <a:gd name="connsiteY265" fmla="*/ 690279 h 2498744"/>
              <a:gd name="connsiteX266" fmla="*/ 2038795 w 2731026"/>
              <a:gd name="connsiteY266" fmla="*/ 790179 h 2498744"/>
              <a:gd name="connsiteX267" fmla="*/ 1941953 w 2731026"/>
              <a:gd name="connsiteY267" fmla="*/ 887020 h 2498744"/>
              <a:gd name="connsiteX268" fmla="*/ 1843073 w 2731026"/>
              <a:gd name="connsiteY268" fmla="*/ 787120 h 2498744"/>
              <a:gd name="connsiteX269" fmla="*/ 1939917 w 2731026"/>
              <a:gd name="connsiteY269" fmla="*/ 690279 h 2498744"/>
              <a:gd name="connsiteX270" fmla="*/ 1482207 w 2731026"/>
              <a:gd name="connsiteY270" fmla="*/ 690279 h 2498744"/>
              <a:gd name="connsiteX271" fmla="*/ 1579049 w 2731026"/>
              <a:gd name="connsiteY271" fmla="*/ 788138 h 2498744"/>
              <a:gd name="connsiteX272" fmla="*/ 1480168 w 2731026"/>
              <a:gd name="connsiteY272" fmla="*/ 887018 h 2498744"/>
              <a:gd name="connsiteX273" fmla="*/ 1383326 w 2731026"/>
              <a:gd name="connsiteY273" fmla="*/ 789158 h 2498744"/>
              <a:gd name="connsiteX274" fmla="*/ 1482207 w 2731026"/>
              <a:gd name="connsiteY274" fmla="*/ 690279 h 2498744"/>
              <a:gd name="connsiteX275" fmla="*/ 788007 w 2731026"/>
              <a:gd name="connsiteY275" fmla="*/ 690279 h 2498744"/>
              <a:gd name="connsiteX276" fmla="*/ 888926 w 2731026"/>
              <a:gd name="connsiteY276" fmla="*/ 788138 h 2498744"/>
              <a:gd name="connsiteX277" fmla="*/ 789026 w 2731026"/>
              <a:gd name="connsiteY277" fmla="*/ 887018 h 2498744"/>
              <a:gd name="connsiteX278" fmla="*/ 692185 w 2731026"/>
              <a:gd name="connsiteY278" fmla="*/ 789158 h 2498744"/>
              <a:gd name="connsiteX279" fmla="*/ 788007 w 2731026"/>
              <a:gd name="connsiteY279" fmla="*/ 690279 h 2498744"/>
              <a:gd name="connsiteX280" fmla="*/ 1484246 w 2731026"/>
              <a:gd name="connsiteY280" fmla="*/ 460922 h 2498744"/>
              <a:gd name="connsiteX281" fmla="*/ 1579049 w 2731026"/>
              <a:gd name="connsiteY281" fmla="*/ 559803 h 2498744"/>
              <a:gd name="connsiteX282" fmla="*/ 1478129 w 2731026"/>
              <a:gd name="connsiteY282" fmla="*/ 656644 h 2498744"/>
              <a:gd name="connsiteX283" fmla="*/ 1383326 w 2731026"/>
              <a:gd name="connsiteY283" fmla="*/ 557764 h 2498744"/>
              <a:gd name="connsiteX284" fmla="*/ 1484246 w 2731026"/>
              <a:gd name="connsiteY284" fmla="*/ 460922 h 2498744"/>
              <a:gd name="connsiteX285" fmla="*/ 562724 w 2731026"/>
              <a:gd name="connsiteY285" fmla="*/ 460922 h 2498744"/>
              <a:gd name="connsiteX286" fmla="*/ 657527 w 2731026"/>
              <a:gd name="connsiteY286" fmla="*/ 558782 h 2498744"/>
              <a:gd name="connsiteX287" fmla="*/ 556607 w 2731026"/>
              <a:gd name="connsiteY287" fmla="*/ 655623 h 2498744"/>
              <a:gd name="connsiteX288" fmla="*/ 461804 w 2731026"/>
              <a:gd name="connsiteY288" fmla="*/ 557763 h 2498744"/>
              <a:gd name="connsiteX289" fmla="*/ 562724 w 2731026"/>
              <a:gd name="connsiteY289" fmla="*/ 460922 h 2498744"/>
              <a:gd name="connsiteX290" fmla="*/ 1947046 w 2731026"/>
              <a:gd name="connsiteY290" fmla="*/ 460921 h 2498744"/>
              <a:gd name="connsiteX291" fmla="*/ 2039812 w 2731026"/>
              <a:gd name="connsiteY291" fmla="*/ 560820 h 2498744"/>
              <a:gd name="connsiteX292" fmla="*/ 1936854 w 2731026"/>
              <a:gd name="connsiteY292" fmla="*/ 655622 h 2498744"/>
              <a:gd name="connsiteX293" fmla="*/ 1844091 w 2731026"/>
              <a:gd name="connsiteY293" fmla="*/ 555723 h 2498744"/>
              <a:gd name="connsiteX294" fmla="*/ 1947046 w 2731026"/>
              <a:gd name="connsiteY294" fmla="*/ 460921 h 2498744"/>
              <a:gd name="connsiteX295" fmla="*/ 1248766 w 2731026"/>
              <a:gd name="connsiteY295" fmla="*/ 460919 h 2498744"/>
              <a:gd name="connsiteX296" fmla="*/ 1348666 w 2731026"/>
              <a:gd name="connsiteY296" fmla="*/ 558779 h 2498744"/>
              <a:gd name="connsiteX297" fmla="*/ 1251824 w 2731026"/>
              <a:gd name="connsiteY297" fmla="*/ 655622 h 2498744"/>
              <a:gd name="connsiteX298" fmla="*/ 1151924 w 2731026"/>
              <a:gd name="connsiteY298" fmla="*/ 557760 h 2498744"/>
              <a:gd name="connsiteX299" fmla="*/ 1248766 w 2731026"/>
              <a:gd name="connsiteY299" fmla="*/ 460919 h 2498744"/>
              <a:gd name="connsiteX300" fmla="*/ 1022466 w 2731026"/>
              <a:gd name="connsiteY300" fmla="*/ 460919 h 2498744"/>
              <a:gd name="connsiteX301" fmla="*/ 1118288 w 2731026"/>
              <a:gd name="connsiteY301" fmla="*/ 557763 h 2498744"/>
              <a:gd name="connsiteX302" fmla="*/ 1023485 w 2731026"/>
              <a:gd name="connsiteY302" fmla="*/ 655623 h 2498744"/>
              <a:gd name="connsiteX303" fmla="*/ 922565 w 2731026"/>
              <a:gd name="connsiteY303" fmla="*/ 558782 h 2498744"/>
              <a:gd name="connsiteX304" fmla="*/ 1022466 w 2731026"/>
              <a:gd name="connsiteY304" fmla="*/ 460919 h 2498744"/>
              <a:gd name="connsiteX305" fmla="*/ 789025 w 2731026"/>
              <a:gd name="connsiteY305" fmla="*/ 460919 h 2498744"/>
              <a:gd name="connsiteX306" fmla="*/ 888925 w 2731026"/>
              <a:gd name="connsiteY306" fmla="*/ 558782 h 2498744"/>
              <a:gd name="connsiteX307" fmla="*/ 791064 w 2731026"/>
              <a:gd name="connsiteY307" fmla="*/ 655623 h 2498744"/>
              <a:gd name="connsiteX308" fmla="*/ 692183 w 2731026"/>
              <a:gd name="connsiteY308" fmla="*/ 557763 h 2498744"/>
              <a:gd name="connsiteX309" fmla="*/ 789025 w 2731026"/>
              <a:gd name="connsiteY309" fmla="*/ 460919 h 2498744"/>
              <a:gd name="connsiteX310" fmla="*/ 1711569 w 2731026"/>
              <a:gd name="connsiteY310" fmla="*/ 459899 h 2498744"/>
              <a:gd name="connsiteX311" fmla="*/ 1808413 w 2731026"/>
              <a:gd name="connsiteY311" fmla="*/ 556740 h 2498744"/>
              <a:gd name="connsiteX312" fmla="*/ 1709530 w 2731026"/>
              <a:gd name="connsiteY312" fmla="*/ 655619 h 2498744"/>
              <a:gd name="connsiteX313" fmla="*/ 1612689 w 2731026"/>
              <a:gd name="connsiteY313" fmla="*/ 558779 h 2498744"/>
              <a:gd name="connsiteX314" fmla="*/ 1711569 w 2731026"/>
              <a:gd name="connsiteY314" fmla="*/ 459899 h 2498744"/>
              <a:gd name="connsiteX315" fmla="*/ 1711573 w 2731026"/>
              <a:gd name="connsiteY315" fmla="*/ 229519 h 2498744"/>
              <a:gd name="connsiteX316" fmla="*/ 1809435 w 2731026"/>
              <a:gd name="connsiteY316" fmla="*/ 326360 h 2498744"/>
              <a:gd name="connsiteX317" fmla="*/ 1710554 w 2731026"/>
              <a:gd name="connsiteY317" fmla="*/ 426260 h 2498744"/>
              <a:gd name="connsiteX318" fmla="*/ 1612692 w 2731026"/>
              <a:gd name="connsiteY318" fmla="*/ 329419 h 2498744"/>
              <a:gd name="connsiteX319" fmla="*/ 1711573 w 2731026"/>
              <a:gd name="connsiteY319" fmla="*/ 229519 h 2498744"/>
              <a:gd name="connsiteX320" fmla="*/ 1480167 w 2731026"/>
              <a:gd name="connsiteY320" fmla="*/ 229519 h 2498744"/>
              <a:gd name="connsiteX321" fmla="*/ 1579050 w 2731026"/>
              <a:gd name="connsiteY321" fmla="*/ 329419 h 2498744"/>
              <a:gd name="connsiteX322" fmla="*/ 1481187 w 2731026"/>
              <a:gd name="connsiteY322" fmla="*/ 426260 h 2498744"/>
              <a:gd name="connsiteX323" fmla="*/ 1383326 w 2731026"/>
              <a:gd name="connsiteY323" fmla="*/ 326360 h 2498744"/>
              <a:gd name="connsiteX324" fmla="*/ 1480167 w 2731026"/>
              <a:gd name="connsiteY324" fmla="*/ 229519 h 2498744"/>
              <a:gd name="connsiteX325" fmla="*/ 330301 w 2731026"/>
              <a:gd name="connsiteY325" fmla="*/ 229519 h 2498744"/>
              <a:gd name="connsiteX326" fmla="*/ 428165 w 2731026"/>
              <a:gd name="connsiteY326" fmla="*/ 326360 h 2498744"/>
              <a:gd name="connsiteX327" fmla="*/ 329281 w 2731026"/>
              <a:gd name="connsiteY327" fmla="*/ 426260 h 2498744"/>
              <a:gd name="connsiteX328" fmla="*/ 231419 w 2731026"/>
              <a:gd name="connsiteY328" fmla="*/ 329419 h 2498744"/>
              <a:gd name="connsiteX329" fmla="*/ 330301 w 2731026"/>
              <a:gd name="connsiteY329" fmla="*/ 229519 h 2498744"/>
              <a:gd name="connsiteX330" fmla="*/ 1246727 w 2731026"/>
              <a:gd name="connsiteY330" fmla="*/ 229517 h 2498744"/>
              <a:gd name="connsiteX331" fmla="*/ 1348665 w 2731026"/>
              <a:gd name="connsiteY331" fmla="*/ 327377 h 2498744"/>
              <a:gd name="connsiteX332" fmla="*/ 1248766 w 2731026"/>
              <a:gd name="connsiteY332" fmla="*/ 426256 h 2498744"/>
              <a:gd name="connsiteX333" fmla="*/ 1151924 w 2731026"/>
              <a:gd name="connsiteY333" fmla="*/ 328397 h 2498744"/>
              <a:gd name="connsiteX334" fmla="*/ 1246727 w 2731026"/>
              <a:gd name="connsiteY334" fmla="*/ 229517 h 2498744"/>
              <a:gd name="connsiteX335" fmla="*/ 1022466 w 2731026"/>
              <a:gd name="connsiteY335" fmla="*/ 229517 h 2498744"/>
              <a:gd name="connsiteX336" fmla="*/ 1118288 w 2731026"/>
              <a:gd name="connsiteY336" fmla="*/ 327377 h 2498744"/>
              <a:gd name="connsiteX337" fmla="*/ 1019407 w 2731026"/>
              <a:gd name="connsiteY337" fmla="*/ 426256 h 2498744"/>
              <a:gd name="connsiteX338" fmla="*/ 922565 w 2731026"/>
              <a:gd name="connsiteY338" fmla="*/ 328397 h 2498744"/>
              <a:gd name="connsiteX339" fmla="*/ 1022466 w 2731026"/>
              <a:gd name="connsiteY339" fmla="*/ 229517 h 2498744"/>
              <a:gd name="connsiteX340" fmla="*/ 789025 w 2731026"/>
              <a:gd name="connsiteY340" fmla="*/ 229517 h 2498744"/>
              <a:gd name="connsiteX341" fmla="*/ 888925 w 2731026"/>
              <a:gd name="connsiteY341" fmla="*/ 328397 h 2498744"/>
              <a:gd name="connsiteX342" fmla="*/ 792084 w 2731026"/>
              <a:gd name="connsiteY342" fmla="*/ 426256 h 2498744"/>
              <a:gd name="connsiteX343" fmla="*/ 692183 w 2731026"/>
              <a:gd name="connsiteY343" fmla="*/ 327377 h 2498744"/>
              <a:gd name="connsiteX344" fmla="*/ 789025 w 2731026"/>
              <a:gd name="connsiteY344" fmla="*/ 229517 h 2498744"/>
              <a:gd name="connsiteX345" fmla="*/ 561704 w 2731026"/>
              <a:gd name="connsiteY345" fmla="*/ 229517 h 2498744"/>
              <a:gd name="connsiteX346" fmla="*/ 657527 w 2731026"/>
              <a:gd name="connsiteY346" fmla="*/ 327377 h 2498744"/>
              <a:gd name="connsiteX347" fmla="*/ 557626 w 2731026"/>
              <a:gd name="connsiteY347" fmla="*/ 426256 h 2498744"/>
              <a:gd name="connsiteX348" fmla="*/ 461804 w 2731026"/>
              <a:gd name="connsiteY348" fmla="*/ 328397 h 2498744"/>
              <a:gd name="connsiteX349" fmla="*/ 561704 w 2731026"/>
              <a:gd name="connsiteY349" fmla="*/ 229517 h 2498744"/>
              <a:gd name="connsiteX350" fmla="*/ 98897 w 2731026"/>
              <a:gd name="connsiteY350" fmla="*/ 1177 h 2498744"/>
              <a:gd name="connsiteX351" fmla="*/ 196758 w 2731026"/>
              <a:gd name="connsiteY351" fmla="*/ 96999 h 2498744"/>
              <a:gd name="connsiteX352" fmla="*/ 101956 w 2731026"/>
              <a:gd name="connsiteY352" fmla="*/ 195880 h 2498744"/>
              <a:gd name="connsiteX353" fmla="*/ 17 w 2731026"/>
              <a:gd name="connsiteY353" fmla="*/ 100058 h 2498744"/>
              <a:gd name="connsiteX354" fmla="*/ 98897 w 2731026"/>
              <a:gd name="connsiteY354" fmla="*/ 1177 h 2498744"/>
              <a:gd name="connsiteX355" fmla="*/ 1484248 w 2731026"/>
              <a:gd name="connsiteY355" fmla="*/ 160 h 2498744"/>
              <a:gd name="connsiteX356" fmla="*/ 1579050 w 2731026"/>
              <a:gd name="connsiteY356" fmla="*/ 99040 h 2498744"/>
              <a:gd name="connsiteX357" fmla="*/ 1477111 w 2731026"/>
              <a:gd name="connsiteY357" fmla="*/ 194863 h 2498744"/>
              <a:gd name="connsiteX358" fmla="*/ 1383328 w 2731026"/>
              <a:gd name="connsiteY358" fmla="*/ 95982 h 2498744"/>
              <a:gd name="connsiteX359" fmla="*/ 1484248 w 2731026"/>
              <a:gd name="connsiteY359" fmla="*/ 160 h 2498744"/>
              <a:gd name="connsiteX360" fmla="*/ 786985 w 2731026"/>
              <a:gd name="connsiteY360" fmla="*/ 158 h 2498744"/>
              <a:gd name="connsiteX361" fmla="*/ 886884 w 2731026"/>
              <a:gd name="connsiteY361" fmla="*/ 98021 h 2498744"/>
              <a:gd name="connsiteX362" fmla="*/ 791062 w 2731026"/>
              <a:gd name="connsiteY362" fmla="*/ 194862 h 2498744"/>
              <a:gd name="connsiteX363" fmla="*/ 691163 w 2731026"/>
              <a:gd name="connsiteY363" fmla="*/ 97002 h 2498744"/>
              <a:gd name="connsiteX364" fmla="*/ 786985 w 2731026"/>
              <a:gd name="connsiteY364" fmla="*/ 158 h 2498744"/>
              <a:gd name="connsiteX365" fmla="*/ 557623 w 2731026"/>
              <a:gd name="connsiteY365" fmla="*/ 158 h 2498744"/>
              <a:gd name="connsiteX366" fmla="*/ 656503 w 2731026"/>
              <a:gd name="connsiteY366" fmla="*/ 98021 h 2498744"/>
              <a:gd name="connsiteX367" fmla="*/ 560682 w 2731026"/>
              <a:gd name="connsiteY367" fmla="*/ 194862 h 2498744"/>
              <a:gd name="connsiteX368" fmla="*/ 461799 w 2731026"/>
              <a:gd name="connsiteY368" fmla="*/ 97002 h 2498744"/>
              <a:gd name="connsiteX369" fmla="*/ 557623 w 2731026"/>
              <a:gd name="connsiteY369" fmla="*/ 158 h 2498744"/>
              <a:gd name="connsiteX370" fmla="*/ 328265 w 2731026"/>
              <a:gd name="connsiteY370" fmla="*/ 158 h 2498744"/>
              <a:gd name="connsiteX371" fmla="*/ 428165 w 2731026"/>
              <a:gd name="connsiteY371" fmla="*/ 98018 h 2498744"/>
              <a:gd name="connsiteX372" fmla="*/ 331323 w 2731026"/>
              <a:gd name="connsiteY372" fmla="*/ 194861 h 2498744"/>
              <a:gd name="connsiteX373" fmla="*/ 232443 w 2731026"/>
              <a:gd name="connsiteY373" fmla="*/ 96999 h 2498744"/>
              <a:gd name="connsiteX374" fmla="*/ 328265 w 2731026"/>
              <a:gd name="connsiteY374" fmla="*/ 158 h 2498744"/>
              <a:gd name="connsiteX375" fmla="*/ 1255904 w 2731026"/>
              <a:gd name="connsiteY375" fmla="*/ 157 h 2498744"/>
              <a:gd name="connsiteX376" fmla="*/ 1348668 w 2731026"/>
              <a:gd name="connsiteY376" fmla="*/ 101076 h 2498744"/>
              <a:gd name="connsiteX377" fmla="*/ 1244690 w 2731026"/>
              <a:gd name="connsiteY377" fmla="*/ 194862 h 2498744"/>
              <a:gd name="connsiteX378" fmla="*/ 1151926 w 2731026"/>
              <a:gd name="connsiteY378" fmla="*/ 93940 h 2498744"/>
              <a:gd name="connsiteX379" fmla="*/ 1255904 w 2731026"/>
              <a:gd name="connsiteY379" fmla="*/ 157 h 2498744"/>
              <a:gd name="connsiteX380" fmla="*/ 1018385 w 2731026"/>
              <a:gd name="connsiteY380" fmla="*/ 157 h 2498744"/>
              <a:gd name="connsiteX381" fmla="*/ 1117265 w 2731026"/>
              <a:gd name="connsiteY381" fmla="*/ 98017 h 2498744"/>
              <a:gd name="connsiteX382" fmla="*/ 1021443 w 2731026"/>
              <a:gd name="connsiteY382" fmla="*/ 194858 h 2498744"/>
              <a:gd name="connsiteX383" fmla="*/ 921544 w 2731026"/>
              <a:gd name="connsiteY383" fmla="*/ 96998 h 2498744"/>
              <a:gd name="connsiteX384" fmla="*/ 1018385 w 2731026"/>
              <a:gd name="connsiteY384" fmla="*/ 157 h 249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</a:cxnLst>
            <a:rect l="l" t="t" r="r" b="b"/>
            <a:pathLst>
              <a:path w="2731026" h="2498744">
                <a:moveTo>
                  <a:pt x="791064" y="2303972"/>
                </a:moveTo>
                <a:cubicBezTo>
                  <a:pt x="844074" y="2303972"/>
                  <a:pt x="887908" y="2346787"/>
                  <a:pt x="888925" y="2399795"/>
                </a:cubicBezTo>
                <a:cubicBezTo>
                  <a:pt x="888925" y="2454844"/>
                  <a:pt x="844074" y="2499695"/>
                  <a:pt x="789025" y="2498676"/>
                </a:cubicBezTo>
                <a:cubicBezTo>
                  <a:pt x="734998" y="2498676"/>
                  <a:pt x="692183" y="2455863"/>
                  <a:pt x="692183" y="2402853"/>
                </a:cubicBezTo>
                <a:cubicBezTo>
                  <a:pt x="691164" y="2347807"/>
                  <a:pt x="736018" y="2303972"/>
                  <a:pt x="791064" y="2303972"/>
                </a:cubicBezTo>
                <a:close/>
                <a:moveTo>
                  <a:pt x="1021444" y="2303968"/>
                </a:moveTo>
                <a:cubicBezTo>
                  <a:pt x="1076491" y="2304987"/>
                  <a:pt x="1119306" y="2349841"/>
                  <a:pt x="1117267" y="2404889"/>
                </a:cubicBezTo>
                <a:cubicBezTo>
                  <a:pt x="1115228" y="2457896"/>
                  <a:pt x="1071396" y="2499691"/>
                  <a:pt x="1018386" y="2498672"/>
                </a:cubicBezTo>
                <a:cubicBezTo>
                  <a:pt x="965379" y="2497652"/>
                  <a:pt x="922564" y="2454838"/>
                  <a:pt x="921544" y="2401831"/>
                </a:cubicBezTo>
                <a:cubicBezTo>
                  <a:pt x="921544" y="2346782"/>
                  <a:pt x="966398" y="2302951"/>
                  <a:pt x="1021444" y="2303968"/>
                </a:cubicBezTo>
                <a:close/>
                <a:moveTo>
                  <a:pt x="330302" y="2303968"/>
                </a:moveTo>
                <a:cubicBezTo>
                  <a:pt x="383309" y="2304987"/>
                  <a:pt x="427143" y="2347802"/>
                  <a:pt x="427143" y="2400810"/>
                </a:cubicBezTo>
                <a:cubicBezTo>
                  <a:pt x="428163" y="2454836"/>
                  <a:pt x="383309" y="2499690"/>
                  <a:pt x="327243" y="2498670"/>
                </a:cubicBezTo>
                <a:cubicBezTo>
                  <a:pt x="273217" y="2497651"/>
                  <a:pt x="231421" y="2454836"/>
                  <a:pt x="230402" y="2401830"/>
                </a:cubicBezTo>
                <a:cubicBezTo>
                  <a:pt x="230402" y="2346782"/>
                  <a:pt x="274236" y="2302951"/>
                  <a:pt x="330302" y="2303968"/>
                </a:cubicBezTo>
                <a:close/>
                <a:moveTo>
                  <a:pt x="103995" y="2302951"/>
                </a:moveTo>
                <a:cubicBezTo>
                  <a:pt x="157004" y="2306007"/>
                  <a:pt x="197780" y="2350861"/>
                  <a:pt x="196760" y="2403870"/>
                </a:cubicBezTo>
                <a:cubicBezTo>
                  <a:pt x="194722" y="2458916"/>
                  <a:pt x="148849" y="2500712"/>
                  <a:pt x="93803" y="2498673"/>
                </a:cubicBezTo>
                <a:cubicBezTo>
                  <a:pt x="40794" y="2495615"/>
                  <a:pt x="-999" y="2450761"/>
                  <a:pt x="1040" y="2397754"/>
                </a:cubicBezTo>
                <a:cubicBezTo>
                  <a:pt x="3076" y="2342705"/>
                  <a:pt x="48949" y="2300912"/>
                  <a:pt x="103995" y="2302951"/>
                </a:cubicBezTo>
                <a:close/>
                <a:moveTo>
                  <a:pt x="1483227" y="2302950"/>
                </a:moveTo>
                <a:cubicBezTo>
                  <a:pt x="1535217" y="2303970"/>
                  <a:pt x="1578030" y="2346785"/>
                  <a:pt x="1579049" y="2399792"/>
                </a:cubicBezTo>
                <a:cubicBezTo>
                  <a:pt x="1579049" y="2454839"/>
                  <a:pt x="1535217" y="2498673"/>
                  <a:pt x="1480169" y="2498673"/>
                </a:cubicBezTo>
                <a:cubicBezTo>
                  <a:pt x="1426143" y="2497654"/>
                  <a:pt x="1384347" y="2455858"/>
                  <a:pt x="1384347" y="2401831"/>
                </a:cubicBezTo>
                <a:cubicBezTo>
                  <a:pt x="1384347" y="2345765"/>
                  <a:pt x="1427162" y="2302950"/>
                  <a:pt x="1483227" y="2302950"/>
                </a:cubicBezTo>
                <a:close/>
                <a:moveTo>
                  <a:pt x="1250809" y="2302950"/>
                </a:moveTo>
                <a:cubicBezTo>
                  <a:pt x="1305856" y="2302950"/>
                  <a:pt x="1350710" y="2347804"/>
                  <a:pt x="1349690" y="2402851"/>
                </a:cubicBezTo>
                <a:cubicBezTo>
                  <a:pt x="1347651" y="2455858"/>
                  <a:pt x="1303817" y="2498673"/>
                  <a:pt x="1250809" y="2498673"/>
                </a:cubicBezTo>
                <a:cubicBezTo>
                  <a:pt x="1195761" y="2498673"/>
                  <a:pt x="1150909" y="2453819"/>
                  <a:pt x="1152948" y="2398773"/>
                </a:cubicBezTo>
                <a:cubicBezTo>
                  <a:pt x="1153965" y="2345765"/>
                  <a:pt x="1196780" y="2302950"/>
                  <a:pt x="1250809" y="2302950"/>
                </a:cubicBezTo>
                <a:close/>
                <a:moveTo>
                  <a:pt x="560683" y="2302950"/>
                </a:moveTo>
                <a:cubicBezTo>
                  <a:pt x="613690" y="2303970"/>
                  <a:pt x="656505" y="2346785"/>
                  <a:pt x="657524" y="2399792"/>
                </a:cubicBezTo>
                <a:cubicBezTo>
                  <a:pt x="658544" y="2454839"/>
                  <a:pt x="614709" y="2498673"/>
                  <a:pt x="558644" y="2498673"/>
                </a:cubicBezTo>
                <a:cubicBezTo>
                  <a:pt x="504614" y="2498673"/>
                  <a:pt x="462819" y="2455858"/>
                  <a:pt x="461799" y="2401831"/>
                </a:cubicBezTo>
                <a:cubicBezTo>
                  <a:pt x="460780" y="2346785"/>
                  <a:pt x="504614" y="2302950"/>
                  <a:pt x="560683" y="2302950"/>
                </a:cubicBezTo>
                <a:close/>
                <a:moveTo>
                  <a:pt x="1246732" y="2072572"/>
                </a:moveTo>
                <a:cubicBezTo>
                  <a:pt x="1300759" y="2070533"/>
                  <a:pt x="1348671" y="2115385"/>
                  <a:pt x="1348671" y="2169414"/>
                </a:cubicBezTo>
                <a:cubicBezTo>
                  <a:pt x="1349690" y="2221402"/>
                  <a:pt x="1305856" y="2267276"/>
                  <a:pt x="1253869" y="2269315"/>
                </a:cubicBezTo>
                <a:cubicBezTo>
                  <a:pt x="1199840" y="2271354"/>
                  <a:pt x="1152949" y="2226499"/>
                  <a:pt x="1151930" y="2172473"/>
                </a:cubicBezTo>
                <a:cubicBezTo>
                  <a:pt x="1150911" y="2119463"/>
                  <a:pt x="1193723" y="2074609"/>
                  <a:pt x="1246732" y="2072572"/>
                </a:cubicBezTo>
                <a:close/>
                <a:moveTo>
                  <a:pt x="788006" y="2072572"/>
                </a:moveTo>
                <a:cubicBezTo>
                  <a:pt x="839994" y="2071553"/>
                  <a:pt x="885867" y="2113348"/>
                  <a:pt x="887905" y="2166355"/>
                </a:cubicBezTo>
                <a:cubicBezTo>
                  <a:pt x="890962" y="2220381"/>
                  <a:pt x="847130" y="2267274"/>
                  <a:pt x="792082" y="2269313"/>
                </a:cubicBezTo>
                <a:cubicBezTo>
                  <a:pt x="739075" y="2270332"/>
                  <a:pt x="694221" y="2228537"/>
                  <a:pt x="692182" y="2175530"/>
                </a:cubicBezTo>
                <a:cubicBezTo>
                  <a:pt x="689126" y="2120482"/>
                  <a:pt x="732958" y="2073591"/>
                  <a:pt x="788006" y="2072572"/>
                </a:cubicBezTo>
                <a:close/>
                <a:moveTo>
                  <a:pt x="330301" y="2072572"/>
                </a:moveTo>
                <a:cubicBezTo>
                  <a:pt x="384329" y="2073591"/>
                  <a:pt x="430200" y="2121501"/>
                  <a:pt x="427142" y="2174511"/>
                </a:cubicBezTo>
                <a:cubicBezTo>
                  <a:pt x="425103" y="2227518"/>
                  <a:pt x="380252" y="2270332"/>
                  <a:pt x="327242" y="2269313"/>
                </a:cubicBezTo>
                <a:cubicBezTo>
                  <a:pt x="272196" y="2268293"/>
                  <a:pt x="228362" y="2222420"/>
                  <a:pt x="230401" y="2167374"/>
                </a:cubicBezTo>
                <a:cubicBezTo>
                  <a:pt x="233459" y="2114365"/>
                  <a:pt x="278313" y="2071553"/>
                  <a:pt x="330301" y="2072572"/>
                </a:cubicBezTo>
                <a:close/>
                <a:moveTo>
                  <a:pt x="1481191" y="2072570"/>
                </a:moveTo>
                <a:cubicBezTo>
                  <a:pt x="1534199" y="2071550"/>
                  <a:pt x="1579053" y="2117424"/>
                  <a:pt x="1579053" y="2172470"/>
                </a:cubicBezTo>
                <a:cubicBezTo>
                  <a:pt x="1578033" y="2225479"/>
                  <a:pt x="1535218" y="2269311"/>
                  <a:pt x="1482211" y="2269311"/>
                </a:cubicBezTo>
                <a:cubicBezTo>
                  <a:pt x="1427162" y="2269311"/>
                  <a:pt x="1383327" y="2224460"/>
                  <a:pt x="1384347" y="2169411"/>
                </a:cubicBezTo>
                <a:cubicBezTo>
                  <a:pt x="1385366" y="2116404"/>
                  <a:pt x="1428181" y="2072570"/>
                  <a:pt x="1481191" y="2072570"/>
                </a:cubicBezTo>
                <a:close/>
                <a:moveTo>
                  <a:pt x="1712589" y="2071552"/>
                </a:moveTo>
                <a:cubicBezTo>
                  <a:pt x="1764579" y="2072572"/>
                  <a:pt x="1809430" y="2117426"/>
                  <a:pt x="1809430" y="2169413"/>
                </a:cubicBezTo>
                <a:cubicBezTo>
                  <a:pt x="1809430" y="2223440"/>
                  <a:pt x="1763559" y="2269313"/>
                  <a:pt x="1709531" y="2268294"/>
                </a:cubicBezTo>
                <a:cubicBezTo>
                  <a:pt x="1656524" y="2268294"/>
                  <a:pt x="1613709" y="2224459"/>
                  <a:pt x="1612689" y="2171452"/>
                </a:cubicBezTo>
                <a:cubicBezTo>
                  <a:pt x="1612689" y="2117426"/>
                  <a:pt x="1658562" y="2071552"/>
                  <a:pt x="1712589" y="2071552"/>
                </a:cubicBezTo>
                <a:close/>
                <a:moveTo>
                  <a:pt x="1020426" y="2071552"/>
                </a:moveTo>
                <a:cubicBezTo>
                  <a:pt x="1074455" y="2072572"/>
                  <a:pt x="1119306" y="2118445"/>
                  <a:pt x="1118287" y="2173492"/>
                </a:cubicBezTo>
                <a:cubicBezTo>
                  <a:pt x="1117270" y="2226499"/>
                  <a:pt x="1073435" y="2269314"/>
                  <a:pt x="1020426" y="2269314"/>
                </a:cubicBezTo>
                <a:cubicBezTo>
                  <a:pt x="966399" y="2269314"/>
                  <a:pt x="921545" y="2223441"/>
                  <a:pt x="922565" y="2168394"/>
                </a:cubicBezTo>
                <a:cubicBezTo>
                  <a:pt x="923584" y="2115387"/>
                  <a:pt x="968438" y="2071552"/>
                  <a:pt x="1020426" y="2071552"/>
                </a:cubicBezTo>
                <a:close/>
                <a:moveTo>
                  <a:pt x="558646" y="2071552"/>
                </a:moveTo>
                <a:cubicBezTo>
                  <a:pt x="612675" y="2071552"/>
                  <a:pt x="657527" y="2117425"/>
                  <a:pt x="657527" y="2172471"/>
                </a:cubicBezTo>
                <a:cubicBezTo>
                  <a:pt x="656507" y="2225478"/>
                  <a:pt x="613692" y="2269312"/>
                  <a:pt x="560685" y="2269312"/>
                </a:cubicBezTo>
                <a:cubicBezTo>
                  <a:pt x="505638" y="2270331"/>
                  <a:pt x="461804" y="2224458"/>
                  <a:pt x="461804" y="2169413"/>
                </a:cubicBezTo>
                <a:cubicBezTo>
                  <a:pt x="462823" y="2116406"/>
                  <a:pt x="505638" y="2072572"/>
                  <a:pt x="558646" y="2071552"/>
                </a:cubicBezTo>
                <a:close/>
                <a:moveTo>
                  <a:pt x="1018388" y="1843209"/>
                </a:moveTo>
                <a:cubicBezTo>
                  <a:pt x="1074454" y="1842190"/>
                  <a:pt x="1118288" y="1885002"/>
                  <a:pt x="1118288" y="1941070"/>
                </a:cubicBezTo>
                <a:cubicBezTo>
                  <a:pt x="1118288" y="1996116"/>
                  <a:pt x="1074454" y="2038930"/>
                  <a:pt x="1018388" y="2037911"/>
                </a:cubicBezTo>
                <a:cubicBezTo>
                  <a:pt x="964361" y="2036891"/>
                  <a:pt x="922565" y="1994077"/>
                  <a:pt x="922565" y="1940050"/>
                </a:cubicBezTo>
                <a:cubicBezTo>
                  <a:pt x="922565" y="1887041"/>
                  <a:pt x="965380" y="1843209"/>
                  <a:pt x="1018388" y="1843209"/>
                </a:cubicBezTo>
                <a:close/>
                <a:moveTo>
                  <a:pt x="1940933" y="1843207"/>
                </a:moveTo>
                <a:cubicBezTo>
                  <a:pt x="1996998" y="1843207"/>
                  <a:pt x="2039813" y="1887042"/>
                  <a:pt x="2039813" y="1942087"/>
                </a:cubicBezTo>
                <a:cubicBezTo>
                  <a:pt x="2038793" y="1996114"/>
                  <a:pt x="1996998" y="2037909"/>
                  <a:pt x="1942972" y="2037909"/>
                </a:cubicBezTo>
                <a:cubicBezTo>
                  <a:pt x="1886904" y="2037909"/>
                  <a:pt x="1843070" y="1994075"/>
                  <a:pt x="1844090" y="1939029"/>
                </a:cubicBezTo>
                <a:cubicBezTo>
                  <a:pt x="1844090" y="1886022"/>
                  <a:pt x="1886904" y="1843207"/>
                  <a:pt x="1940933" y="1843207"/>
                </a:cubicBezTo>
                <a:close/>
                <a:moveTo>
                  <a:pt x="1712590" y="1843207"/>
                </a:moveTo>
                <a:cubicBezTo>
                  <a:pt x="1765600" y="1843207"/>
                  <a:pt x="1809434" y="1886022"/>
                  <a:pt x="1810454" y="1940049"/>
                </a:cubicBezTo>
                <a:cubicBezTo>
                  <a:pt x="1810454" y="1994075"/>
                  <a:pt x="1765600" y="2037909"/>
                  <a:pt x="1710551" y="2037909"/>
                </a:cubicBezTo>
                <a:cubicBezTo>
                  <a:pt x="1656525" y="2037909"/>
                  <a:pt x="1613710" y="1995094"/>
                  <a:pt x="1613710" y="1942087"/>
                </a:cubicBezTo>
                <a:cubicBezTo>
                  <a:pt x="1612690" y="1887042"/>
                  <a:pt x="1657544" y="1843207"/>
                  <a:pt x="1712590" y="1843207"/>
                </a:cubicBezTo>
                <a:close/>
                <a:moveTo>
                  <a:pt x="1480169" y="1843207"/>
                </a:moveTo>
                <a:cubicBezTo>
                  <a:pt x="1535215" y="1843207"/>
                  <a:pt x="1579049" y="1887042"/>
                  <a:pt x="1579049" y="1942087"/>
                </a:cubicBezTo>
                <a:cubicBezTo>
                  <a:pt x="1578029" y="1996114"/>
                  <a:pt x="1535215" y="2037909"/>
                  <a:pt x="1481188" y="2037909"/>
                </a:cubicBezTo>
                <a:cubicBezTo>
                  <a:pt x="1427160" y="2037909"/>
                  <a:pt x="1384347" y="1997133"/>
                  <a:pt x="1383328" y="1943107"/>
                </a:cubicBezTo>
                <a:cubicBezTo>
                  <a:pt x="1382309" y="1887042"/>
                  <a:pt x="1425121" y="1843207"/>
                  <a:pt x="1480169" y="1843207"/>
                </a:cubicBezTo>
                <a:close/>
                <a:moveTo>
                  <a:pt x="1248766" y="1843207"/>
                </a:moveTo>
                <a:cubicBezTo>
                  <a:pt x="1303812" y="1842187"/>
                  <a:pt x="1349685" y="1887041"/>
                  <a:pt x="1348666" y="1941066"/>
                </a:cubicBezTo>
                <a:cubicBezTo>
                  <a:pt x="1348666" y="1994075"/>
                  <a:pt x="1304831" y="2036890"/>
                  <a:pt x="1251824" y="2037909"/>
                </a:cubicBezTo>
                <a:cubicBezTo>
                  <a:pt x="1195759" y="2038926"/>
                  <a:pt x="1151924" y="1995095"/>
                  <a:pt x="1151924" y="1940047"/>
                </a:cubicBezTo>
                <a:cubicBezTo>
                  <a:pt x="1152944" y="1886021"/>
                  <a:pt x="1195759" y="1843207"/>
                  <a:pt x="1248766" y="1843207"/>
                </a:cubicBezTo>
                <a:close/>
                <a:moveTo>
                  <a:pt x="789027" y="1843207"/>
                </a:moveTo>
                <a:cubicBezTo>
                  <a:pt x="844074" y="1842187"/>
                  <a:pt x="888927" y="1887041"/>
                  <a:pt x="888927" y="1941066"/>
                </a:cubicBezTo>
                <a:cubicBezTo>
                  <a:pt x="887908" y="1995095"/>
                  <a:pt x="845093" y="2036890"/>
                  <a:pt x="791066" y="2037909"/>
                </a:cubicBezTo>
                <a:cubicBezTo>
                  <a:pt x="734998" y="2038926"/>
                  <a:pt x="691164" y="1995095"/>
                  <a:pt x="692183" y="1940047"/>
                </a:cubicBezTo>
                <a:cubicBezTo>
                  <a:pt x="692183" y="1887041"/>
                  <a:pt x="734998" y="1844226"/>
                  <a:pt x="789027" y="1843207"/>
                </a:cubicBezTo>
                <a:close/>
                <a:moveTo>
                  <a:pt x="556607" y="1843206"/>
                </a:moveTo>
                <a:cubicBezTo>
                  <a:pt x="612675" y="1841167"/>
                  <a:pt x="656507" y="1885002"/>
                  <a:pt x="657527" y="1940048"/>
                </a:cubicBezTo>
                <a:cubicBezTo>
                  <a:pt x="657527" y="1994077"/>
                  <a:pt x="616751" y="2036889"/>
                  <a:pt x="562724" y="2037908"/>
                </a:cubicBezTo>
                <a:cubicBezTo>
                  <a:pt x="506658" y="2038928"/>
                  <a:pt x="462823" y="1997135"/>
                  <a:pt x="461804" y="1941067"/>
                </a:cubicBezTo>
                <a:cubicBezTo>
                  <a:pt x="461804" y="1887041"/>
                  <a:pt x="503600" y="1844226"/>
                  <a:pt x="556607" y="1843206"/>
                </a:cubicBezTo>
                <a:close/>
                <a:moveTo>
                  <a:pt x="1253863" y="1611808"/>
                </a:moveTo>
                <a:cubicBezTo>
                  <a:pt x="1306870" y="1613847"/>
                  <a:pt x="1349685" y="1659721"/>
                  <a:pt x="1348666" y="1711709"/>
                </a:cubicBezTo>
                <a:cubicBezTo>
                  <a:pt x="1347646" y="1765738"/>
                  <a:pt x="1300756" y="1810590"/>
                  <a:pt x="1246727" y="1808551"/>
                </a:cubicBezTo>
                <a:cubicBezTo>
                  <a:pt x="1193720" y="1806512"/>
                  <a:pt x="1151924" y="1761660"/>
                  <a:pt x="1151924" y="1708650"/>
                </a:cubicBezTo>
                <a:cubicBezTo>
                  <a:pt x="1152944" y="1653604"/>
                  <a:pt x="1199836" y="1609769"/>
                  <a:pt x="1253863" y="1611808"/>
                </a:cubicBezTo>
                <a:close/>
                <a:moveTo>
                  <a:pt x="2172334" y="1611808"/>
                </a:moveTo>
                <a:cubicBezTo>
                  <a:pt x="2224324" y="1611808"/>
                  <a:pt x="2269176" y="1656662"/>
                  <a:pt x="2270196" y="1708649"/>
                </a:cubicBezTo>
                <a:cubicBezTo>
                  <a:pt x="2271215" y="1762678"/>
                  <a:pt x="2225344" y="1808549"/>
                  <a:pt x="2171315" y="1808549"/>
                </a:cubicBezTo>
                <a:cubicBezTo>
                  <a:pt x="2118307" y="1808549"/>
                  <a:pt x="2074472" y="1764715"/>
                  <a:pt x="2073453" y="1711708"/>
                </a:cubicBezTo>
                <a:cubicBezTo>
                  <a:pt x="2072433" y="1657681"/>
                  <a:pt x="2118307" y="1610788"/>
                  <a:pt x="2172334" y="1611808"/>
                </a:cubicBezTo>
                <a:close/>
                <a:moveTo>
                  <a:pt x="1942974" y="1611808"/>
                </a:moveTo>
                <a:cubicBezTo>
                  <a:pt x="1995983" y="1612827"/>
                  <a:pt x="2038796" y="1656661"/>
                  <a:pt x="2038796" y="1709668"/>
                </a:cubicBezTo>
                <a:cubicBezTo>
                  <a:pt x="2038796" y="1764715"/>
                  <a:pt x="1993945" y="1809566"/>
                  <a:pt x="1938896" y="1808547"/>
                </a:cubicBezTo>
                <a:cubicBezTo>
                  <a:pt x="1885888" y="1807530"/>
                  <a:pt x="1843073" y="1763696"/>
                  <a:pt x="1843073" y="1710687"/>
                </a:cubicBezTo>
                <a:cubicBezTo>
                  <a:pt x="1843073" y="1655642"/>
                  <a:pt x="1888947" y="1610788"/>
                  <a:pt x="1942974" y="1611808"/>
                </a:cubicBezTo>
                <a:close/>
                <a:moveTo>
                  <a:pt x="1709531" y="1611808"/>
                </a:moveTo>
                <a:cubicBezTo>
                  <a:pt x="1763559" y="1610788"/>
                  <a:pt x="1809430" y="1656661"/>
                  <a:pt x="1809430" y="1710687"/>
                </a:cubicBezTo>
                <a:cubicBezTo>
                  <a:pt x="1809430" y="1764715"/>
                  <a:pt x="1762540" y="1809566"/>
                  <a:pt x="1708511" y="1808547"/>
                </a:cubicBezTo>
                <a:cubicBezTo>
                  <a:pt x="1655504" y="1806508"/>
                  <a:pt x="1612689" y="1762676"/>
                  <a:pt x="1612689" y="1709668"/>
                </a:cubicBezTo>
                <a:cubicBezTo>
                  <a:pt x="1612689" y="1656661"/>
                  <a:pt x="1656524" y="1612827"/>
                  <a:pt x="1709531" y="1611808"/>
                </a:cubicBezTo>
                <a:close/>
                <a:moveTo>
                  <a:pt x="1479149" y="1611808"/>
                </a:moveTo>
                <a:cubicBezTo>
                  <a:pt x="1533178" y="1610788"/>
                  <a:pt x="1579049" y="1655642"/>
                  <a:pt x="1579049" y="1710687"/>
                </a:cubicBezTo>
                <a:cubicBezTo>
                  <a:pt x="1579049" y="1763696"/>
                  <a:pt x="1536234" y="1807530"/>
                  <a:pt x="1483227" y="1808547"/>
                </a:cubicBezTo>
                <a:cubicBezTo>
                  <a:pt x="1427161" y="1809566"/>
                  <a:pt x="1383326" y="1764715"/>
                  <a:pt x="1383326" y="1709668"/>
                </a:cubicBezTo>
                <a:cubicBezTo>
                  <a:pt x="1383326" y="1656661"/>
                  <a:pt x="1426141" y="1612827"/>
                  <a:pt x="1479149" y="1611808"/>
                </a:cubicBezTo>
                <a:close/>
                <a:moveTo>
                  <a:pt x="788004" y="1611808"/>
                </a:moveTo>
                <a:cubicBezTo>
                  <a:pt x="842031" y="1610788"/>
                  <a:pt x="887903" y="1656661"/>
                  <a:pt x="887903" y="1710687"/>
                </a:cubicBezTo>
                <a:cubicBezTo>
                  <a:pt x="887903" y="1764715"/>
                  <a:pt x="841011" y="1809566"/>
                  <a:pt x="786985" y="1808547"/>
                </a:cubicBezTo>
                <a:cubicBezTo>
                  <a:pt x="733976" y="1806508"/>
                  <a:pt x="691163" y="1762676"/>
                  <a:pt x="692183" y="1709668"/>
                </a:cubicBezTo>
                <a:cubicBezTo>
                  <a:pt x="692183" y="1656661"/>
                  <a:pt x="736015" y="1612827"/>
                  <a:pt x="788004" y="1611808"/>
                </a:cubicBezTo>
                <a:close/>
                <a:moveTo>
                  <a:pt x="1022463" y="1610788"/>
                </a:moveTo>
                <a:cubicBezTo>
                  <a:pt x="1076490" y="1613846"/>
                  <a:pt x="1118285" y="1657681"/>
                  <a:pt x="1118285" y="1710688"/>
                </a:cubicBezTo>
                <a:cubicBezTo>
                  <a:pt x="1118285" y="1763695"/>
                  <a:pt x="1074451" y="1807530"/>
                  <a:pt x="1021444" y="1807530"/>
                </a:cubicBezTo>
                <a:cubicBezTo>
                  <a:pt x="966398" y="1808549"/>
                  <a:pt x="921544" y="1762676"/>
                  <a:pt x="921544" y="1708649"/>
                </a:cubicBezTo>
                <a:cubicBezTo>
                  <a:pt x="922564" y="1654622"/>
                  <a:pt x="968437" y="1608749"/>
                  <a:pt x="1022463" y="1610788"/>
                </a:cubicBezTo>
                <a:close/>
                <a:moveTo>
                  <a:pt x="1709530" y="1382446"/>
                </a:moveTo>
                <a:cubicBezTo>
                  <a:pt x="1764579" y="1382446"/>
                  <a:pt x="1809433" y="1426281"/>
                  <a:pt x="1808413" y="1481326"/>
                </a:cubicBezTo>
                <a:cubicBezTo>
                  <a:pt x="1808413" y="1534336"/>
                  <a:pt x="1765598" y="1577148"/>
                  <a:pt x="1711569" y="1577148"/>
                </a:cubicBezTo>
                <a:cubicBezTo>
                  <a:pt x="1656523" y="1577148"/>
                  <a:pt x="1611669" y="1533316"/>
                  <a:pt x="1612689" y="1478268"/>
                </a:cubicBezTo>
                <a:cubicBezTo>
                  <a:pt x="1613708" y="1425261"/>
                  <a:pt x="1656523" y="1382446"/>
                  <a:pt x="1709530" y="1382446"/>
                </a:cubicBezTo>
                <a:close/>
                <a:moveTo>
                  <a:pt x="1481190" y="1382446"/>
                </a:moveTo>
                <a:cubicBezTo>
                  <a:pt x="1535217" y="1382446"/>
                  <a:pt x="1578031" y="1424242"/>
                  <a:pt x="1579051" y="1478269"/>
                </a:cubicBezTo>
                <a:cubicBezTo>
                  <a:pt x="1580070" y="1533318"/>
                  <a:pt x="1536236" y="1578169"/>
                  <a:pt x="1481190" y="1578169"/>
                </a:cubicBezTo>
                <a:cubicBezTo>
                  <a:pt x="1425125" y="1578169"/>
                  <a:pt x="1382310" y="1534337"/>
                  <a:pt x="1384349" y="1478269"/>
                </a:cubicBezTo>
                <a:cubicBezTo>
                  <a:pt x="1384349" y="1423222"/>
                  <a:pt x="1427163" y="1382446"/>
                  <a:pt x="1481190" y="1382446"/>
                </a:cubicBezTo>
                <a:close/>
                <a:moveTo>
                  <a:pt x="1021445" y="1382446"/>
                </a:moveTo>
                <a:cubicBezTo>
                  <a:pt x="1074455" y="1382446"/>
                  <a:pt x="1117270" y="1424242"/>
                  <a:pt x="1118290" y="1478269"/>
                </a:cubicBezTo>
                <a:cubicBezTo>
                  <a:pt x="1119309" y="1532298"/>
                  <a:pt x="1077514" y="1576130"/>
                  <a:pt x="1024504" y="1578169"/>
                </a:cubicBezTo>
                <a:cubicBezTo>
                  <a:pt x="968438" y="1580208"/>
                  <a:pt x="923584" y="1537393"/>
                  <a:pt x="922565" y="1482347"/>
                </a:cubicBezTo>
                <a:cubicBezTo>
                  <a:pt x="921545" y="1427300"/>
                  <a:pt x="965380" y="1382446"/>
                  <a:pt x="1021445" y="1382446"/>
                </a:cubicBezTo>
                <a:close/>
                <a:moveTo>
                  <a:pt x="2400678" y="1382446"/>
                </a:moveTo>
                <a:cubicBezTo>
                  <a:pt x="2455724" y="1381429"/>
                  <a:pt x="2500578" y="1425260"/>
                  <a:pt x="2499558" y="1480309"/>
                </a:cubicBezTo>
                <a:cubicBezTo>
                  <a:pt x="2499558" y="1534335"/>
                  <a:pt x="2457763" y="1576130"/>
                  <a:pt x="2403736" y="1577150"/>
                </a:cubicBezTo>
                <a:cubicBezTo>
                  <a:pt x="2349707" y="1578169"/>
                  <a:pt x="2306895" y="1537393"/>
                  <a:pt x="2304856" y="1483365"/>
                </a:cubicBezTo>
                <a:cubicBezTo>
                  <a:pt x="2302817" y="1427299"/>
                  <a:pt x="2344610" y="1382446"/>
                  <a:pt x="2400678" y="1382446"/>
                </a:cubicBezTo>
                <a:close/>
                <a:moveTo>
                  <a:pt x="2169276" y="1382446"/>
                </a:moveTo>
                <a:cubicBezTo>
                  <a:pt x="2224322" y="1381426"/>
                  <a:pt x="2270195" y="1426280"/>
                  <a:pt x="2270195" y="1480305"/>
                </a:cubicBezTo>
                <a:cubicBezTo>
                  <a:pt x="2270195" y="1532295"/>
                  <a:pt x="2227380" y="1576129"/>
                  <a:pt x="2173354" y="1577148"/>
                </a:cubicBezTo>
                <a:cubicBezTo>
                  <a:pt x="2118308" y="1578168"/>
                  <a:pt x="2073454" y="1534334"/>
                  <a:pt x="2073454" y="1479286"/>
                </a:cubicBezTo>
                <a:cubicBezTo>
                  <a:pt x="2073454" y="1426280"/>
                  <a:pt x="2116269" y="1382446"/>
                  <a:pt x="2169276" y="1382446"/>
                </a:cubicBezTo>
                <a:close/>
                <a:moveTo>
                  <a:pt x="1251826" y="1382446"/>
                </a:moveTo>
                <a:cubicBezTo>
                  <a:pt x="1304836" y="1382446"/>
                  <a:pt x="1348671" y="1426280"/>
                  <a:pt x="1349690" y="1479286"/>
                </a:cubicBezTo>
                <a:cubicBezTo>
                  <a:pt x="1350710" y="1533315"/>
                  <a:pt x="1304836" y="1578169"/>
                  <a:pt x="1249789" y="1578169"/>
                </a:cubicBezTo>
                <a:cubicBezTo>
                  <a:pt x="1195760" y="1578169"/>
                  <a:pt x="1152945" y="1535354"/>
                  <a:pt x="1152945" y="1481325"/>
                </a:cubicBezTo>
                <a:cubicBezTo>
                  <a:pt x="1151925" y="1426280"/>
                  <a:pt x="1195760" y="1381426"/>
                  <a:pt x="1251826" y="1382446"/>
                </a:cubicBezTo>
                <a:close/>
                <a:moveTo>
                  <a:pt x="1940933" y="1381424"/>
                </a:moveTo>
                <a:cubicBezTo>
                  <a:pt x="1996998" y="1380404"/>
                  <a:pt x="2039813" y="1424239"/>
                  <a:pt x="2039813" y="1480305"/>
                </a:cubicBezTo>
                <a:cubicBezTo>
                  <a:pt x="2038793" y="1534334"/>
                  <a:pt x="1995979" y="1577149"/>
                  <a:pt x="1942972" y="1577149"/>
                </a:cubicBezTo>
                <a:cubicBezTo>
                  <a:pt x="1886904" y="1578168"/>
                  <a:pt x="1843070" y="1534334"/>
                  <a:pt x="1844090" y="1478268"/>
                </a:cubicBezTo>
                <a:cubicBezTo>
                  <a:pt x="1845109" y="1424239"/>
                  <a:pt x="1886904" y="1382443"/>
                  <a:pt x="1940933" y="1381424"/>
                </a:cubicBezTo>
                <a:close/>
                <a:moveTo>
                  <a:pt x="2634118" y="1151046"/>
                </a:moveTo>
                <a:cubicBezTo>
                  <a:pt x="2688144" y="1152065"/>
                  <a:pt x="2732999" y="1198956"/>
                  <a:pt x="2730960" y="1252985"/>
                </a:cubicBezTo>
                <a:cubicBezTo>
                  <a:pt x="2728921" y="1305992"/>
                  <a:pt x="2683047" y="1348806"/>
                  <a:pt x="2631059" y="1347787"/>
                </a:cubicBezTo>
                <a:cubicBezTo>
                  <a:pt x="2577030" y="1346767"/>
                  <a:pt x="2532178" y="1299875"/>
                  <a:pt x="2534217" y="1245848"/>
                </a:cubicBezTo>
                <a:cubicBezTo>
                  <a:pt x="2536256" y="1192839"/>
                  <a:pt x="2581108" y="1150027"/>
                  <a:pt x="2634118" y="1151046"/>
                </a:cubicBezTo>
                <a:close/>
                <a:moveTo>
                  <a:pt x="2401697" y="1151044"/>
                </a:moveTo>
                <a:cubicBezTo>
                  <a:pt x="2455723" y="1151044"/>
                  <a:pt x="2500577" y="1195898"/>
                  <a:pt x="2499557" y="1250944"/>
                </a:cubicBezTo>
                <a:cubicBezTo>
                  <a:pt x="2498538" y="1303951"/>
                  <a:pt x="2454704" y="1347785"/>
                  <a:pt x="2402714" y="1347785"/>
                </a:cubicBezTo>
                <a:cubicBezTo>
                  <a:pt x="2347669" y="1347785"/>
                  <a:pt x="2303835" y="1302934"/>
                  <a:pt x="2304855" y="1247886"/>
                </a:cubicBezTo>
                <a:cubicBezTo>
                  <a:pt x="2305874" y="1194879"/>
                  <a:pt x="2348689" y="1151044"/>
                  <a:pt x="2401697" y="1151044"/>
                </a:cubicBezTo>
                <a:close/>
                <a:moveTo>
                  <a:pt x="2171315" y="1151044"/>
                </a:moveTo>
                <a:cubicBezTo>
                  <a:pt x="2225344" y="1151044"/>
                  <a:pt x="2271215" y="1197937"/>
                  <a:pt x="2270196" y="1250944"/>
                </a:cubicBezTo>
                <a:cubicBezTo>
                  <a:pt x="2269176" y="1302934"/>
                  <a:pt x="2224324" y="1347785"/>
                  <a:pt x="2172334" y="1347785"/>
                </a:cubicBezTo>
                <a:cubicBezTo>
                  <a:pt x="2118307" y="1347785"/>
                  <a:pt x="2072433" y="1301914"/>
                  <a:pt x="2073453" y="1247886"/>
                </a:cubicBezTo>
                <a:cubicBezTo>
                  <a:pt x="2074472" y="1194879"/>
                  <a:pt x="2118307" y="1151044"/>
                  <a:pt x="2171315" y="1151044"/>
                </a:cubicBezTo>
                <a:close/>
                <a:moveTo>
                  <a:pt x="1711572" y="1151044"/>
                </a:moveTo>
                <a:cubicBezTo>
                  <a:pt x="1765599" y="1151044"/>
                  <a:pt x="1810454" y="1197937"/>
                  <a:pt x="1809434" y="1252984"/>
                </a:cubicBezTo>
                <a:cubicBezTo>
                  <a:pt x="1807395" y="1305991"/>
                  <a:pt x="1762541" y="1348806"/>
                  <a:pt x="1710553" y="1348806"/>
                </a:cubicBezTo>
                <a:cubicBezTo>
                  <a:pt x="1655504" y="1347787"/>
                  <a:pt x="1611672" y="1300896"/>
                  <a:pt x="1612689" y="1246867"/>
                </a:cubicBezTo>
                <a:cubicBezTo>
                  <a:pt x="1613708" y="1193859"/>
                  <a:pt x="1658562" y="1151044"/>
                  <a:pt x="1711572" y="1151044"/>
                </a:cubicBezTo>
                <a:close/>
                <a:moveTo>
                  <a:pt x="1480169" y="1151044"/>
                </a:moveTo>
                <a:cubicBezTo>
                  <a:pt x="1535215" y="1151044"/>
                  <a:pt x="1579049" y="1196917"/>
                  <a:pt x="1579049" y="1250944"/>
                </a:cubicBezTo>
                <a:cubicBezTo>
                  <a:pt x="1578029" y="1303951"/>
                  <a:pt x="1534195" y="1347785"/>
                  <a:pt x="1481188" y="1347785"/>
                </a:cubicBezTo>
                <a:cubicBezTo>
                  <a:pt x="1426140" y="1347785"/>
                  <a:pt x="1382309" y="1302934"/>
                  <a:pt x="1383326" y="1247886"/>
                </a:cubicBezTo>
                <a:cubicBezTo>
                  <a:pt x="1384345" y="1194879"/>
                  <a:pt x="1427160" y="1151044"/>
                  <a:pt x="1480169" y="1151044"/>
                </a:cubicBezTo>
                <a:close/>
                <a:moveTo>
                  <a:pt x="1942969" y="1151044"/>
                </a:moveTo>
                <a:cubicBezTo>
                  <a:pt x="1994958" y="1151044"/>
                  <a:pt x="2038790" y="1194878"/>
                  <a:pt x="2038790" y="1247884"/>
                </a:cubicBezTo>
                <a:cubicBezTo>
                  <a:pt x="2039812" y="1302932"/>
                  <a:pt x="1994958" y="1348802"/>
                  <a:pt x="1940930" y="1347783"/>
                </a:cubicBezTo>
                <a:cubicBezTo>
                  <a:pt x="1887924" y="1347783"/>
                  <a:pt x="1844090" y="1303951"/>
                  <a:pt x="1844090" y="1250942"/>
                </a:cubicBezTo>
                <a:cubicBezTo>
                  <a:pt x="1843070" y="1195897"/>
                  <a:pt x="1887924" y="1150024"/>
                  <a:pt x="1942969" y="1151044"/>
                </a:cubicBezTo>
                <a:close/>
                <a:moveTo>
                  <a:pt x="1247746" y="1151044"/>
                </a:moveTo>
                <a:cubicBezTo>
                  <a:pt x="1301773" y="1150024"/>
                  <a:pt x="1348665" y="1194878"/>
                  <a:pt x="1348665" y="1248904"/>
                </a:cubicBezTo>
                <a:cubicBezTo>
                  <a:pt x="1348665" y="1300893"/>
                  <a:pt x="1304831" y="1345746"/>
                  <a:pt x="1252843" y="1347783"/>
                </a:cubicBezTo>
                <a:cubicBezTo>
                  <a:pt x="1198817" y="1348802"/>
                  <a:pt x="1152944" y="1303951"/>
                  <a:pt x="1151924" y="1249923"/>
                </a:cubicBezTo>
                <a:cubicBezTo>
                  <a:pt x="1151924" y="1196916"/>
                  <a:pt x="1194739" y="1153083"/>
                  <a:pt x="1247746" y="1151044"/>
                </a:cubicBezTo>
                <a:close/>
                <a:moveTo>
                  <a:pt x="1946031" y="921685"/>
                </a:moveTo>
                <a:cubicBezTo>
                  <a:pt x="1999038" y="923721"/>
                  <a:pt x="2039813" y="967555"/>
                  <a:pt x="2038794" y="1021584"/>
                </a:cubicBezTo>
                <a:cubicBezTo>
                  <a:pt x="2037774" y="1076630"/>
                  <a:pt x="1991901" y="1118425"/>
                  <a:pt x="1935836" y="1116386"/>
                </a:cubicBezTo>
                <a:cubicBezTo>
                  <a:pt x="1882827" y="1114347"/>
                  <a:pt x="1841034" y="1069494"/>
                  <a:pt x="1843073" y="1016487"/>
                </a:cubicBezTo>
                <a:cubicBezTo>
                  <a:pt x="1845112" y="961439"/>
                  <a:pt x="1890983" y="919646"/>
                  <a:pt x="1946031" y="921685"/>
                </a:cubicBezTo>
                <a:close/>
                <a:moveTo>
                  <a:pt x="1712588" y="921684"/>
                </a:moveTo>
                <a:cubicBezTo>
                  <a:pt x="1766615" y="922704"/>
                  <a:pt x="1808410" y="965519"/>
                  <a:pt x="1808410" y="1019545"/>
                </a:cubicBezTo>
                <a:cubicBezTo>
                  <a:pt x="1809429" y="1074593"/>
                  <a:pt x="1764578" y="1117406"/>
                  <a:pt x="1708511" y="1116386"/>
                </a:cubicBezTo>
                <a:cubicBezTo>
                  <a:pt x="1654484" y="1115367"/>
                  <a:pt x="1612689" y="1072555"/>
                  <a:pt x="1612689" y="1018526"/>
                </a:cubicBezTo>
                <a:cubicBezTo>
                  <a:pt x="1612689" y="963480"/>
                  <a:pt x="1657543" y="919645"/>
                  <a:pt x="1712588" y="921684"/>
                </a:cubicBezTo>
                <a:close/>
                <a:moveTo>
                  <a:pt x="2399657" y="921683"/>
                </a:moveTo>
                <a:cubicBezTo>
                  <a:pt x="2455725" y="920664"/>
                  <a:pt x="2499557" y="963476"/>
                  <a:pt x="2499557" y="1019544"/>
                </a:cubicBezTo>
                <a:cubicBezTo>
                  <a:pt x="2499557" y="1072551"/>
                  <a:pt x="2457764" y="1115365"/>
                  <a:pt x="2403735" y="1116385"/>
                </a:cubicBezTo>
                <a:cubicBezTo>
                  <a:pt x="2347669" y="1117404"/>
                  <a:pt x="2303834" y="1075609"/>
                  <a:pt x="2303834" y="1018524"/>
                </a:cubicBezTo>
                <a:cubicBezTo>
                  <a:pt x="2303834" y="964495"/>
                  <a:pt x="2344610" y="922702"/>
                  <a:pt x="2399657" y="921683"/>
                </a:cubicBezTo>
                <a:close/>
                <a:moveTo>
                  <a:pt x="1023485" y="921683"/>
                </a:moveTo>
                <a:cubicBezTo>
                  <a:pt x="1076492" y="922702"/>
                  <a:pt x="1118288" y="965515"/>
                  <a:pt x="1118288" y="1019544"/>
                </a:cubicBezTo>
                <a:cubicBezTo>
                  <a:pt x="1118288" y="1073570"/>
                  <a:pt x="1076492" y="1115365"/>
                  <a:pt x="1022466" y="1116385"/>
                </a:cubicBezTo>
                <a:cubicBezTo>
                  <a:pt x="966400" y="1117404"/>
                  <a:pt x="922565" y="1073570"/>
                  <a:pt x="922565" y="1018524"/>
                </a:cubicBezTo>
                <a:cubicBezTo>
                  <a:pt x="922565" y="963476"/>
                  <a:pt x="968439" y="920664"/>
                  <a:pt x="1023485" y="921683"/>
                </a:cubicBezTo>
                <a:close/>
                <a:moveTo>
                  <a:pt x="2172334" y="921681"/>
                </a:moveTo>
                <a:cubicBezTo>
                  <a:pt x="2225344" y="922701"/>
                  <a:pt x="2269179" y="965516"/>
                  <a:pt x="2270196" y="1017503"/>
                </a:cubicBezTo>
                <a:cubicBezTo>
                  <a:pt x="2271218" y="1072551"/>
                  <a:pt x="2226363" y="1116383"/>
                  <a:pt x="2170295" y="1116383"/>
                </a:cubicBezTo>
                <a:cubicBezTo>
                  <a:pt x="2116268" y="1116383"/>
                  <a:pt x="2073453" y="1073571"/>
                  <a:pt x="2073453" y="1020561"/>
                </a:cubicBezTo>
                <a:cubicBezTo>
                  <a:pt x="2072433" y="965516"/>
                  <a:pt x="2117287" y="921681"/>
                  <a:pt x="2172334" y="921681"/>
                </a:cubicBezTo>
                <a:close/>
                <a:moveTo>
                  <a:pt x="1480169" y="921681"/>
                </a:moveTo>
                <a:cubicBezTo>
                  <a:pt x="1535214" y="921681"/>
                  <a:pt x="1579048" y="965516"/>
                  <a:pt x="1578029" y="1020561"/>
                </a:cubicBezTo>
                <a:cubicBezTo>
                  <a:pt x="1577009" y="1074588"/>
                  <a:pt x="1534195" y="1115364"/>
                  <a:pt x="1480169" y="1116383"/>
                </a:cubicBezTo>
                <a:cubicBezTo>
                  <a:pt x="1426142" y="1116383"/>
                  <a:pt x="1383328" y="1075607"/>
                  <a:pt x="1382308" y="1021581"/>
                </a:cubicBezTo>
                <a:cubicBezTo>
                  <a:pt x="1382308" y="965516"/>
                  <a:pt x="1425123" y="921681"/>
                  <a:pt x="1480169" y="921681"/>
                </a:cubicBezTo>
                <a:close/>
                <a:moveTo>
                  <a:pt x="1250809" y="921681"/>
                </a:moveTo>
                <a:cubicBezTo>
                  <a:pt x="1303819" y="921681"/>
                  <a:pt x="1347654" y="964496"/>
                  <a:pt x="1348673" y="1017503"/>
                </a:cubicBezTo>
                <a:cubicBezTo>
                  <a:pt x="1349693" y="1071532"/>
                  <a:pt x="1304838" y="1116383"/>
                  <a:pt x="1249792" y="1116383"/>
                </a:cubicBezTo>
                <a:cubicBezTo>
                  <a:pt x="1195762" y="1116383"/>
                  <a:pt x="1152947" y="1074588"/>
                  <a:pt x="1151928" y="1020561"/>
                </a:cubicBezTo>
                <a:cubicBezTo>
                  <a:pt x="1150908" y="965516"/>
                  <a:pt x="1194743" y="921681"/>
                  <a:pt x="1250809" y="921681"/>
                </a:cubicBezTo>
                <a:close/>
                <a:moveTo>
                  <a:pt x="1021444" y="691301"/>
                </a:moveTo>
                <a:cubicBezTo>
                  <a:pt x="1075470" y="691301"/>
                  <a:pt x="1118285" y="735134"/>
                  <a:pt x="1118285" y="789160"/>
                </a:cubicBezTo>
                <a:cubicBezTo>
                  <a:pt x="1118285" y="842169"/>
                  <a:pt x="1075470" y="886001"/>
                  <a:pt x="1022463" y="888040"/>
                </a:cubicBezTo>
                <a:cubicBezTo>
                  <a:pt x="968437" y="889059"/>
                  <a:pt x="921544" y="844208"/>
                  <a:pt x="921544" y="790180"/>
                </a:cubicBezTo>
                <a:cubicBezTo>
                  <a:pt x="921544" y="736154"/>
                  <a:pt x="967417" y="690281"/>
                  <a:pt x="1021444" y="691301"/>
                </a:cubicBezTo>
                <a:close/>
                <a:moveTo>
                  <a:pt x="1710549" y="690283"/>
                </a:moveTo>
                <a:cubicBezTo>
                  <a:pt x="1764578" y="690283"/>
                  <a:pt x="1810451" y="737176"/>
                  <a:pt x="1808412" y="791202"/>
                </a:cubicBezTo>
                <a:cubicBezTo>
                  <a:pt x="1807393" y="844209"/>
                  <a:pt x="1762539" y="887024"/>
                  <a:pt x="1710549" y="887024"/>
                </a:cubicBezTo>
                <a:cubicBezTo>
                  <a:pt x="1656523" y="887024"/>
                  <a:pt x="1611669" y="841153"/>
                  <a:pt x="1612689" y="786105"/>
                </a:cubicBezTo>
                <a:cubicBezTo>
                  <a:pt x="1613708" y="733098"/>
                  <a:pt x="1658562" y="690283"/>
                  <a:pt x="1710549" y="690283"/>
                </a:cubicBezTo>
                <a:close/>
                <a:moveTo>
                  <a:pt x="2172334" y="690283"/>
                </a:moveTo>
                <a:cubicBezTo>
                  <a:pt x="2224324" y="690283"/>
                  <a:pt x="2269179" y="735136"/>
                  <a:pt x="2270196" y="787124"/>
                </a:cubicBezTo>
                <a:cubicBezTo>
                  <a:pt x="2271218" y="840134"/>
                  <a:pt x="2225344" y="887024"/>
                  <a:pt x="2171315" y="887024"/>
                </a:cubicBezTo>
                <a:cubicBezTo>
                  <a:pt x="2118307" y="887024"/>
                  <a:pt x="2074472" y="843190"/>
                  <a:pt x="2073453" y="790183"/>
                </a:cubicBezTo>
                <a:cubicBezTo>
                  <a:pt x="2072433" y="736156"/>
                  <a:pt x="2117287" y="689263"/>
                  <a:pt x="2172334" y="690283"/>
                </a:cubicBezTo>
                <a:close/>
                <a:moveTo>
                  <a:pt x="1250811" y="690281"/>
                </a:moveTo>
                <a:cubicBezTo>
                  <a:pt x="1302799" y="691300"/>
                  <a:pt x="1347653" y="736151"/>
                  <a:pt x="1348672" y="788141"/>
                </a:cubicBezTo>
                <a:cubicBezTo>
                  <a:pt x="1349692" y="842167"/>
                  <a:pt x="1302799" y="888040"/>
                  <a:pt x="1248772" y="887020"/>
                </a:cubicBezTo>
                <a:cubicBezTo>
                  <a:pt x="1194743" y="886001"/>
                  <a:pt x="1149891" y="840128"/>
                  <a:pt x="1151930" y="785082"/>
                </a:cubicBezTo>
                <a:cubicBezTo>
                  <a:pt x="1153967" y="732074"/>
                  <a:pt x="1198821" y="689261"/>
                  <a:pt x="1250811" y="690281"/>
                </a:cubicBezTo>
                <a:close/>
                <a:moveTo>
                  <a:pt x="1939917" y="690279"/>
                </a:moveTo>
                <a:cubicBezTo>
                  <a:pt x="1994963" y="689259"/>
                  <a:pt x="2039817" y="735132"/>
                  <a:pt x="2038795" y="790179"/>
                </a:cubicBezTo>
                <a:cubicBezTo>
                  <a:pt x="2037778" y="843188"/>
                  <a:pt x="1994963" y="887020"/>
                  <a:pt x="1941953" y="887020"/>
                </a:cubicBezTo>
                <a:cubicBezTo>
                  <a:pt x="1886907" y="887020"/>
                  <a:pt x="1842053" y="842169"/>
                  <a:pt x="1843073" y="787120"/>
                </a:cubicBezTo>
                <a:cubicBezTo>
                  <a:pt x="1844092" y="734113"/>
                  <a:pt x="1887927" y="690279"/>
                  <a:pt x="1939917" y="690279"/>
                </a:cubicBezTo>
                <a:close/>
                <a:moveTo>
                  <a:pt x="1482207" y="690279"/>
                </a:moveTo>
                <a:cubicBezTo>
                  <a:pt x="1535217" y="691298"/>
                  <a:pt x="1578030" y="735132"/>
                  <a:pt x="1579049" y="788138"/>
                </a:cubicBezTo>
                <a:cubicBezTo>
                  <a:pt x="1579049" y="843186"/>
                  <a:pt x="1534198" y="888037"/>
                  <a:pt x="1480168" y="887018"/>
                </a:cubicBezTo>
                <a:cubicBezTo>
                  <a:pt x="1426141" y="885998"/>
                  <a:pt x="1383326" y="843186"/>
                  <a:pt x="1383326" y="789158"/>
                </a:cubicBezTo>
                <a:cubicBezTo>
                  <a:pt x="1383326" y="734112"/>
                  <a:pt x="1428180" y="689259"/>
                  <a:pt x="1482207" y="690279"/>
                </a:cubicBezTo>
                <a:close/>
                <a:moveTo>
                  <a:pt x="788007" y="690279"/>
                </a:moveTo>
                <a:cubicBezTo>
                  <a:pt x="842036" y="689259"/>
                  <a:pt x="888926" y="734112"/>
                  <a:pt x="888926" y="788138"/>
                </a:cubicBezTo>
                <a:cubicBezTo>
                  <a:pt x="888926" y="842167"/>
                  <a:pt x="843053" y="888037"/>
                  <a:pt x="789026" y="887018"/>
                </a:cubicBezTo>
                <a:cubicBezTo>
                  <a:pt x="735000" y="885998"/>
                  <a:pt x="692185" y="842167"/>
                  <a:pt x="692185" y="789158"/>
                </a:cubicBezTo>
                <a:cubicBezTo>
                  <a:pt x="692185" y="736151"/>
                  <a:pt x="735000" y="692317"/>
                  <a:pt x="788007" y="690279"/>
                </a:cubicBezTo>
                <a:close/>
                <a:moveTo>
                  <a:pt x="1484246" y="460922"/>
                </a:moveTo>
                <a:cubicBezTo>
                  <a:pt x="1537254" y="461941"/>
                  <a:pt x="1579049" y="505773"/>
                  <a:pt x="1579049" y="559803"/>
                </a:cubicBezTo>
                <a:cubicBezTo>
                  <a:pt x="1578030" y="614849"/>
                  <a:pt x="1534198" y="657664"/>
                  <a:pt x="1478129" y="656644"/>
                </a:cubicBezTo>
                <a:cubicBezTo>
                  <a:pt x="1424102" y="655625"/>
                  <a:pt x="1383326" y="611790"/>
                  <a:pt x="1383326" y="557764"/>
                </a:cubicBezTo>
                <a:cubicBezTo>
                  <a:pt x="1384346" y="501698"/>
                  <a:pt x="1428180" y="459902"/>
                  <a:pt x="1484246" y="460922"/>
                </a:cubicBezTo>
                <a:close/>
                <a:moveTo>
                  <a:pt x="562724" y="460922"/>
                </a:moveTo>
                <a:cubicBezTo>
                  <a:pt x="615731" y="461941"/>
                  <a:pt x="657527" y="505773"/>
                  <a:pt x="657527" y="558782"/>
                </a:cubicBezTo>
                <a:cubicBezTo>
                  <a:pt x="657527" y="613828"/>
                  <a:pt x="612675" y="656643"/>
                  <a:pt x="556607" y="655623"/>
                </a:cubicBezTo>
                <a:cubicBezTo>
                  <a:pt x="502580" y="654604"/>
                  <a:pt x="461804" y="611789"/>
                  <a:pt x="461804" y="557763"/>
                </a:cubicBezTo>
                <a:cubicBezTo>
                  <a:pt x="461804" y="502715"/>
                  <a:pt x="506658" y="459902"/>
                  <a:pt x="562724" y="460922"/>
                </a:cubicBezTo>
                <a:close/>
                <a:moveTo>
                  <a:pt x="1947046" y="460921"/>
                </a:moveTo>
                <a:cubicBezTo>
                  <a:pt x="2000056" y="462957"/>
                  <a:pt x="2040831" y="507811"/>
                  <a:pt x="2039812" y="560820"/>
                </a:cubicBezTo>
                <a:cubicBezTo>
                  <a:pt x="2037773" y="616885"/>
                  <a:pt x="1991900" y="658680"/>
                  <a:pt x="1936854" y="655622"/>
                </a:cubicBezTo>
                <a:cubicBezTo>
                  <a:pt x="1883845" y="653583"/>
                  <a:pt x="1842052" y="608729"/>
                  <a:pt x="1844091" y="555723"/>
                </a:cubicBezTo>
                <a:cubicBezTo>
                  <a:pt x="1846130" y="500674"/>
                  <a:pt x="1890981" y="458882"/>
                  <a:pt x="1947046" y="460921"/>
                </a:cubicBezTo>
                <a:close/>
                <a:moveTo>
                  <a:pt x="1248766" y="460919"/>
                </a:moveTo>
                <a:cubicBezTo>
                  <a:pt x="1303812" y="459900"/>
                  <a:pt x="1349685" y="504753"/>
                  <a:pt x="1348666" y="558779"/>
                </a:cubicBezTo>
                <a:cubicBezTo>
                  <a:pt x="1348666" y="611788"/>
                  <a:pt x="1304831" y="654602"/>
                  <a:pt x="1251824" y="655622"/>
                </a:cubicBezTo>
                <a:cubicBezTo>
                  <a:pt x="1196778" y="656639"/>
                  <a:pt x="1151924" y="612807"/>
                  <a:pt x="1151924" y="557760"/>
                </a:cubicBezTo>
                <a:cubicBezTo>
                  <a:pt x="1152944" y="504753"/>
                  <a:pt x="1194739" y="461939"/>
                  <a:pt x="1248766" y="460919"/>
                </a:cubicBezTo>
                <a:close/>
                <a:moveTo>
                  <a:pt x="1022466" y="460919"/>
                </a:moveTo>
                <a:cubicBezTo>
                  <a:pt x="1075473" y="461939"/>
                  <a:pt x="1117269" y="504754"/>
                  <a:pt x="1118288" y="557763"/>
                </a:cubicBezTo>
                <a:cubicBezTo>
                  <a:pt x="1118288" y="611789"/>
                  <a:pt x="1076492" y="654604"/>
                  <a:pt x="1023485" y="655623"/>
                </a:cubicBezTo>
                <a:cubicBezTo>
                  <a:pt x="967419" y="656643"/>
                  <a:pt x="922565" y="613828"/>
                  <a:pt x="922565" y="558782"/>
                </a:cubicBezTo>
                <a:cubicBezTo>
                  <a:pt x="922565" y="503734"/>
                  <a:pt x="966400" y="459900"/>
                  <a:pt x="1022466" y="460919"/>
                </a:cubicBezTo>
                <a:close/>
                <a:moveTo>
                  <a:pt x="789025" y="460919"/>
                </a:moveTo>
                <a:cubicBezTo>
                  <a:pt x="844074" y="459900"/>
                  <a:pt x="888925" y="503734"/>
                  <a:pt x="888925" y="558782"/>
                </a:cubicBezTo>
                <a:cubicBezTo>
                  <a:pt x="887908" y="612809"/>
                  <a:pt x="845093" y="655623"/>
                  <a:pt x="791064" y="655623"/>
                </a:cubicBezTo>
                <a:cubicBezTo>
                  <a:pt x="736018" y="656643"/>
                  <a:pt x="691164" y="612809"/>
                  <a:pt x="692183" y="557763"/>
                </a:cubicBezTo>
                <a:cubicBezTo>
                  <a:pt x="692183" y="504754"/>
                  <a:pt x="734998" y="461939"/>
                  <a:pt x="789025" y="460919"/>
                </a:cubicBezTo>
                <a:close/>
                <a:moveTo>
                  <a:pt x="1711569" y="459899"/>
                </a:moveTo>
                <a:cubicBezTo>
                  <a:pt x="1764578" y="459899"/>
                  <a:pt x="1808413" y="502713"/>
                  <a:pt x="1808413" y="556740"/>
                </a:cubicBezTo>
                <a:cubicBezTo>
                  <a:pt x="1810452" y="611788"/>
                  <a:pt x="1765598" y="656639"/>
                  <a:pt x="1709530" y="655619"/>
                </a:cubicBezTo>
                <a:cubicBezTo>
                  <a:pt x="1655503" y="654600"/>
                  <a:pt x="1613708" y="612805"/>
                  <a:pt x="1612689" y="558779"/>
                </a:cubicBezTo>
                <a:cubicBezTo>
                  <a:pt x="1611669" y="503733"/>
                  <a:pt x="1656523" y="459899"/>
                  <a:pt x="1711569" y="459899"/>
                </a:cubicBezTo>
                <a:close/>
                <a:moveTo>
                  <a:pt x="1711573" y="229519"/>
                </a:moveTo>
                <a:cubicBezTo>
                  <a:pt x="1764583" y="230538"/>
                  <a:pt x="1808415" y="273353"/>
                  <a:pt x="1809435" y="326360"/>
                </a:cubicBezTo>
                <a:cubicBezTo>
                  <a:pt x="1810454" y="380389"/>
                  <a:pt x="1764583" y="426260"/>
                  <a:pt x="1710554" y="426260"/>
                </a:cubicBezTo>
                <a:cubicBezTo>
                  <a:pt x="1657546" y="426260"/>
                  <a:pt x="1613711" y="382426"/>
                  <a:pt x="1612692" y="329419"/>
                </a:cubicBezTo>
                <a:cubicBezTo>
                  <a:pt x="1611672" y="274373"/>
                  <a:pt x="1657546" y="229519"/>
                  <a:pt x="1711573" y="229519"/>
                </a:cubicBezTo>
                <a:close/>
                <a:moveTo>
                  <a:pt x="1480167" y="229519"/>
                </a:moveTo>
                <a:cubicBezTo>
                  <a:pt x="1535216" y="229519"/>
                  <a:pt x="1580070" y="275392"/>
                  <a:pt x="1579050" y="329419"/>
                </a:cubicBezTo>
                <a:cubicBezTo>
                  <a:pt x="1578031" y="382426"/>
                  <a:pt x="1534196" y="426260"/>
                  <a:pt x="1481187" y="426260"/>
                </a:cubicBezTo>
                <a:cubicBezTo>
                  <a:pt x="1427160" y="426260"/>
                  <a:pt x="1382306" y="381406"/>
                  <a:pt x="1383326" y="326360"/>
                </a:cubicBezTo>
                <a:cubicBezTo>
                  <a:pt x="1384345" y="273353"/>
                  <a:pt x="1427160" y="230538"/>
                  <a:pt x="1480167" y="229519"/>
                </a:cubicBezTo>
                <a:close/>
                <a:moveTo>
                  <a:pt x="330301" y="229519"/>
                </a:moveTo>
                <a:cubicBezTo>
                  <a:pt x="382291" y="229519"/>
                  <a:pt x="427145" y="273353"/>
                  <a:pt x="428165" y="326360"/>
                </a:cubicBezTo>
                <a:cubicBezTo>
                  <a:pt x="429184" y="380389"/>
                  <a:pt x="383311" y="427280"/>
                  <a:pt x="329281" y="426260"/>
                </a:cubicBezTo>
                <a:cubicBezTo>
                  <a:pt x="276274" y="426260"/>
                  <a:pt x="232439" y="382426"/>
                  <a:pt x="231419" y="329419"/>
                </a:cubicBezTo>
                <a:cubicBezTo>
                  <a:pt x="230400" y="274373"/>
                  <a:pt x="275254" y="229519"/>
                  <a:pt x="330301" y="229519"/>
                </a:cubicBezTo>
                <a:close/>
                <a:moveTo>
                  <a:pt x="1246727" y="229517"/>
                </a:moveTo>
                <a:cubicBezTo>
                  <a:pt x="1301773" y="228498"/>
                  <a:pt x="1348665" y="273351"/>
                  <a:pt x="1348665" y="327377"/>
                </a:cubicBezTo>
                <a:cubicBezTo>
                  <a:pt x="1348665" y="381405"/>
                  <a:pt x="1301773" y="427276"/>
                  <a:pt x="1248766" y="426256"/>
                </a:cubicBezTo>
                <a:cubicBezTo>
                  <a:pt x="1195759" y="425237"/>
                  <a:pt x="1152944" y="381405"/>
                  <a:pt x="1151924" y="328397"/>
                </a:cubicBezTo>
                <a:cubicBezTo>
                  <a:pt x="1151924" y="275390"/>
                  <a:pt x="1194739" y="230537"/>
                  <a:pt x="1246727" y="229517"/>
                </a:cubicBezTo>
                <a:close/>
                <a:moveTo>
                  <a:pt x="1022466" y="229517"/>
                </a:moveTo>
                <a:cubicBezTo>
                  <a:pt x="1074454" y="230537"/>
                  <a:pt x="1117269" y="274371"/>
                  <a:pt x="1118288" y="327377"/>
                </a:cubicBezTo>
                <a:cubicBezTo>
                  <a:pt x="1118288" y="382425"/>
                  <a:pt x="1073434" y="427276"/>
                  <a:pt x="1019407" y="426256"/>
                </a:cubicBezTo>
                <a:cubicBezTo>
                  <a:pt x="966400" y="425237"/>
                  <a:pt x="922565" y="381405"/>
                  <a:pt x="922565" y="328397"/>
                </a:cubicBezTo>
                <a:cubicBezTo>
                  <a:pt x="922565" y="273351"/>
                  <a:pt x="967419" y="228498"/>
                  <a:pt x="1022466" y="229517"/>
                </a:cubicBezTo>
                <a:close/>
                <a:moveTo>
                  <a:pt x="789025" y="229517"/>
                </a:moveTo>
                <a:cubicBezTo>
                  <a:pt x="843054" y="228498"/>
                  <a:pt x="888925" y="274371"/>
                  <a:pt x="888925" y="328397"/>
                </a:cubicBezTo>
                <a:cubicBezTo>
                  <a:pt x="888925" y="381405"/>
                  <a:pt x="845093" y="425237"/>
                  <a:pt x="792084" y="426256"/>
                </a:cubicBezTo>
                <a:cubicBezTo>
                  <a:pt x="737037" y="427276"/>
                  <a:pt x="691164" y="382425"/>
                  <a:pt x="692183" y="327377"/>
                </a:cubicBezTo>
                <a:cubicBezTo>
                  <a:pt x="692183" y="274371"/>
                  <a:pt x="736018" y="230537"/>
                  <a:pt x="789025" y="229517"/>
                </a:cubicBezTo>
                <a:close/>
                <a:moveTo>
                  <a:pt x="561704" y="229517"/>
                </a:moveTo>
                <a:cubicBezTo>
                  <a:pt x="614712" y="230537"/>
                  <a:pt x="657527" y="274371"/>
                  <a:pt x="657527" y="327377"/>
                </a:cubicBezTo>
                <a:cubicBezTo>
                  <a:pt x="657527" y="382425"/>
                  <a:pt x="611656" y="427276"/>
                  <a:pt x="557626" y="426256"/>
                </a:cubicBezTo>
                <a:cubicBezTo>
                  <a:pt x="504619" y="425237"/>
                  <a:pt x="461804" y="381405"/>
                  <a:pt x="461804" y="328397"/>
                </a:cubicBezTo>
                <a:cubicBezTo>
                  <a:pt x="461804" y="273351"/>
                  <a:pt x="506658" y="228498"/>
                  <a:pt x="561704" y="229517"/>
                </a:cubicBezTo>
                <a:close/>
                <a:moveTo>
                  <a:pt x="98897" y="1177"/>
                </a:moveTo>
                <a:cubicBezTo>
                  <a:pt x="153946" y="1177"/>
                  <a:pt x="195739" y="42973"/>
                  <a:pt x="196758" y="96999"/>
                </a:cubicBezTo>
                <a:cubicBezTo>
                  <a:pt x="197778" y="151029"/>
                  <a:pt x="155985" y="193842"/>
                  <a:pt x="101956" y="195880"/>
                </a:cubicBezTo>
                <a:cubicBezTo>
                  <a:pt x="46910" y="196900"/>
                  <a:pt x="1037" y="154085"/>
                  <a:pt x="17" y="100058"/>
                </a:cubicBezTo>
                <a:cubicBezTo>
                  <a:pt x="-1002" y="45011"/>
                  <a:pt x="43852" y="1177"/>
                  <a:pt x="98897" y="1177"/>
                </a:cubicBezTo>
                <a:close/>
                <a:moveTo>
                  <a:pt x="1484248" y="160"/>
                </a:moveTo>
                <a:cubicBezTo>
                  <a:pt x="1538274" y="2196"/>
                  <a:pt x="1579050" y="46031"/>
                  <a:pt x="1579050" y="99040"/>
                </a:cubicBezTo>
                <a:cubicBezTo>
                  <a:pt x="1578031" y="154087"/>
                  <a:pt x="1533179" y="196902"/>
                  <a:pt x="1477111" y="194863"/>
                </a:cubicBezTo>
                <a:cubicBezTo>
                  <a:pt x="1423085" y="192824"/>
                  <a:pt x="1382309" y="150009"/>
                  <a:pt x="1383328" y="95982"/>
                </a:cubicBezTo>
                <a:cubicBezTo>
                  <a:pt x="1384347" y="39914"/>
                  <a:pt x="1428182" y="-1879"/>
                  <a:pt x="1484248" y="160"/>
                </a:cubicBezTo>
                <a:close/>
                <a:moveTo>
                  <a:pt x="786985" y="158"/>
                </a:moveTo>
                <a:cubicBezTo>
                  <a:pt x="843050" y="-861"/>
                  <a:pt x="886884" y="42973"/>
                  <a:pt x="886884" y="98021"/>
                </a:cubicBezTo>
                <a:cubicBezTo>
                  <a:pt x="887903" y="151028"/>
                  <a:pt x="845089" y="193843"/>
                  <a:pt x="791062" y="194862"/>
                </a:cubicBezTo>
                <a:cubicBezTo>
                  <a:pt x="734997" y="195882"/>
                  <a:pt x="691163" y="152048"/>
                  <a:pt x="691163" y="97002"/>
                </a:cubicBezTo>
                <a:cubicBezTo>
                  <a:pt x="691163" y="42973"/>
                  <a:pt x="733978" y="1178"/>
                  <a:pt x="786985" y="158"/>
                </a:cubicBezTo>
                <a:close/>
                <a:moveTo>
                  <a:pt x="557623" y="158"/>
                </a:moveTo>
                <a:cubicBezTo>
                  <a:pt x="613689" y="-861"/>
                  <a:pt x="657523" y="42973"/>
                  <a:pt x="656503" y="98021"/>
                </a:cubicBezTo>
                <a:cubicBezTo>
                  <a:pt x="656503" y="152048"/>
                  <a:pt x="613689" y="193843"/>
                  <a:pt x="560682" y="194862"/>
                </a:cubicBezTo>
                <a:cubicBezTo>
                  <a:pt x="504614" y="195882"/>
                  <a:pt x="460780" y="152048"/>
                  <a:pt x="461799" y="97002"/>
                </a:cubicBezTo>
                <a:cubicBezTo>
                  <a:pt x="461799" y="42973"/>
                  <a:pt x="503595" y="1178"/>
                  <a:pt x="557623" y="158"/>
                </a:cubicBezTo>
                <a:close/>
                <a:moveTo>
                  <a:pt x="328265" y="158"/>
                </a:moveTo>
                <a:cubicBezTo>
                  <a:pt x="383311" y="-861"/>
                  <a:pt x="429184" y="43992"/>
                  <a:pt x="428165" y="98018"/>
                </a:cubicBezTo>
                <a:cubicBezTo>
                  <a:pt x="428165" y="151027"/>
                  <a:pt x="384330" y="193841"/>
                  <a:pt x="331323" y="194861"/>
                </a:cubicBezTo>
                <a:cubicBezTo>
                  <a:pt x="276275" y="195878"/>
                  <a:pt x="231423" y="152046"/>
                  <a:pt x="232443" y="96999"/>
                </a:cubicBezTo>
                <a:cubicBezTo>
                  <a:pt x="231423" y="42973"/>
                  <a:pt x="274236" y="1178"/>
                  <a:pt x="328265" y="158"/>
                </a:cubicBezTo>
                <a:close/>
                <a:moveTo>
                  <a:pt x="1255904" y="157"/>
                </a:moveTo>
                <a:cubicBezTo>
                  <a:pt x="1308911" y="3215"/>
                  <a:pt x="1350707" y="48069"/>
                  <a:pt x="1348668" y="101076"/>
                </a:cubicBezTo>
                <a:cubicBezTo>
                  <a:pt x="1346629" y="156125"/>
                  <a:pt x="1300758" y="197918"/>
                  <a:pt x="1244690" y="194862"/>
                </a:cubicBezTo>
                <a:cubicBezTo>
                  <a:pt x="1191683" y="192823"/>
                  <a:pt x="1150907" y="146950"/>
                  <a:pt x="1151926" y="93940"/>
                </a:cubicBezTo>
                <a:cubicBezTo>
                  <a:pt x="1153965" y="38894"/>
                  <a:pt x="1199836" y="-2901"/>
                  <a:pt x="1255904" y="157"/>
                </a:cubicBezTo>
                <a:close/>
                <a:moveTo>
                  <a:pt x="1018385" y="157"/>
                </a:moveTo>
                <a:cubicBezTo>
                  <a:pt x="1074450" y="-863"/>
                  <a:pt x="1118284" y="41950"/>
                  <a:pt x="1117265" y="98017"/>
                </a:cubicBezTo>
                <a:cubicBezTo>
                  <a:pt x="1117265" y="152044"/>
                  <a:pt x="1074450" y="193839"/>
                  <a:pt x="1021443" y="194858"/>
                </a:cubicBezTo>
                <a:cubicBezTo>
                  <a:pt x="966398" y="195878"/>
                  <a:pt x="921544" y="152044"/>
                  <a:pt x="921544" y="96998"/>
                </a:cubicBezTo>
                <a:cubicBezTo>
                  <a:pt x="922564" y="43989"/>
                  <a:pt x="965378" y="1176"/>
                  <a:pt x="1018385" y="157"/>
                </a:cubicBezTo>
                <a:close/>
              </a:path>
            </a:pathLst>
          </a:custGeom>
          <a:solidFill>
            <a:schemeClr val="accent3"/>
          </a:solidFill>
          <a:ln w="434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0139DDF-E41E-41CB-BAFE-4A0767C9AD0C}"/>
              </a:ext>
            </a:extLst>
          </p:cNvPr>
          <p:cNvSpPr txBox="1"/>
          <p:nvPr/>
        </p:nvSpPr>
        <p:spPr>
          <a:xfrm>
            <a:off x="690277" y="3686144"/>
            <a:ext cx="866181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Calibri" pitchFamily="34" charset="0"/>
              </a:rPr>
              <a:t>2017</a:t>
            </a:r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Calibri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09A7213-D425-4948-B446-A399BF0E549F}"/>
              </a:ext>
            </a:extLst>
          </p:cNvPr>
          <p:cNvSpPr txBox="1"/>
          <p:nvPr/>
        </p:nvSpPr>
        <p:spPr>
          <a:xfrm>
            <a:off x="3082436" y="3686144"/>
            <a:ext cx="866181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Calibri" pitchFamily="34" charset="0"/>
              </a:rPr>
              <a:t>2018</a:t>
            </a:r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Calibri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62A27DE-F284-4DEA-AF66-2996BB5E86CD}"/>
              </a:ext>
            </a:extLst>
          </p:cNvPr>
          <p:cNvSpPr txBox="1"/>
          <p:nvPr/>
        </p:nvSpPr>
        <p:spPr>
          <a:xfrm>
            <a:off x="5474595" y="3686144"/>
            <a:ext cx="866181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Calibri" pitchFamily="34" charset="0"/>
              </a:rPr>
              <a:t>2019</a:t>
            </a:r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Calibri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4DA02D4-B7E1-4905-82F3-1CD0F0C90EEF}"/>
              </a:ext>
            </a:extLst>
          </p:cNvPr>
          <p:cNvSpPr txBox="1"/>
          <p:nvPr/>
        </p:nvSpPr>
        <p:spPr>
          <a:xfrm>
            <a:off x="7866754" y="3686144"/>
            <a:ext cx="866181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Calibri" pitchFamily="34" charset="0"/>
              </a:rPr>
              <a:t>2020</a:t>
            </a:r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Calibri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E08D14-CC08-4F5F-9E96-75DF83C9601D}"/>
              </a:ext>
            </a:extLst>
          </p:cNvPr>
          <p:cNvSpPr txBox="1"/>
          <p:nvPr/>
        </p:nvSpPr>
        <p:spPr>
          <a:xfrm>
            <a:off x="10258916" y="3622773"/>
            <a:ext cx="1242807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ea typeface="+mj-ea"/>
                <a:cs typeface="Calibri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ea typeface="+mj-ea"/>
              <a:cs typeface="Calibri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8B801F3-8BCE-4552-9767-DDD927C85506}"/>
              </a:ext>
            </a:extLst>
          </p:cNvPr>
          <p:cNvGrpSpPr/>
          <p:nvPr/>
        </p:nvGrpSpPr>
        <p:grpSpPr>
          <a:xfrm>
            <a:off x="8020949" y="4680651"/>
            <a:ext cx="2045528" cy="911398"/>
            <a:chOff x="1418442" y="3789040"/>
            <a:chExt cx="2045528" cy="9113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CDDA53F-CE98-4354-B914-3E795BCF8F5D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0C34500-BD8A-4780-BE19-3E0347E2C40C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598A451-93C2-42E6-86B2-281E5F97CDEF}"/>
              </a:ext>
            </a:extLst>
          </p:cNvPr>
          <p:cNvGrpSpPr/>
          <p:nvPr/>
        </p:nvGrpSpPr>
        <p:grpSpPr>
          <a:xfrm>
            <a:off x="5628790" y="2198902"/>
            <a:ext cx="2045528" cy="911398"/>
            <a:chOff x="1418442" y="3789040"/>
            <a:chExt cx="2045528" cy="911398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E095947-DBC1-4FBC-A515-E8AB441B1E74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C88C096-AD3F-4526-893F-50FB4C55E05E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781E093D-23B1-4EAF-8AE5-A53DDDC432C7}"/>
              </a:ext>
            </a:extLst>
          </p:cNvPr>
          <p:cNvGrpSpPr/>
          <p:nvPr/>
        </p:nvGrpSpPr>
        <p:grpSpPr>
          <a:xfrm>
            <a:off x="3236631" y="4680651"/>
            <a:ext cx="2045528" cy="911398"/>
            <a:chOff x="1418442" y="3789040"/>
            <a:chExt cx="2045528" cy="911398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E652A868-DEB2-4440-9A84-BA33FF455B91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D2278405-DC10-4F61-9695-C9947C219075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1676CA5-9DF1-41D3-BC4D-AB4E565560A9}"/>
              </a:ext>
            </a:extLst>
          </p:cNvPr>
          <p:cNvGrpSpPr/>
          <p:nvPr/>
        </p:nvGrpSpPr>
        <p:grpSpPr>
          <a:xfrm>
            <a:off x="844472" y="2198902"/>
            <a:ext cx="2045528" cy="911398"/>
            <a:chOff x="1418442" y="3789040"/>
            <a:chExt cx="2045528" cy="911398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82A64E7-C1B3-4E86-B057-BEC6B5BF8999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3751EB4D-D387-46ED-87C8-7F22801E75A9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69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2020-09-02T01:29:01Z</dcterms:modified>
</cp:coreProperties>
</file>