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21" name="Rectangle 2420">
            <a:extLst>
              <a:ext uri="{FF2B5EF4-FFF2-40B4-BE49-F238E27FC236}">
                <a16:creationId xmlns:a16="http://schemas.microsoft.com/office/drawing/2014/main" id="{5DBB164A-F25A-49CB-844A-F981F3026DEB}"/>
              </a:ext>
            </a:extLst>
          </p:cNvPr>
          <p:cNvSpPr/>
          <p:nvPr/>
        </p:nvSpPr>
        <p:spPr>
          <a:xfrm>
            <a:off x="0" y="1850273"/>
            <a:ext cx="3958233" cy="6957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2" name="Rectangle 2421">
            <a:extLst>
              <a:ext uri="{FF2B5EF4-FFF2-40B4-BE49-F238E27FC236}">
                <a16:creationId xmlns:a16="http://schemas.microsoft.com/office/drawing/2014/main" id="{A017E66A-8F59-4ADF-8E01-7789B0F68458}"/>
              </a:ext>
            </a:extLst>
          </p:cNvPr>
          <p:cNvSpPr/>
          <p:nvPr/>
        </p:nvSpPr>
        <p:spPr>
          <a:xfrm>
            <a:off x="0" y="2741854"/>
            <a:ext cx="3958233" cy="695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3" name="Rectangle 2422">
            <a:extLst>
              <a:ext uri="{FF2B5EF4-FFF2-40B4-BE49-F238E27FC236}">
                <a16:creationId xmlns:a16="http://schemas.microsoft.com/office/drawing/2014/main" id="{6A0FDC64-982B-403F-A8ED-FFB6B33A7756}"/>
              </a:ext>
            </a:extLst>
          </p:cNvPr>
          <p:cNvSpPr/>
          <p:nvPr/>
        </p:nvSpPr>
        <p:spPr>
          <a:xfrm>
            <a:off x="0" y="3633435"/>
            <a:ext cx="3958233" cy="6957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4" name="Rectangle 2423">
            <a:extLst>
              <a:ext uri="{FF2B5EF4-FFF2-40B4-BE49-F238E27FC236}">
                <a16:creationId xmlns:a16="http://schemas.microsoft.com/office/drawing/2014/main" id="{CB621A46-8F51-4C3A-8F80-79F60F926158}"/>
              </a:ext>
            </a:extLst>
          </p:cNvPr>
          <p:cNvSpPr/>
          <p:nvPr/>
        </p:nvSpPr>
        <p:spPr>
          <a:xfrm>
            <a:off x="0" y="4525016"/>
            <a:ext cx="3958233" cy="6957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5" name="Rectangle 2424">
            <a:extLst>
              <a:ext uri="{FF2B5EF4-FFF2-40B4-BE49-F238E27FC236}">
                <a16:creationId xmlns:a16="http://schemas.microsoft.com/office/drawing/2014/main" id="{0962E59E-FAD6-4C83-8ABA-AD086497A6B9}"/>
              </a:ext>
            </a:extLst>
          </p:cNvPr>
          <p:cNvSpPr/>
          <p:nvPr/>
        </p:nvSpPr>
        <p:spPr>
          <a:xfrm>
            <a:off x="0" y="5416596"/>
            <a:ext cx="3958233" cy="69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6" name="Oval 2425">
            <a:extLst>
              <a:ext uri="{FF2B5EF4-FFF2-40B4-BE49-F238E27FC236}">
                <a16:creationId xmlns:a16="http://schemas.microsoft.com/office/drawing/2014/main" id="{9CA0C21C-7439-42D0-BAD1-20678DE5544D}"/>
              </a:ext>
            </a:extLst>
          </p:cNvPr>
          <p:cNvSpPr/>
          <p:nvPr/>
        </p:nvSpPr>
        <p:spPr>
          <a:xfrm>
            <a:off x="3596801" y="1870564"/>
            <a:ext cx="655200" cy="655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7" name="Oval 2426">
            <a:extLst>
              <a:ext uri="{FF2B5EF4-FFF2-40B4-BE49-F238E27FC236}">
                <a16:creationId xmlns:a16="http://schemas.microsoft.com/office/drawing/2014/main" id="{068F16E9-8BD0-4FBD-8432-E45D32169000}"/>
              </a:ext>
            </a:extLst>
          </p:cNvPr>
          <p:cNvSpPr/>
          <p:nvPr/>
        </p:nvSpPr>
        <p:spPr>
          <a:xfrm>
            <a:off x="3596801" y="2762145"/>
            <a:ext cx="655200" cy="655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8" name="Oval 2427">
            <a:extLst>
              <a:ext uri="{FF2B5EF4-FFF2-40B4-BE49-F238E27FC236}">
                <a16:creationId xmlns:a16="http://schemas.microsoft.com/office/drawing/2014/main" id="{3FEE3CA3-283A-4C66-9431-E91CC9F8C0E6}"/>
              </a:ext>
            </a:extLst>
          </p:cNvPr>
          <p:cNvSpPr/>
          <p:nvPr/>
        </p:nvSpPr>
        <p:spPr>
          <a:xfrm>
            <a:off x="3596801" y="3653726"/>
            <a:ext cx="655200" cy="655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29" name="Oval 2428">
            <a:extLst>
              <a:ext uri="{FF2B5EF4-FFF2-40B4-BE49-F238E27FC236}">
                <a16:creationId xmlns:a16="http://schemas.microsoft.com/office/drawing/2014/main" id="{4A826E6F-E287-4D2E-8F0D-82FA4AA74751}"/>
              </a:ext>
            </a:extLst>
          </p:cNvPr>
          <p:cNvSpPr/>
          <p:nvPr/>
        </p:nvSpPr>
        <p:spPr>
          <a:xfrm>
            <a:off x="3596801" y="4545307"/>
            <a:ext cx="655200" cy="655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30" name="Oval 2429">
            <a:extLst>
              <a:ext uri="{FF2B5EF4-FFF2-40B4-BE49-F238E27FC236}">
                <a16:creationId xmlns:a16="http://schemas.microsoft.com/office/drawing/2014/main" id="{44B07A5C-B170-44A8-AF95-57E36AB03F11}"/>
              </a:ext>
            </a:extLst>
          </p:cNvPr>
          <p:cNvSpPr/>
          <p:nvPr/>
        </p:nvSpPr>
        <p:spPr>
          <a:xfrm>
            <a:off x="3605593" y="5436888"/>
            <a:ext cx="655200" cy="655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31" name="TextBox 2430">
            <a:extLst>
              <a:ext uri="{FF2B5EF4-FFF2-40B4-BE49-F238E27FC236}">
                <a16:creationId xmlns:a16="http://schemas.microsoft.com/office/drawing/2014/main" id="{9A26FCCE-6944-4B67-B0A1-E0905CF9DCFF}"/>
              </a:ext>
            </a:extLst>
          </p:cNvPr>
          <p:cNvSpPr txBox="1"/>
          <p:nvPr/>
        </p:nvSpPr>
        <p:spPr>
          <a:xfrm>
            <a:off x="590549" y="1967164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32" name="TextBox 2431">
            <a:extLst>
              <a:ext uri="{FF2B5EF4-FFF2-40B4-BE49-F238E27FC236}">
                <a16:creationId xmlns:a16="http://schemas.microsoft.com/office/drawing/2014/main" id="{CC88FA8E-5192-4E48-BF5D-78C39D48E265}"/>
              </a:ext>
            </a:extLst>
          </p:cNvPr>
          <p:cNvSpPr txBox="1"/>
          <p:nvPr/>
        </p:nvSpPr>
        <p:spPr>
          <a:xfrm>
            <a:off x="590549" y="2849995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33" name="TextBox 2432">
            <a:extLst>
              <a:ext uri="{FF2B5EF4-FFF2-40B4-BE49-F238E27FC236}">
                <a16:creationId xmlns:a16="http://schemas.microsoft.com/office/drawing/2014/main" id="{5E4EB9A8-F025-4A2E-A1A7-EC2ECF2C813B}"/>
              </a:ext>
            </a:extLst>
          </p:cNvPr>
          <p:cNvSpPr txBox="1"/>
          <p:nvPr/>
        </p:nvSpPr>
        <p:spPr>
          <a:xfrm>
            <a:off x="590549" y="3732826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34" name="TextBox 2433">
            <a:extLst>
              <a:ext uri="{FF2B5EF4-FFF2-40B4-BE49-F238E27FC236}">
                <a16:creationId xmlns:a16="http://schemas.microsoft.com/office/drawing/2014/main" id="{F5A09615-60BF-44E3-874F-6F57B9B921A1}"/>
              </a:ext>
            </a:extLst>
          </p:cNvPr>
          <p:cNvSpPr txBox="1"/>
          <p:nvPr/>
        </p:nvSpPr>
        <p:spPr>
          <a:xfrm>
            <a:off x="590549" y="4615657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35" name="TextBox 2434">
            <a:extLst>
              <a:ext uri="{FF2B5EF4-FFF2-40B4-BE49-F238E27FC236}">
                <a16:creationId xmlns:a16="http://schemas.microsoft.com/office/drawing/2014/main" id="{D80AB090-CEE8-490D-B4DF-9F2C01700332}"/>
              </a:ext>
            </a:extLst>
          </p:cNvPr>
          <p:cNvSpPr txBox="1"/>
          <p:nvPr/>
        </p:nvSpPr>
        <p:spPr>
          <a:xfrm>
            <a:off x="590549" y="5533656"/>
            <a:ext cx="28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36" name="Chord 32">
            <a:extLst>
              <a:ext uri="{FF2B5EF4-FFF2-40B4-BE49-F238E27FC236}">
                <a16:creationId xmlns:a16="http://schemas.microsoft.com/office/drawing/2014/main" id="{7C72E608-76A4-4C75-A031-87D9AB1F0FAC}"/>
              </a:ext>
            </a:extLst>
          </p:cNvPr>
          <p:cNvSpPr/>
          <p:nvPr/>
        </p:nvSpPr>
        <p:spPr>
          <a:xfrm>
            <a:off x="3728633" y="5554418"/>
            <a:ext cx="410306" cy="406708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37" name="Rounded Rectangle 17">
            <a:extLst>
              <a:ext uri="{FF2B5EF4-FFF2-40B4-BE49-F238E27FC236}">
                <a16:creationId xmlns:a16="http://schemas.microsoft.com/office/drawing/2014/main" id="{7D260994-58F0-4D79-BE33-35BA5D4CAF25}"/>
              </a:ext>
            </a:extLst>
          </p:cNvPr>
          <p:cNvSpPr>
            <a:spLocks noChangeAspect="1"/>
          </p:cNvSpPr>
          <p:nvPr/>
        </p:nvSpPr>
        <p:spPr>
          <a:xfrm>
            <a:off x="3824969" y="203342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38" name="Rounded Rectangle 40">
            <a:extLst>
              <a:ext uri="{FF2B5EF4-FFF2-40B4-BE49-F238E27FC236}">
                <a16:creationId xmlns:a16="http://schemas.microsoft.com/office/drawing/2014/main" id="{FA49A0FE-5E5C-4954-B0F8-204141DB37CD}"/>
              </a:ext>
            </a:extLst>
          </p:cNvPr>
          <p:cNvSpPr/>
          <p:nvPr/>
        </p:nvSpPr>
        <p:spPr>
          <a:xfrm rot="2942052">
            <a:off x="3792025" y="2970472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39" name="Rounded Rectangle 7">
            <a:extLst>
              <a:ext uri="{FF2B5EF4-FFF2-40B4-BE49-F238E27FC236}">
                <a16:creationId xmlns:a16="http://schemas.microsoft.com/office/drawing/2014/main" id="{92026530-C441-4CDA-A22C-861153685FE8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3891540" y="4645089"/>
            <a:ext cx="133387" cy="521691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440" name="Rounded Rectangle 25">
            <a:extLst>
              <a:ext uri="{FF2B5EF4-FFF2-40B4-BE49-F238E27FC236}">
                <a16:creationId xmlns:a16="http://schemas.microsoft.com/office/drawing/2014/main" id="{32B529F9-56F7-4C5D-8791-63F0B127F622}"/>
              </a:ext>
            </a:extLst>
          </p:cNvPr>
          <p:cNvSpPr/>
          <p:nvPr/>
        </p:nvSpPr>
        <p:spPr>
          <a:xfrm>
            <a:off x="3781241" y="3824087"/>
            <a:ext cx="352768" cy="297310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441" name="Group 2440">
            <a:extLst>
              <a:ext uri="{FF2B5EF4-FFF2-40B4-BE49-F238E27FC236}">
                <a16:creationId xmlns:a16="http://schemas.microsoft.com/office/drawing/2014/main" id="{E8ED3C74-BB1C-4DDA-9A74-44845BBD138E}"/>
              </a:ext>
            </a:extLst>
          </p:cNvPr>
          <p:cNvGrpSpPr/>
          <p:nvPr/>
        </p:nvGrpSpPr>
        <p:grpSpPr>
          <a:xfrm>
            <a:off x="4472253" y="1830306"/>
            <a:ext cx="3587923" cy="664784"/>
            <a:chOff x="6210996" y="1433695"/>
            <a:chExt cx="1712589" cy="472943"/>
          </a:xfrm>
        </p:grpSpPr>
        <p:sp>
          <p:nvSpPr>
            <p:cNvPr id="2442" name="TextBox 2441">
              <a:extLst>
                <a:ext uri="{FF2B5EF4-FFF2-40B4-BE49-F238E27FC236}">
                  <a16:creationId xmlns:a16="http://schemas.microsoft.com/office/drawing/2014/main" id="{8D543C3D-5AF7-4F3C-A722-CB41FF78F1ED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3" name="TextBox 2442">
              <a:extLst>
                <a:ext uri="{FF2B5EF4-FFF2-40B4-BE49-F238E27FC236}">
                  <a16:creationId xmlns:a16="http://schemas.microsoft.com/office/drawing/2014/main" id="{6A085915-EA7D-4D2E-8A30-ED9138D453D2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44" name="Group 2443">
            <a:extLst>
              <a:ext uri="{FF2B5EF4-FFF2-40B4-BE49-F238E27FC236}">
                <a16:creationId xmlns:a16="http://schemas.microsoft.com/office/drawing/2014/main" id="{9B03682D-7C02-4AE4-8AE1-DC33806AB913}"/>
              </a:ext>
            </a:extLst>
          </p:cNvPr>
          <p:cNvGrpSpPr/>
          <p:nvPr/>
        </p:nvGrpSpPr>
        <p:grpSpPr>
          <a:xfrm>
            <a:off x="4472253" y="2719714"/>
            <a:ext cx="3587923" cy="664784"/>
            <a:chOff x="6210996" y="1433695"/>
            <a:chExt cx="1712589" cy="472943"/>
          </a:xfrm>
        </p:grpSpPr>
        <p:sp>
          <p:nvSpPr>
            <p:cNvPr id="2445" name="TextBox 2444">
              <a:extLst>
                <a:ext uri="{FF2B5EF4-FFF2-40B4-BE49-F238E27FC236}">
                  <a16:creationId xmlns:a16="http://schemas.microsoft.com/office/drawing/2014/main" id="{ED3D508E-B2D0-4714-A431-07566BC74A6A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6" name="TextBox 2445">
              <a:extLst>
                <a:ext uri="{FF2B5EF4-FFF2-40B4-BE49-F238E27FC236}">
                  <a16:creationId xmlns:a16="http://schemas.microsoft.com/office/drawing/2014/main" id="{DD8929A2-84B0-413D-9A8F-B73D1B2AD51F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47" name="Group 2446">
            <a:extLst>
              <a:ext uri="{FF2B5EF4-FFF2-40B4-BE49-F238E27FC236}">
                <a16:creationId xmlns:a16="http://schemas.microsoft.com/office/drawing/2014/main" id="{641053D3-6885-4B4F-8E01-B802056728C1}"/>
              </a:ext>
            </a:extLst>
          </p:cNvPr>
          <p:cNvGrpSpPr/>
          <p:nvPr/>
        </p:nvGrpSpPr>
        <p:grpSpPr>
          <a:xfrm>
            <a:off x="4472253" y="3609122"/>
            <a:ext cx="3587923" cy="664784"/>
            <a:chOff x="6210996" y="1433695"/>
            <a:chExt cx="1712589" cy="472943"/>
          </a:xfrm>
        </p:grpSpPr>
        <p:sp>
          <p:nvSpPr>
            <p:cNvPr id="2448" name="TextBox 2447">
              <a:extLst>
                <a:ext uri="{FF2B5EF4-FFF2-40B4-BE49-F238E27FC236}">
                  <a16:creationId xmlns:a16="http://schemas.microsoft.com/office/drawing/2014/main" id="{1C796D0D-F08F-4C5B-96AD-0F487C5A0DB7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9" name="TextBox 2448">
              <a:extLst>
                <a:ext uri="{FF2B5EF4-FFF2-40B4-BE49-F238E27FC236}">
                  <a16:creationId xmlns:a16="http://schemas.microsoft.com/office/drawing/2014/main" id="{D18C1287-CF9E-41DF-A0E3-CC6642FC41CE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0" name="Group 2449">
            <a:extLst>
              <a:ext uri="{FF2B5EF4-FFF2-40B4-BE49-F238E27FC236}">
                <a16:creationId xmlns:a16="http://schemas.microsoft.com/office/drawing/2014/main" id="{CD298056-D1D7-4FE4-8B8C-29F1F50560F3}"/>
              </a:ext>
            </a:extLst>
          </p:cNvPr>
          <p:cNvGrpSpPr/>
          <p:nvPr/>
        </p:nvGrpSpPr>
        <p:grpSpPr>
          <a:xfrm>
            <a:off x="4472253" y="4498530"/>
            <a:ext cx="3587923" cy="664784"/>
            <a:chOff x="6210996" y="1433695"/>
            <a:chExt cx="1712589" cy="472943"/>
          </a:xfrm>
        </p:grpSpPr>
        <p:sp>
          <p:nvSpPr>
            <p:cNvPr id="2451" name="TextBox 2450">
              <a:extLst>
                <a:ext uri="{FF2B5EF4-FFF2-40B4-BE49-F238E27FC236}">
                  <a16:creationId xmlns:a16="http://schemas.microsoft.com/office/drawing/2014/main" id="{F4A99C94-3293-45A9-9415-D2B91BE0878C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2" name="TextBox 2451">
              <a:extLst>
                <a:ext uri="{FF2B5EF4-FFF2-40B4-BE49-F238E27FC236}">
                  <a16:creationId xmlns:a16="http://schemas.microsoft.com/office/drawing/2014/main" id="{F732C7B9-B06C-413C-A9F4-D77A8DA579BD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3" name="Group 2452">
            <a:extLst>
              <a:ext uri="{FF2B5EF4-FFF2-40B4-BE49-F238E27FC236}">
                <a16:creationId xmlns:a16="http://schemas.microsoft.com/office/drawing/2014/main" id="{512784DF-2564-41A7-8203-71CD074631D7}"/>
              </a:ext>
            </a:extLst>
          </p:cNvPr>
          <p:cNvGrpSpPr/>
          <p:nvPr/>
        </p:nvGrpSpPr>
        <p:grpSpPr>
          <a:xfrm>
            <a:off x="4472253" y="5387938"/>
            <a:ext cx="3587923" cy="664784"/>
            <a:chOff x="6210996" y="1433695"/>
            <a:chExt cx="1712589" cy="472943"/>
          </a:xfrm>
        </p:grpSpPr>
        <p:sp>
          <p:nvSpPr>
            <p:cNvPr id="2454" name="TextBox 2453">
              <a:extLst>
                <a:ext uri="{FF2B5EF4-FFF2-40B4-BE49-F238E27FC236}">
                  <a16:creationId xmlns:a16="http://schemas.microsoft.com/office/drawing/2014/main" id="{6DF46E93-B88E-438A-B61F-A7D56FE854EE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5" name="TextBox 2454">
              <a:extLst>
                <a:ext uri="{FF2B5EF4-FFF2-40B4-BE49-F238E27FC236}">
                  <a16:creationId xmlns:a16="http://schemas.microsoft.com/office/drawing/2014/main" id="{7A9E051F-8A8F-49EB-8A67-CFBB0C285D59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C5469B4-AE46-4CC5-ADB0-425ECB606362}"/>
              </a:ext>
            </a:extLst>
          </p:cNvPr>
          <p:cNvGrpSpPr/>
          <p:nvPr/>
        </p:nvGrpSpPr>
        <p:grpSpPr>
          <a:xfrm>
            <a:off x="8686800" y="1446764"/>
            <a:ext cx="3505200" cy="5152996"/>
            <a:chOff x="8686800" y="1446764"/>
            <a:chExt cx="3505200" cy="5152996"/>
          </a:xfrm>
        </p:grpSpPr>
        <p:sp>
          <p:nvSpPr>
            <p:cNvPr id="2457" name="Freeform: Shape 2456">
              <a:extLst>
                <a:ext uri="{FF2B5EF4-FFF2-40B4-BE49-F238E27FC236}">
                  <a16:creationId xmlns:a16="http://schemas.microsoft.com/office/drawing/2014/main" id="{D530F485-CABC-42A5-BE50-26B6FF29A025}"/>
                </a:ext>
              </a:extLst>
            </p:cNvPr>
            <p:cNvSpPr/>
            <p:nvPr/>
          </p:nvSpPr>
          <p:spPr>
            <a:xfrm flipH="1">
              <a:off x="9668429" y="4964475"/>
              <a:ext cx="1997099" cy="1635284"/>
            </a:xfrm>
            <a:custGeom>
              <a:avLst/>
              <a:gdLst>
                <a:gd name="connsiteX0" fmla="*/ 2278552 w 2666423"/>
                <a:gd name="connsiteY0" fmla="*/ 156 h 2183348"/>
                <a:gd name="connsiteX1" fmla="*/ 2250485 w 2666423"/>
                <a:gd name="connsiteY1" fmla="*/ 359 h 2183348"/>
                <a:gd name="connsiteX2" fmla="*/ 1930695 w 2666423"/>
                <a:gd name="connsiteY2" fmla="*/ 22415 h 2183348"/>
                <a:gd name="connsiteX3" fmla="*/ 1856654 w 2666423"/>
                <a:gd name="connsiteY3" fmla="*/ 42893 h 2183348"/>
                <a:gd name="connsiteX4" fmla="*/ 241947 w 2666423"/>
                <a:gd name="connsiteY4" fmla="*/ 41317 h 2183348"/>
                <a:gd name="connsiteX5" fmla="*/ 164756 w 2666423"/>
                <a:gd name="connsiteY5" fmla="*/ 496586 h 2183348"/>
                <a:gd name="connsiteX6" fmla="*/ 70237 w 2666423"/>
                <a:gd name="connsiteY6" fmla="*/ 1396096 h 2183348"/>
                <a:gd name="connsiteX7" fmla="*/ 0 w 2666423"/>
                <a:gd name="connsiteY7" fmla="*/ 2183348 h 2183348"/>
                <a:gd name="connsiteX8" fmla="*/ 2666423 w 2666423"/>
                <a:gd name="connsiteY8" fmla="*/ 2183348 h 2183348"/>
                <a:gd name="connsiteX9" fmla="*/ 2666248 w 2666423"/>
                <a:gd name="connsiteY9" fmla="*/ 2138454 h 2183348"/>
                <a:gd name="connsiteX10" fmla="*/ 2660070 w 2666423"/>
                <a:gd name="connsiteY10" fmla="*/ 61798 h 2183348"/>
                <a:gd name="connsiteX11" fmla="*/ 2278552 w 2666423"/>
                <a:gd name="connsiteY11" fmla="*/ 156 h 2183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6423" h="2183348">
                  <a:moveTo>
                    <a:pt x="2278552" y="156"/>
                  </a:moveTo>
                  <a:cubicBezTo>
                    <a:pt x="2265352" y="-109"/>
                    <a:pt x="2255605" y="-35"/>
                    <a:pt x="2250485" y="359"/>
                  </a:cubicBezTo>
                  <a:cubicBezTo>
                    <a:pt x="2144940" y="8235"/>
                    <a:pt x="2037817" y="16112"/>
                    <a:pt x="1930695" y="22415"/>
                  </a:cubicBezTo>
                  <a:cubicBezTo>
                    <a:pt x="1903914" y="23988"/>
                    <a:pt x="1877135" y="22415"/>
                    <a:pt x="1856654" y="42893"/>
                  </a:cubicBezTo>
                  <a:cubicBezTo>
                    <a:pt x="1855079" y="50770"/>
                    <a:pt x="245098" y="33441"/>
                    <a:pt x="241947" y="41317"/>
                  </a:cubicBezTo>
                  <a:cubicBezTo>
                    <a:pt x="180509" y="173644"/>
                    <a:pt x="182085" y="354807"/>
                    <a:pt x="164756" y="496586"/>
                  </a:cubicBezTo>
                  <a:cubicBezTo>
                    <a:pt x="128525" y="795897"/>
                    <a:pt x="98591" y="1096785"/>
                    <a:pt x="70237" y="1396096"/>
                  </a:cubicBezTo>
                  <a:lnTo>
                    <a:pt x="0" y="2183348"/>
                  </a:lnTo>
                  <a:lnTo>
                    <a:pt x="2666423" y="2183348"/>
                  </a:lnTo>
                  <a:lnTo>
                    <a:pt x="2666248" y="2138454"/>
                  </a:lnTo>
                  <a:cubicBezTo>
                    <a:pt x="2662506" y="1177201"/>
                    <a:pt x="2658297" y="82179"/>
                    <a:pt x="2660070" y="61798"/>
                  </a:cubicBezTo>
                  <a:cubicBezTo>
                    <a:pt x="2632501" y="20446"/>
                    <a:pt x="2370949" y="2009"/>
                    <a:pt x="2278552" y="156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458" name="Freeform: Shape 2457">
              <a:extLst>
                <a:ext uri="{FF2B5EF4-FFF2-40B4-BE49-F238E27FC236}">
                  <a16:creationId xmlns:a16="http://schemas.microsoft.com/office/drawing/2014/main" id="{B2956EA8-1C03-46AF-8A33-E7BA995F17C8}"/>
                </a:ext>
              </a:extLst>
            </p:cNvPr>
            <p:cNvSpPr/>
            <p:nvPr/>
          </p:nvSpPr>
          <p:spPr>
            <a:xfrm flipH="1">
              <a:off x="9881924" y="1583187"/>
              <a:ext cx="1286077" cy="3398074"/>
            </a:xfrm>
            <a:custGeom>
              <a:avLst/>
              <a:gdLst>
                <a:gd name="connsiteX0" fmla="*/ 750892 w 747522"/>
                <a:gd name="connsiteY0" fmla="*/ 1914068 h 1975104"/>
                <a:gd name="connsiteX1" fmla="*/ 743348 w 747522"/>
                <a:gd name="connsiteY1" fmla="*/ 1778279 h 1975104"/>
                <a:gd name="connsiteX2" fmla="*/ 669967 w 747522"/>
                <a:gd name="connsiteY2" fmla="*/ 969721 h 1975104"/>
                <a:gd name="connsiteX3" fmla="*/ 565726 w 747522"/>
                <a:gd name="connsiteY3" fmla="*/ 469087 h 1975104"/>
                <a:gd name="connsiteX4" fmla="*/ 518406 w 747522"/>
                <a:gd name="connsiteY4" fmla="*/ 98069 h 1975104"/>
                <a:gd name="connsiteX5" fmla="*/ 508804 w 747522"/>
                <a:gd name="connsiteY5" fmla="*/ 85725 h 1975104"/>
                <a:gd name="connsiteX6" fmla="*/ 491659 w 747522"/>
                <a:gd name="connsiteY6" fmla="*/ 107671 h 1975104"/>
                <a:gd name="connsiteX7" fmla="*/ 409363 w 747522"/>
                <a:gd name="connsiteY7" fmla="*/ 263347 h 1975104"/>
                <a:gd name="connsiteX8" fmla="*/ 357243 w 747522"/>
                <a:gd name="connsiteY8" fmla="*/ 269519 h 1975104"/>
                <a:gd name="connsiteX9" fmla="*/ 102125 w 747522"/>
                <a:gd name="connsiteY9" fmla="*/ 59665 h 1975104"/>
                <a:gd name="connsiteX10" fmla="*/ 67835 w 747522"/>
                <a:gd name="connsiteY10" fmla="*/ 0 h 1975104"/>
                <a:gd name="connsiteX11" fmla="*/ 17772 w 747522"/>
                <a:gd name="connsiteY11" fmla="*/ 43205 h 1975104"/>
                <a:gd name="connsiteX12" fmla="*/ 1312 w 747522"/>
                <a:gd name="connsiteY12" fmla="*/ 95326 h 1975104"/>
                <a:gd name="connsiteX13" fmla="*/ 36288 w 747522"/>
                <a:gd name="connsiteY13" fmla="*/ 135788 h 1975104"/>
                <a:gd name="connsiteX14" fmla="*/ 93895 w 747522"/>
                <a:gd name="connsiteY14" fmla="*/ 211912 h 1975104"/>
                <a:gd name="connsiteX15" fmla="*/ 323638 w 747522"/>
                <a:gd name="connsiteY15" fmla="*/ 756437 h 1975104"/>
                <a:gd name="connsiteX16" fmla="*/ 368901 w 747522"/>
                <a:gd name="connsiteY16" fmla="*/ 984809 h 1975104"/>
                <a:gd name="connsiteX17" fmla="*/ 415536 w 747522"/>
                <a:gd name="connsiteY17" fmla="*/ 1261186 h 1975104"/>
                <a:gd name="connsiteX18" fmla="*/ 458055 w 747522"/>
                <a:gd name="connsiteY18" fmla="*/ 1675409 h 1975104"/>
                <a:gd name="connsiteX19" fmla="*/ 472457 w 747522"/>
                <a:gd name="connsiteY19" fmla="*/ 1942186 h 1975104"/>
                <a:gd name="connsiteX20" fmla="*/ 474514 w 747522"/>
                <a:gd name="connsiteY20" fmla="*/ 1981276 h 1975104"/>
                <a:gd name="connsiteX21" fmla="*/ 713173 w 747522"/>
                <a:gd name="connsiteY21" fmla="*/ 1971675 h 1975104"/>
                <a:gd name="connsiteX22" fmla="*/ 746091 w 747522"/>
                <a:gd name="connsiteY22" fmla="*/ 1970303 h 1975104"/>
                <a:gd name="connsiteX23" fmla="*/ 750892 w 747522"/>
                <a:gd name="connsiteY23" fmla="*/ 1914068 h 197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47522" h="1975104">
                  <a:moveTo>
                    <a:pt x="750892" y="1914068"/>
                  </a:moveTo>
                  <a:cubicBezTo>
                    <a:pt x="750206" y="1900352"/>
                    <a:pt x="745405" y="1810512"/>
                    <a:pt x="743348" y="1778279"/>
                  </a:cubicBezTo>
                  <a:cubicBezTo>
                    <a:pt x="739919" y="1715186"/>
                    <a:pt x="675454" y="1010183"/>
                    <a:pt x="669967" y="969721"/>
                  </a:cubicBezTo>
                  <a:cubicBezTo>
                    <a:pt x="648022" y="801700"/>
                    <a:pt x="597273" y="635737"/>
                    <a:pt x="565726" y="469087"/>
                  </a:cubicBezTo>
                  <a:cubicBezTo>
                    <a:pt x="547895" y="375133"/>
                    <a:pt x="518406" y="100127"/>
                    <a:pt x="518406" y="98069"/>
                  </a:cubicBezTo>
                  <a:cubicBezTo>
                    <a:pt x="514977" y="93955"/>
                    <a:pt x="517034" y="86411"/>
                    <a:pt x="508804" y="85725"/>
                  </a:cubicBezTo>
                  <a:cubicBezTo>
                    <a:pt x="499203" y="90526"/>
                    <a:pt x="496460" y="100127"/>
                    <a:pt x="491659" y="107671"/>
                  </a:cubicBezTo>
                  <a:cubicBezTo>
                    <a:pt x="471085" y="145390"/>
                    <a:pt x="427880" y="224257"/>
                    <a:pt x="409363" y="263347"/>
                  </a:cubicBezTo>
                  <a:cubicBezTo>
                    <a:pt x="402505" y="277063"/>
                    <a:pt x="381246" y="272948"/>
                    <a:pt x="357243" y="269519"/>
                  </a:cubicBezTo>
                  <a:cubicBezTo>
                    <a:pt x="351070" y="269519"/>
                    <a:pt x="178249" y="119329"/>
                    <a:pt x="102125" y="59665"/>
                  </a:cubicBezTo>
                  <a:cubicBezTo>
                    <a:pt x="81551" y="43891"/>
                    <a:pt x="64406" y="28804"/>
                    <a:pt x="67835" y="0"/>
                  </a:cubicBezTo>
                  <a:cubicBezTo>
                    <a:pt x="42460" y="3429"/>
                    <a:pt x="21886" y="9601"/>
                    <a:pt x="17772" y="43205"/>
                  </a:cubicBezTo>
                  <a:cubicBezTo>
                    <a:pt x="17086" y="71323"/>
                    <a:pt x="6799" y="76124"/>
                    <a:pt x="1312" y="95326"/>
                  </a:cubicBezTo>
                  <a:cubicBezTo>
                    <a:pt x="-5546" y="117958"/>
                    <a:pt x="15714" y="122758"/>
                    <a:pt x="36288" y="135788"/>
                  </a:cubicBezTo>
                  <a:cubicBezTo>
                    <a:pt x="59605" y="150876"/>
                    <a:pt x="76750" y="190652"/>
                    <a:pt x="93895" y="211912"/>
                  </a:cubicBezTo>
                  <a:cubicBezTo>
                    <a:pt x="199509" y="341528"/>
                    <a:pt x="315409" y="719404"/>
                    <a:pt x="323638" y="756437"/>
                  </a:cubicBezTo>
                  <a:cubicBezTo>
                    <a:pt x="340098" y="831875"/>
                    <a:pt x="355185" y="907999"/>
                    <a:pt x="368901" y="984809"/>
                  </a:cubicBezTo>
                  <a:cubicBezTo>
                    <a:pt x="386046" y="1076706"/>
                    <a:pt x="401820" y="1168603"/>
                    <a:pt x="415536" y="1261186"/>
                  </a:cubicBezTo>
                  <a:cubicBezTo>
                    <a:pt x="436110" y="1398346"/>
                    <a:pt x="448454" y="1536878"/>
                    <a:pt x="458055" y="1675409"/>
                  </a:cubicBezTo>
                  <a:cubicBezTo>
                    <a:pt x="464227" y="1763878"/>
                    <a:pt x="468342" y="1853032"/>
                    <a:pt x="472457" y="1942186"/>
                  </a:cubicBezTo>
                  <a:cubicBezTo>
                    <a:pt x="473143" y="1954530"/>
                    <a:pt x="460113" y="1974418"/>
                    <a:pt x="474514" y="1981276"/>
                  </a:cubicBezTo>
                  <a:cubicBezTo>
                    <a:pt x="480687" y="1984019"/>
                    <a:pt x="656251" y="1973732"/>
                    <a:pt x="713173" y="1971675"/>
                  </a:cubicBezTo>
                  <a:cubicBezTo>
                    <a:pt x="718659" y="1971675"/>
                    <a:pt x="740605" y="1973047"/>
                    <a:pt x="746091" y="1970303"/>
                  </a:cubicBezTo>
                  <a:cubicBezTo>
                    <a:pt x="757750" y="1964817"/>
                    <a:pt x="752263" y="1925726"/>
                    <a:pt x="750892" y="1914068"/>
                  </a:cubicBezTo>
                  <a:close/>
                </a:path>
              </a:pathLst>
            </a:custGeom>
            <a:solidFill>
              <a:schemeClr val="accent2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9" name="Freeform: Shape 2458">
              <a:extLst>
                <a:ext uri="{FF2B5EF4-FFF2-40B4-BE49-F238E27FC236}">
                  <a16:creationId xmlns:a16="http://schemas.microsoft.com/office/drawing/2014/main" id="{8FD2F4C4-4FE9-4B8E-BE88-7E49CBC394BA}"/>
                </a:ext>
              </a:extLst>
            </p:cNvPr>
            <p:cNvSpPr/>
            <p:nvPr/>
          </p:nvSpPr>
          <p:spPr>
            <a:xfrm flipH="1">
              <a:off x="10213330" y="1446764"/>
              <a:ext cx="846879" cy="608120"/>
            </a:xfrm>
            <a:custGeom>
              <a:avLst/>
              <a:gdLst>
                <a:gd name="connsiteX0" fmla="*/ 1130709 w 1130709"/>
                <a:gd name="connsiteY0" fmla="*/ 0 h 811931"/>
                <a:gd name="connsiteX1" fmla="*/ 28840 w 1130709"/>
                <a:gd name="connsiteY1" fmla="*/ 0 h 811931"/>
                <a:gd name="connsiteX2" fmla="*/ 27423 w 1130709"/>
                <a:gd name="connsiteY2" fmla="*/ 11472 h 811931"/>
                <a:gd name="connsiteX3" fmla="*/ 871 w 1130709"/>
                <a:gd name="connsiteY3" fmla="*/ 185295 h 811931"/>
                <a:gd name="connsiteX4" fmla="*/ 71760 w 1130709"/>
                <a:gd name="connsiteY4" fmla="*/ 328650 h 811931"/>
                <a:gd name="connsiteX5" fmla="*/ 536481 w 1130709"/>
                <a:gd name="connsiteY5" fmla="*/ 694126 h 811931"/>
                <a:gd name="connsiteX6" fmla="*/ 676685 w 1130709"/>
                <a:gd name="connsiteY6" fmla="*/ 804399 h 811931"/>
                <a:gd name="connsiteX7" fmla="*/ 829490 w 1130709"/>
                <a:gd name="connsiteY7" fmla="*/ 747687 h 811931"/>
                <a:gd name="connsiteX8" fmla="*/ 1020105 w 1130709"/>
                <a:gd name="connsiteY8" fmla="*/ 405841 h 811931"/>
                <a:gd name="connsiteX9" fmla="*/ 1002776 w 1130709"/>
                <a:gd name="connsiteY9" fmla="*/ 240431 h 811931"/>
                <a:gd name="connsiteX10" fmla="*/ 1102858 w 1130709"/>
                <a:gd name="connsiteY10" fmla="*/ 62691 h 811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0709" h="811931">
                  <a:moveTo>
                    <a:pt x="1130709" y="0"/>
                  </a:moveTo>
                  <a:lnTo>
                    <a:pt x="28840" y="0"/>
                  </a:lnTo>
                  <a:lnTo>
                    <a:pt x="27423" y="11472"/>
                  </a:lnTo>
                  <a:cubicBezTo>
                    <a:pt x="14162" y="106899"/>
                    <a:pt x="-1099" y="168558"/>
                    <a:pt x="871" y="185295"/>
                  </a:cubicBezTo>
                  <a:cubicBezTo>
                    <a:pt x="-5432" y="248308"/>
                    <a:pt x="22925" y="290843"/>
                    <a:pt x="71760" y="328650"/>
                  </a:cubicBezTo>
                  <a:cubicBezTo>
                    <a:pt x="226141" y="449951"/>
                    <a:pt x="385250" y="569674"/>
                    <a:pt x="536481" y="694126"/>
                  </a:cubicBezTo>
                  <a:cubicBezTo>
                    <a:pt x="560111" y="713029"/>
                    <a:pt x="654631" y="785494"/>
                    <a:pt x="676685" y="804399"/>
                  </a:cubicBezTo>
                  <a:cubicBezTo>
                    <a:pt x="689287" y="812276"/>
                    <a:pt x="790107" y="831178"/>
                    <a:pt x="829490" y="747687"/>
                  </a:cubicBezTo>
                  <a:cubicBezTo>
                    <a:pt x="889354" y="621661"/>
                    <a:pt x="949215" y="527141"/>
                    <a:pt x="1020105" y="405841"/>
                  </a:cubicBezTo>
                  <a:cubicBezTo>
                    <a:pt x="1020105" y="396388"/>
                    <a:pt x="938189" y="327074"/>
                    <a:pt x="1002776" y="240431"/>
                  </a:cubicBezTo>
                  <a:cubicBezTo>
                    <a:pt x="1034676" y="197898"/>
                    <a:pt x="1069038" y="134491"/>
                    <a:pt x="1102858" y="62691"/>
                  </a:cubicBezTo>
                  <a:close/>
                </a:path>
              </a:pathLst>
            </a:custGeom>
            <a:solidFill>
              <a:srgbClr val="E9C6B2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0" name="Freeform: Shape 2459">
              <a:extLst>
                <a:ext uri="{FF2B5EF4-FFF2-40B4-BE49-F238E27FC236}">
                  <a16:creationId xmlns:a16="http://schemas.microsoft.com/office/drawing/2014/main" id="{6C7B3734-95B6-4F0F-B4E4-63F82A926E21}"/>
                </a:ext>
              </a:extLst>
            </p:cNvPr>
            <p:cNvSpPr/>
            <p:nvPr/>
          </p:nvSpPr>
          <p:spPr>
            <a:xfrm flipH="1">
              <a:off x="10299707" y="1465199"/>
              <a:ext cx="601744" cy="589945"/>
            </a:xfrm>
            <a:custGeom>
              <a:avLst/>
              <a:gdLst>
                <a:gd name="connsiteX0" fmla="*/ 351815 w 349758"/>
                <a:gd name="connsiteY0" fmla="*/ 165278 h 342900"/>
                <a:gd name="connsiteX1" fmla="*/ 266776 w 349758"/>
                <a:gd name="connsiteY1" fmla="*/ 317525 h 342900"/>
                <a:gd name="connsiteX2" fmla="*/ 183794 w 349758"/>
                <a:gd name="connsiteY2" fmla="*/ 309982 h 342900"/>
                <a:gd name="connsiteX3" fmla="*/ 121387 w 349758"/>
                <a:gd name="connsiteY3" fmla="*/ 210541 h 342900"/>
                <a:gd name="connsiteX4" fmla="*/ 0 w 349758"/>
                <a:gd name="connsiteY4" fmla="*/ 0 h 342900"/>
                <a:gd name="connsiteX5" fmla="*/ 111785 w 349758"/>
                <a:gd name="connsiteY5" fmla="*/ 93955 h 342900"/>
                <a:gd name="connsiteX6" fmla="*/ 336728 w 349758"/>
                <a:gd name="connsiteY6" fmla="*/ 106985 h 342900"/>
                <a:gd name="connsiteX7" fmla="*/ 351815 w 349758"/>
                <a:gd name="connsiteY7" fmla="*/ 165278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58" h="342900">
                  <a:moveTo>
                    <a:pt x="351815" y="165278"/>
                  </a:moveTo>
                  <a:cubicBezTo>
                    <a:pt x="320954" y="218084"/>
                    <a:pt x="295580" y="264033"/>
                    <a:pt x="266776" y="317525"/>
                  </a:cubicBezTo>
                  <a:cubicBezTo>
                    <a:pt x="245516" y="353873"/>
                    <a:pt x="215341" y="361417"/>
                    <a:pt x="183794" y="309982"/>
                  </a:cubicBezTo>
                  <a:cubicBezTo>
                    <a:pt x="159791" y="275006"/>
                    <a:pt x="139903" y="242773"/>
                    <a:pt x="121387" y="210541"/>
                  </a:cubicBezTo>
                  <a:cubicBezTo>
                    <a:pt x="84353" y="145390"/>
                    <a:pt x="4115" y="10287"/>
                    <a:pt x="0" y="0"/>
                  </a:cubicBezTo>
                  <a:cubicBezTo>
                    <a:pt x="37719" y="39776"/>
                    <a:pt x="76810" y="66523"/>
                    <a:pt x="111785" y="93955"/>
                  </a:cubicBezTo>
                  <a:cubicBezTo>
                    <a:pt x="183109" y="150876"/>
                    <a:pt x="262661" y="165964"/>
                    <a:pt x="336728" y="106985"/>
                  </a:cubicBezTo>
                  <a:cubicBezTo>
                    <a:pt x="338099" y="160477"/>
                    <a:pt x="351130" y="161849"/>
                    <a:pt x="351815" y="165278"/>
                  </a:cubicBezTo>
                  <a:close/>
                </a:path>
              </a:pathLst>
            </a:custGeom>
            <a:solidFill>
              <a:srgbClr val="DEA89F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1" name="Freeform: Shape 2460">
              <a:extLst>
                <a:ext uri="{FF2B5EF4-FFF2-40B4-BE49-F238E27FC236}">
                  <a16:creationId xmlns:a16="http://schemas.microsoft.com/office/drawing/2014/main" id="{C3B75EF4-8530-44E8-A30F-AB2BA9224986}"/>
                </a:ext>
              </a:extLst>
            </p:cNvPr>
            <p:cNvSpPr/>
            <p:nvPr/>
          </p:nvSpPr>
          <p:spPr>
            <a:xfrm flipH="1">
              <a:off x="8705980" y="5714844"/>
              <a:ext cx="495552" cy="884915"/>
            </a:xfrm>
            <a:custGeom>
              <a:avLst/>
              <a:gdLst>
                <a:gd name="connsiteX0" fmla="*/ 288211 w 288036"/>
                <a:gd name="connsiteY0" fmla="*/ 224436 h 514350"/>
                <a:gd name="connsiteX1" fmla="*/ 288896 w 288036"/>
                <a:gd name="connsiteY1" fmla="*/ 286843 h 514350"/>
                <a:gd name="connsiteX2" fmla="*/ 113332 w 288036"/>
                <a:gd name="connsiteY2" fmla="*/ 504928 h 514350"/>
                <a:gd name="connsiteX3" fmla="*/ 52981 w 288036"/>
                <a:gd name="connsiteY3" fmla="*/ 481611 h 514350"/>
                <a:gd name="connsiteX4" fmla="*/ 61897 w 288036"/>
                <a:gd name="connsiteY4" fmla="*/ 441148 h 514350"/>
                <a:gd name="connsiteX5" fmla="*/ 82471 w 288036"/>
                <a:gd name="connsiteY5" fmla="*/ 380798 h 514350"/>
                <a:gd name="connsiteX6" fmla="*/ 133906 w 288036"/>
                <a:gd name="connsiteY6" fmla="*/ 195632 h 514350"/>
                <a:gd name="connsiteX7" fmla="*/ 87271 w 288036"/>
                <a:gd name="connsiteY7" fmla="*/ 246381 h 514350"/>
                <a:gd name="connsiteX8" fmla="*/ 82471 w 288036"/>
                <a:gd name="connsiteY8" fmla="*/ 303988 h 514350"/>
                <a:gd name="connsiteX9" fmla="*/ 40637 w 288036"/>
                <a:gd name="connsiteY9" fmla="*/ 382170 h 514350"/>
                <a:gd name="connsiteX10" fmla="*/ 1546 w 288036"/>
                <a:gd name="connsiteY10" fmla="*/ 373254 h 514350"/>
                <a:gd name="connsiteX11" fmla="*/ 7718 w 288036"/>
                <a:gd name="connsiteY11" fmla="*/ 80418 h 514350"/>
                <a:gd name="connsiteX12" fmla="*/ 42008 w 288036"/>
                <a:gd name="connsiteY12" fmla="*/ 6351 h 514350"/>
                <a:gd name="connsiteX13" fmla="*/ 66011 w 288036"/>
                <a:gd name="connsiteY13" fmla="*/ 865 h 514350"/>
                <a:gd name="connsiteX14" fmla="*/ 252549 w 288036"/>
                <a:gd name="connsiteY14" fmla="*/ 27611 h 514350"/>
                <a:gd name="connsiteX15" fmla="*/ 272437 w 288036"/>
                <a:gd name="connsiteY15" fmla="*/ 37898 h 514350"/>
                <a:gd name="connsiteX16" fmla="*/ 288211 w 288036"/>
                <a:gd name="connsiteY16" fmla="*/ 224436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88036" h="514350">
                  <a:moveTo>
                    <a:pt x="288211" y="224436"/>
                  </a:moveTo>
                  <a:cubicBezTo>
                    <a:pt x="288211" y="234037"/>
                    <a:pt x="293011" y="275871"/>
                    <a:pt x="288896" y="286843"/>
                  </a:cubicBezTo>
                  <a:cubicBezTo>
                    <a:pt x="253921" y="378741"/>
                    <a:pt x="192199" y="449378"/>
                    <a:pt x="113332" y="504928"/>
                  </a:cubicBezTo>
                  <a:cubicBezTo>
                    <a:pt x="81099" y="527559"/>
                    <a:pt x="61211" y="517272"/>
                    <a:pt x="52981" y="481611"/>
                  </a:cubicBezTo>
                  <a:cubicBezTo>
                    <a:pt x="53667" y="463780"/>
                    <a:pt x="57782" y="452121"/>
                    <a:pt x="61897" y="441148"/>
                  </a:cubicBezTo>
                  <a:cubicBezTo>
                    <a:pt x="63268" y="416460"/>
                    <a:pt x="64640" y="393142"/>
                    <a:pt x="82471" y="380798"/>
                  </a:cubicBezTo>
                  <a:cubicBezTo>
                    <a:pt x="133220" y="345136"/>
                    <a:pt x="172996" y="202490"/>
                    <a:pt x="133906" y="195632"/>
                  </a:cubicBezTo>
                  <a:cubicBezTo>
                    <a:pt x="93443" y="194946"/>
                    <a:pt x="89329" y="213463"/>
                    <a:pt x="87271" y="246381"/>
                  </a:cubicBezTo>
                  <a:cubicBezTo>
                    <a:pt x="84528" y="273813"/>
                    <a:pt x="88643" y="285472"/>
                    <a:pt x="82471" y="303988"/>
                  </a:cubicBezTo>
                  <a:cubicBezTo>
                    <a:pt x="75613" y="333478"/>
                    <a:pt x="68069" y="363653"/>
                    <a:pt x="40637" y="382170"/>
                  </a:cubicBezTo>
                  <a:cubicBezTo>
                    <a:pt x="24178" y="393142"/>
                    <a:pt x="9090" y="398629"/>
                    <a:pt x="1546" y="373254"/>
                  </a:cubicBezTo>
                  <a:cubicBezTo>
                    <a:pt x="-2569" y="341022"/>
                    <a:pt x="2232" y="96191"/>
                    <a:pt x="7718" y="80418"/>
                  </a:cubicBezTo>
                  <a:cubicBezTo>
                    <a:pt x="11833" y="52300"/>
                    <a:pt x="22120" y="26925"/>
                    <a:pt x="42008" y="6351"/>
                  </a:cubicBezTo>
                  <a:cubicBezTo>
                    <a:pt x="48866" y="-1192"/>
                    <a:pt x="57096" y="-507"/>
                    <a:pt x="66011" y="865"/>
                  </a:cubicBezTo>
                  <a:cubicBezTo>
                    <a:pt x="128419" y="9095"/>
                    <a:pt x="190141" y="18010"/>
                    <a:pt x="252549" y="27611"/>
                  </a:cubicBezTo>
                  <a:cubicBezTo>
                    <a:pt x="260093" y="28983"/>
                    <a:pt x="267637" y="31040"/>
                    <a:pt x="272437" y="37898"/>
                  </a:cubicBezTo>
                  <a:cubicBezTo>
                    <a:pt x="277238" y="49557"/>
                    <a:pt x="279981" y="203862"/>
                    <a:pt x="288211" y="224436"/>
                  </a:cubicBezTo>
                  <a:close/>
                </a:path>
              </a:pathLst>
            </a:custGeom>
            <a:solidFill>
              <a:srgbClr val="E9C6B2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2" name="Freeform: Shape 2461">
              <a:extLst>
                <a:ext uri="{FF2B5EF4-FFF2-40B4-BE49-F238E27FC236}">
                  <a16:creationId xmlns:a16="http://schemas.microsoft.com/office/drawing/2014/main" id="{00267D67-48FF-4D01-989C-06AB6388656B}"/>
                </a:ext>
              </a:extLst>
            </p:cNvPr>
            <p:cNvSpPr/>
            <p:nvPr/>
          </p:nvSpPr>
          <p:spPr>
            <a:xfrm flipH="1">
              <a:off x="8727055" y="5370506"/>
              <a:ext cx="436558" cy="412960"/>
            </a:xfrm>
            <a:custGeom>
              <a:avLst/>
              <a:gdLst>
                <a:gd name="connsiteX0" fmla="*/ 249025 w 253746"/>
                <a:gd name="connsiteY0" fmla="*/ 240785 h 240030"/>
                <a:gd name="connsiteX1" fmla="*/ 61116 w 253746"/>
                <a:gd name="connsiteY1" fmla="*/ 211981 h 240030"/>
                <a:gd name="connsiteX2" fmla="*/ 18596 w 253746"/>
                <a:gd name="connsiteY2" fmla="*/ 206495 h 240030"/>
                <a:gd name="connsiteX3" fmla="*/ 13110 w 253746"/>
                <a:gd name="connsiteY3" fmla="*/ 205809 h 240030"/>
                <a:gd name="connsiteX4" fmla="*/ 6938 w 253746"/>
                <a:gd name="connsiteY4" fmla="*/ 159860 h 240030"/>
                <a:gd name="connsiteX5" fmla="*/ 6252 w 253746"/>
                <a:gd name="connsiteY5" fmla="*/ 131742 h 240030"/>
                <a:gd name="connsiteX6" fmla="*/ 765 w 253746"/>
                <a:gd name="connsiteY6" fmla="*/ 74135 h 240030"/>
                <a:gd name="connsiteX7" fmla="*/ 22711 w 253746"/>
                <a:gd name="connsiteY7" fmla="*/ 32987 h 240030"/>
                <a:gd name="connsiteX8" fmla="*/ 244224 w 253746"/>
                <a:gd name="connsiteY8" fmla="*/ 50132 h 240030"/>
                <a:gd name="connsiteX9" fmla="*/ 253140 w 253746"/>
                <a:gd name="connsiteY9" fmla="*/ 75507 h 240030"/>
                <a:gd name="connsiteX10" fmla="*/ 253826 w 253746"/>
                <a:gd name="connsiteY10" fmla="*/ 155745 h 240030"/>
                <a:gd name="connsiteX11" fmla="*/ 253140 w 253746"/>
                <a:gd name="connsiteY11" fmla="*/ 241470 h 240030"/>
                <a:gd name="connsiteX12" fmla="*/ 253140 w 253746"/>
                <a:gd name="connsiteY12" fmla="*/ 241470 h 240030"/>
                <a:gd name="connsiteX13" fmla="*/ 249025 w 253746"/>
                <a:gd name="connsiteY13" fmla="*/ 240785 h 24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3746" h="240030">
                  <a:moveTo>
                    <a:pt x="249025" y="240785"/>
                  </a:moveTo>
                  <a:cubicBezTo>
                    <a:pt x="186617" y="231183"/>
                    <a:pt x="123524" y="221582"/>
                    <a:pt x="61116" y="211981"/>
                  </a:cubicBezTo>
                  <a:cubicBezTo>
                    <a:pt x="47400" y="209924"/>
                    <a:pt x="32998" y="208552"/>
                    <a:pt x="18596" y="206495"/>
                  </a:cubicBezTo>
                  <a:cubicBezTo>
                    <a:pt x="16539" y="205809"/>
                    <a:pt x="15167" y="205809"/>
                    <a:pt x="13110" y="205809"/>
                  </a:cubicBezTo>
                  <a:cubicBezTo>
                    <a:pt x="4194" y="191407"/>
                    <a:pt x="14481" y="174262"/>
                    <a:pt x="6938" y="159860"/>
                  </a:cubicBezTo>
                  <a:cubicBezTo>
                    <a:pt x="6938" y="150259"/>
                    <a:pt x="6252" y="140658"/>
                    <a:pt x="6252" y="131742"/>
                  </a:cubicBezTo>
                  <a:cubicBezTo>
                    <a:pt x="-606" y="113226"/>
                    <a:pt x="8309" y="92652"/>
                    <a:pt x="765" y="74135"/>
                  </a:cubicBezTo>
                  <a:cubicBezTo>
                    <a:pt x="-2664" y="54933"/>
                    <a:pt x="5566" y="42588"/>
                    <a:pt x="22711" y="32987"/>
                  </a:cubicBezTo>
                  <a:cubicBezTo>
                    <a:pt x="108436" y="-15705"/>
                    <a:pt x="159185" y="-10904"/>
                    <a:pt x="244224" y="50132"/>
                  </a:cubicBezTo>
                  <a:cubicBezTo>
                    <a:pt x="253826" y="56990"/>
                    <a:pt x="253140" y="65906"/>
                    <a:pt x="253140" y="75507"/>
                  </a:cubicBezTo>
                  <a:cubicBezTo>
                    <a:pt x="253826" y="102253"/>
                    <a:pt x="253826" y="128999"/>
                    <a:pt x="253826" y="155745"/>
                  </a:cubicBezTo>
                  <a:cubicBezTo>
                    <a:pt x="257255" y="184549"/>
                    <a:pt x="258626" y="212667"/>
                    <a:pt x="253140" y="241470"/>
                  </a:cubicBezTo>
                  <a:lnTo>
                    <a:pt x="253140" y="241470"/>
                  </a:lnTo>
                  <a:cubicBezTo>
                    <a:pt x="252454" y="243528"/>
                    <a:pt x="251082" y="243528"/>
                    <a:pt x="249025" y="240785"/>
                  </a:cubicBezTo>
                  <a:close/>
                </a:path>
              </a:pathLst>
            </a:custGeom>
            <a:solidFill>
              <a:schemeClr val="accent2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3" name="Freeform: Shape 2462">
              <a:extLst>
                <a:ext uri="{FF2B5EF4-FFF2-40B4-BE49-F238E27FC236}">
                  <a16:creationId xmlns:a16="http://schemas.microsoft.com/office/drawing/2014/main" id="{3B7B5749-B954-444C-BE7B-1CDBD046DA5B}"/>
                </a:ext>
              </a:extLst>
            </p:cNvPr>
            <p:cNvSpPr/>
            <p:nvPr/>
          </p:nvSpPr>
          <p:spPr>
            <a:xfrm flipH="1">
              <a:off x="9889141" y="4876255"/>
              <a:ext cx="11799" cy="82592"/>
            </a:xfrm>
            <a:custGeom>
              <a:avLst/>
              <a:gdLst>
                <a:gd name="connsiteX0" fmla="*/ 5506 w 0"/>
                <a:gd name="connsiteY0" fmla="*/ 52121 h 48006"/>
                <a:gd name="connsiteX1" fmla="*/ 706 w 0"/>
                <a:gd name="connsiteY1" fmla="*/ 0 h 48006"/>
                <a:gd name="connsiteX2" fmla="*/ 5506 w 0"/>
                <a:gd name="connsiteY2" fmla="*/ 52121 h 48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48006">
                  <a:moveTo>
                    <a:pt x="5506" y="52121"/>
                  </a:moveTo>
                  <a:cubicBezTo>
                    <a:pt x="-4095" y="35661"/>
                    <a:pt x="2077" y="17145"/>
                    <a:pt x="706" y="0"/>
                  </a:cubicBezTo>
                  <a:cubicBezTo>
                    <a:pt x="10993" y="16459"/>
                    <a:pt x="3449" y="34976"/>
                    <a:pt x="5506" y="52121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4" name="Freeform: Shape 2463">
              <a:extLst>
                <a:ext uri="{FF2B5EF4-FFF2-40B4-BE49-F238E27FC236}">
                  <a16:creationId xmlns:a16="http://schemas.microsoft.com/office/drawing/2014/main" id="{0DC251DE-A63E-4C79-85B7-75B3181960E8}"/>
                </a:ext>
              </a:extLst>
            </p:cNvPr>
            <p:cNvSpPr/>
            <p:nvPr/>
          </p:nvSpPr>
          <p:spPr>
            <a:xfrm flipH="1">
              <a:off x="8686800" y="1617111"/>
              <a:ext cx="3505200" cy="4982649"/>
            </a:xfrm>
            <a:custGeom>
              <a:avLst/>
              <a:gdLst>
                <a:gd name="connsiteX0" fmla="*/ 2570601 w 4679962"/>
                <a:gd name="connsiteY0" fmla="*/ 285525 h 6652578"/>
                <a:gd name="connsiteX1" fmla="*/ 2865188 w 4679962"/>
                <a:gd name="connsiteY1" fmla="*/ 2276735 h 6652578"/>
                <a:gd name="connsiteX2" fmla="*/ 3058952 w 4679962"/>
                <a:gd name="connsiteY2" fmla="*/ 4945335 h 6652578"/>
                <a:gd name="connsiteX3" fmla="*/ 3145923 w 4679962"/>
                <a:gd name="connsiteY3" fmla="*/ 6556538 h 6652578"/>
                <a:gd name="connsiteX4" fmla="*/ 3150679 w 4679962"/>
                <a:gd name="connsiteY4" fmla="*/ 6652578 h 6652578"/>
                <a:gd name="connsiteX5" fmla="*/ 3807167 w 4679962"/>
                <a:gd name="connsiteY5" fmla="*/ 6652578 h 6652578"/>
                <a:gd name="connsiteX6" fmla="*/ 3667028 w 4679962"/>
                <a:gd name="connsiteY6" fmla="*/ 4236439 h 6652578"/>
                <a:gd name="connsiteX7" fmla="*/ 3934834 w 4679962"/>
                <a:gd name="connsiteY7" fmla="*/ 5135951 h 6652578"/>
                <a:gd name="connsiteX8" fmla="*/ 4679962 w 4679962"/>
                <a:gd name="connsiteY8" fmla="*/ 5167457 h 6652578"/>
                <a:gd name="connsiteX9" fmla="*/ 4509827 w 4679962"/>
                <a:gd name="connsiteY9" fmla="*/ 3960757 h 6652578"/>
                <a:gd name="connsiteX10" fmla="*/ 4040379 w 4679962"/>
                <a:gd name="connsiteY10" fmla="*/ 1875028 h 6652578"/>
                <a:gd name="connsiteX11" fmla="*/ 3386619 w 4679962"/>
                <a:gd name="connsiteY11" fmla="*/ 794354 h 6652578"/>
                <a:gd name="connsiteX12" fmla="*/ 2644642 w 4679962"/>
                <a:gd name="connsiteY12" fmla="*/ 513947 h 6652578"/>
                <a:gd name="connsiteX13" fmla="*/ 2597382 w 4679962"/>
                <a:gd name="connsiteY13" fmla="*/ 309155 h 6652578"/>
                <a:gd name="connsiteX14" fmla="*/ 2570601 w 4679962"/>
                <a:gd name="connsiteY14" fmla="*/ 285525 h 6652578"/>
                <a:gd name="connsiteX15" fmla="*/ 1284153 w 4679962"/>
                <a:gd name="connsiteY15" fmla="*/ 0 h 6652578"/>
                <a:gd name="connsiteX16" fmla="*/ 1225276 w 4679962"/>
                <a:gd name="connsiteY16" fmla="*/ 1969 h 6652578"/>
                <a:gd name="connsiteX17" fmla="*/ 1004730 w 4679962"/>
                <a:gd name="connsiteY17" fmla="*/ 317034 h 6652578"/>
                <a:gd name="connsiteX18" fmla="*/ 207616 w 4679962"/>
                <a:gd name="connsiteY18" fmla="*/ 647852 h 6652578"/>
                <a:gd name="connsiteX19" fmla="*/ 52003 w 4679962"/>
                <a:gd name="connsiteY19" fmla="*/ 770309 h 6652578"/>
                <a:gd name="connsiteX20" fmla="*/ 0 w 4679962"/>
                <a:gd name="connsiteY20" fmla="*/ 827682 h 6652578"/>
                <a:gd name="connsiteX21" fmla="*/ 0 w 4679962"/>
                <a:gd name="connsiteY21" fmla="*/ 4113092 h 6652578"/>
                <a:gd name="connsiteX22" fmla="*/ 77701 w 4679962"/>
                <a:gd name="connsiteY22" fmla="*/ 4144411 h 6652578"/>
                <a:gd name="connsiteX23" fmla="*/ 327341 w 4679962"/>
                <a:gd name="connsiteY23" fmla="*/ 4217540 h 6652578"/>
                <a:gd name="connsiteX24" fmla="*/ 305877 w 4679962"/>
                <a:gd name="connsiteY24" fmla="*/ 6404485 h 6652578"/>
                <a:gd name="connsiteX25" fmla="*/ 311484 w 4679962"/>
                <a:gd name="connsiteY25" fmla="*/ 6652578 h 6652578"/>
                <a:gd name="connsiteX26" fmla="*/ 2550036 w 4679962"/>
                <a:gd name="connsiteY26" fmla="*/ 6652578 h 6652578"/>
                <a:gd name="connsiteX27" fmla="*/ 2548648 w 4679962"/>
                <a:gd name="connsiteY27" fmla="*/ 6596334 h 6652578"/>
                <a:gd name="connsiteX28" fmla="*/ 2400465 w 4679962"/>
                <a:gd name="connsiteY28" fmla="*/ 3102210 h 6652578"/>
                <a:gd name="connsiteX29" fmla="*/ 1370204 w 4679962"/>
                <a:gd name="connsiteY29" fmla="*/ 143748 h 6652578"/>
                <a:gd name="connsiteX30" fmla="*/ 1422191 w 4679962"/>
                <a:gd name="connsiteY30" fmla="*/ 9845 h 6652578"/>
                <a:gd name="connsiteX31" fmla="*/ 1284153 w 4679962"/>
                <a:gd name="connsiteY31" fmla="*/ 0 h 6652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679962" h="6652578">
                  <a:moveTo>
                    <a:pt x="2570601" y="285525"/>
                  </a:moveTo>
                  <a:cubicBezTo>
                    <a:pt x="2583203" y="791205"/>
                    <a:pt x="2758064" y="1537908"/>
                    <a:pt x="2865188" y="2276735"/>
                  </a:cubicBezTo>
                  <a:cubicBezTo>
                    <a:pt x="3014844" y="3303848"/>
                    <a:pt x="3003816" y="4085210"/>
                    <a:pt x="3058952" y="4945335"/>
                  </a:cubicBezTo>
                  <a:cubicBezTo>
                    <a:pt x="3083074" y="5325088"/>
                    <a:pt x="3116242" y="5961138"/>
                    <a:pt x="3145923" y="6556538"/>
                  </a:cubicBezTo>
                  <a:lnTo>
                    <a:pt x="3150679" y="6652578"/>
                  </a:lnTo>
                  <a:lnTo>
                    <a:pt x="3807167" y="6652578"/>
                  </a:lnTo>
                  <a:lnTo>
                    <a:pt x="3667028" y="4236439"/>
                  </a:lnTo>
                  <a:lnTo>
                    <a:pt x="3934834" y="5135951"/>
                  </a:lnTo>
                  <a:lnTo>
                    <a:pt x="4679962" y="5167457"/>
                  </a:lnTo>
                  <a:cubicBezTo>
                    <a:pt x="4679962" y="5167457"/>
                    <a:pt x="4612224" y="4690135"/>
                    <a:pt x="4509827" y="3960757"/>
                  </a:cubicBezTo>
                  <a:cubicBezTo>
                    <a:pt x="4407431" y="3231383"/>
                    <a:pt x="4087639" y="2108177"/>
                    <a:pt x="4040379" y="1875028"/>
                  </a:cubicBezTo>
                  <a:cubicBezTo>
                    <a:pt x="3993119" y="1641880"/>
                    <a:pt x="3656000" y="955038"/>
                    <a:pt x="3386619" y="794354"/>
                  </a:cubicBezTo>
                  <a:cubicBezTo>
                    <a:pt x="3117240" y="633672"/>
                    <a:pt x="2644642" y="513947"/>
                    <a:pt x="2644642" y="513947"/>
                  </a:cubicBezTo>
                  <a:lnTo>
                    <a:pt x="2597382" y="309155"/>
                  </a:lnTo>
                  <a:cubicBezTo>
                    <a:pt x="2597382" y="309155"/>
                    <a:pt x="2598956" y="302854"/>
                    <a:pt x="2570601" y="285525"/>
                  </a:cubicBezTo>
                  <a:close/>
                  <a:moveTo>
                    <a:pt x="1284153" y="0"/>
                  </a:moveTo>
                  <a:cubicBezTo>
                    <a:pt x="1248118" y="0"/>
                    <a:pt x="1225276" y="1969"/>
                    <a:pt x="1225276" y="1969"/>
                  </a:cubicBezTo>
                  <a:lnTo>
                    <a:pt x="1004730" y="317034"/>
                  </a:lnTo>
                  <a:cubicBezTo>
                    <a:pt x="1004730" y="317034"/>
                    <a:pt x="445490" y="498196"/>
                    <a:pt x="207616" y="647852"/>
                  </a:cubicBezTo>
                  <a:cubicBezTo>
                    <a:pt x="148147" y="685266"/>
                    <a:pt x="96752" y="726126"/>
                    <a:pt x="52003" y="770309"/>
                  </a:cubicBezTo>
                  <a:lnTo>
                    <a:pt x="0" y="827682"/>
                  </a:lnTo>
                  <a:lnTo>
                    <a:pt x="0" y="4113092"/>
                  </a:lnTo>
                  <a:lnTo>
                    <a:pt x="77701" y="4144411"/>
                  </a:lnTo>
                  <a:cubicBezTo>
                    <a:pt x="162227" y="4173924"/>
                    <a:pt x="246212" y="4198636"/>
                    <a:pt x="327341" y="4217540"/>
                  </a:cubicBezTo>
                  <a:cubicBezTo>
                    <a:pt x="277717" y="4420755"/>
                    <a:pt x="285594" y="5438022"/>
                    <a:pt x="305877" y="6404485"/>
                  </a:cubicBezTo>
                  <a:lnTo>
                    <a:pt x="311484" y="6652578"/>
                  </a:lnTo>
                  <a:lnTo>
                    <a:pt x="2550036" y="6652578"/>
                  </a:lnTo>
                  <a:lnTo>
                    <a:pt x="2548648" y="6596334"/>
                  </a:lnTo>
                  <a:cubicBezTo>
                    <a:pt x="2519814" y="5472748"/>
                    <a:pt x="2471354" y="3993646"/>
                    <a:pt x="2400465" y="3102210"/>
                  </a:cubicBezTo>
                  <a:cubicBezTo>
                    <a:pt x="2283892" y="1630855"/>
                    <a:pt x="1975128" y="591140"/>
                    <a:pt x="1370204" y="143748"/>
                  </a:cubicBezTo>
                  <a:cubicBezTo>
                    <a:pt x="1390684" y="101216"/>
                    <a:pt x="1395410" y="63406"/>
                    <a:pt x="1422191" y="9845"/>
                  </a:cubicBezTo>
                  <a:cubicBezTo>
                    <a:pt x="1369417" y="1969"/>
                    <a:pt x="1320189" y="0"/>
                    <a:pt x="1284153" y="0"/>
                  </a:cubicBezTo>
                  <a:close/>
                </a:path>
              </a:pathLst>
            </a:custGeom>
            <a:solidFill>
              <a:schemeClr val="bg1"/>
            </a:solidFill>
            <a:ln w="6854" cap="flat">
              <a:solidFill>
                <a:schemeClr val="tx1"/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465" name="Freeform: Shape 2464">
              <a:extLst>
                <a:ext uri="{FF2B5EF4-FFF2-40B4-BE49-F238E27FC236}">
                  <a16:creationId xmlns:a16="http://schemas.microsoft.com/office/drawing/2014/main" id="{EFE8CF6D-967C-4C43-BF64-1A1F31F8EC41}"/>
                </a:ext>
              </a:extLst>
            </p:cNvPr>
            <p:cNvSpPr/>
            <p:nvPr/>
          </p:nvSpPr>
          <p:spPr>
            <a:xfrm flipH="1">
              <a:off x="9942717" y="2029820"/>
              <a:ext cx="707933" cy="2524958"/>
            </a:xfrm>
            <a:custGeom>
              <a:avLst/>
              <a:gdLst>
                <a:gd name="connsiteX0" fmla="*/ 199868 w 411480"/>
                <a:gd name="connsiteY0" fmla="*/ 1391119 h 1467612"/>
                <a:gd name="connsiteX1" fmla="*/ 195067 w 411480"/>
                <a:gd name="connsiteY1" fmla="*/ 1363687 h 1467612"/>
                <a:gd name="connsiteX2" fmla="*/ 106599 w 411480"/>
                <a:gd name="connsiteY2" fmla="*/ 580503 h 1467612"/>
                <a:gd name="connsiteX3" fmla="*/ 102484 w 411480"/>
                <a:gd name="connsiteY3" fmla="*/ 569531 h 1467612"/>
                <a:gd name="connsiteX4" fmla="*/ 66822 w 411480"/>
                <a:gd name="connsiteY4" fmla="*/ 228002 h 1467612"/>
                <a:gd name="connsiteX5" fmla="*/ 22245 w 411480"/>
                <a:gd name="connsiteY5" fmla="*/ 130619 h 1467612"/>
                <a:gd name="connsiteX6" fmla="*/ 9901 w 411480"/>
                <a:gd name="connsiteY6" fmla="*/ 75069 h 1467612"/>
                <a:gd name="connsiteX7" fmla="*/ 54478 w 411480"/>
                <a:gd name="connsiteY7" fmla="*/ 6489 h 1467612"/>
                <a:gd name="connsiteX8" fmla="*/ 102484 w 411480"/>
                <a:gd name="connsiteY8" fmla="*/ 317 h 1467612"/>
                <a:gd name="connsiteX9" fmla="*/ 136774 w 411480"/>
                <a:gd name="connsiteY9" fmla="*/ 17462 h 1467612"/>
                <a:gd name="connsiteX10" fmla="*/ 162834 w 411480"/>
                <a:gd name="connsiteY10" fmla="*/ 51752 h 1467612"/>
                <a:gd name="connsiteX11" fmla="*/ 173121 w 411480"/>
                <a:gd name="connsiteY11" fmla="*/ 127875 h 1467612"/>
                <a:gd name="connsiteX12" fmla="*/ 173807 w 411480"/>
                <a:gd name="connsiteY12" fmla="*/ 157365 h 1467612"/>
                <a:gd name="connsiteX13" fmla="*/ 283535 w 411480"/>
                <a:gd name="connsiteY13" fmla="*/ 496836 h 1467612"/>
                <a:gd name="connsiteX14" fmla="*/ 404922 w 411480"/>
                <a:gd name="connsiteY14" fmla="*/ 1290307 h 1467612"/>
                <a:gd name="connsiteX15" fmla="*/ 408351 w 411480"/>
                <a:gd name="connsiteY15" fmla="*/ 1304023 h 1467612"/>
                <a:gd name="connsiteX16" fmla="*/ 363774 w 411480"/>
                <a:gd name="connsiteY16" fmla="*/ 1427467 h 1467612"/>
                <a:gd name="connsiteX17" fmla="*/ 272562 w 411480"/>
                <a:gd name="connsiteY17" fmla="*/ 1445297 h 1467612"/>
                <a:gd name="connsiteX18" fmla="*/ 199868 w 411480"/>
                <a:gd name="connsiteY18" fmla="*/ 1391119 h 1467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11480" h="1467612">
                  <a:moveTo>
                    <a:pt x="199868" y="1391119"/>
                  </a:moveTo>
                  <a:cubicBezTo>
                    <a:pt x="192324" y="1382890"/>
                    <a:pt x="195067" y="1373288"/>
                    <a:pt x="195067" y="1363687"/>
                  </a:cubicBezTo>
                  <a:cubicBezTo>
                    <a:pt x="194381" y="1099654"/>
                    <a:pt x="160777" y="839050"/>
                    <a:pt x="106599" y="580503"/>
                  </a:cubicBezTo>
                  <a:cubicBezTo>
                    <a:pt x="105913" y="577074"/>
                    <a:pt x="103856" y="573645"/>
                    <a:pt x="102484" y="569531"/>
                  </a:cubicBezTo>
                  <a:cubicBezTo>
                    <a:pt x="67508" y="457745"/>
                    <a:pt x="58593" y="343217"/>
                    <a:pt x="66822" y="228002"/>
                  </a:cubicBezTo>
                  <a:cubicBezTo>
                    <a:pt x="70251" y="182739"/>
                    <a:pt x="58593" y="154622"/>
                    <a:pt x="22245" y="130619"/>
                  </a:cubicBezTo>
                  <a:cubicBezTo>
                    <a:pt x="-4501" y="112788"/>
                    <a:pt x="-5187" y="103872"/>
                    <a:pt x="9901" y="75069"/>
                  </a:cubicBezTo>
                  <a:cubicBezTo>
                    <a:pt x="22931" y="51066"/>
                    <a:pt x="28418" y="22262"/>
                    <a:pt x="54478" y="6489"/>
                  </a:cubicBezTo>
                  <a:cubicBezTo>
                    <a:pt x="70251" y="1688"/>
                    <a:pt x="86711" y="5803"/>
                    <a:pt x="102484" y="317"/>
                  </a:cubicBezTo>
                  <a:cubicBezTo>
                    <a:pt x="117572" y="-1741"/>
                    <a:pt x="127859" y="6489"/>
                    <a:pt x="136774" y="17462"/>
                  </a:cubicBezTo>
                  <a:cubicBezTo>
                    <a:pt x="145689" y="28434"/>
                    <a:pt x="153233" y="40779"/>
                    <a:pt x="162834" y="51752"/>
                  </a:cubicBezTo>
                  <a:cubicBezTo>
                    <a:pt x="184094" y="75069"/>
                    <a:pt x="195067" y="99072"/>
                    <a:pt x="173121" y="127875"/>
                  </a:cubicBezTo>
                  <a:cubicBezTo>
                    <a:pt x="166263" y="136791"/>
                    <a:pt x="167635" y="147764"/>
                    <a:pt x="173807" y="157365"/>
                  </a:cubicBezTo>
                  <a:cubicBezTo>
                    <a:pt x="235529" y="262292"/>
                    <a:pt x="260904" y="378878"/>
                    <a:pt x="283535" y="496836"/>
                  </a:cubicBezTo>
                  <a:cubicBezTo>
                    <a:pt x="333599" y="759497"/>
                    <a:pt x="368574" y="1024902"/>
                    <a:pt x="404922" y="1290307"/>
                  </a:cubicBezTo>
                  <a:cubicBezTo>
                    <a:pt x="405608" y="1295107"/>
                    <a:pt x="407665" y="1299222"/>
                    <a:pt x="408351" y="1304023"/>
                  </a:cubicBezTo>
                  <a:cubicBezTo>
                    <a:pt x="423438" y="1356143"/>
                    <a:pt x="389148" y="1390433"/>
                    <a:pt x="363774" y="1427467"/>
                  </a:cubicBezTo>
                  <a:cubicBezTo>
                    <a:pt x="327426" y="1482331"/>
                    <a:pt x="326741" y="1483016"/>
                    <a:pt x="272562" y="1445297"/>
                  </a:cubicBezTo>
                  <a:cubicBezTo>
                    <a:pt x="247188" y="1428838"/>
                    <a:pt x="217698" y="1417180"/>
                    <a:pt x="199868" y="1391119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6" name="Freeform: Shape 2465">
              <a:extLst>
                <a:ext uri="{FF2B5EF4-FFF2-40B4-BE49-F238E27FC236}">
                  <a16:creationId xmlns:a16="http://schemas.microsoft.com/office/drawing/2014/main" id="{ABC5142C-287F-455C-AC97-4FB7BF8660BA}"/>
                </a:ext>
              </a:extLst>
            </p:cNvPr>
            <p:cNvSpPr/>
            <p:nvPr/>
          </p:nvSpPr>
          <p:spPr>
            <a:xfrm flipH="1">
              <a:off x="10845995" y="3212322"/>
              <a:ext cx="1346005" cy="1863330"/>
            </a:xfrm>
            <a:custGeom>
              <a:avLst/>
              <a:gdLst>
                <a:gd name="connsiteX0" fmla="*/ 0 w 1797116"/>
                <a:gd name="connsiteY0" fmla="*/ 0 h 2487823"/>
                <a:gd name="connsiteX1" fmla="*/ 0 w 1797116"/>
                <a:gd name="connsiteY1" fmla="*/ 809270 h 2487823"/>
                <a:gd name="connsiteX2" fmla="*/ 604597 w 1797116"/>
                <a:gd name="connsiteY2" fmla="*/ 2221592 h 2487823"/>
                <a:gd name="connsiteX3" fmla="*/ 1797116 w 1797116"/>
                <a:gd name="connsiteY3" fmla="*/ 2487823 h 2487823"/>
                <a:gd name="connsiteX4" fmla="*/ 856649 w 1797116"/>
                <a:gd name="connsiteY4" fmla="*/ 220931 h 2487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7116" h="2487823">
                  <a:moveTo>
                    <a:pt x="0" y="0"/>
                  </a:moveTo>
                  <a:lnTo>
                    <a:pt x="0" y="809270"/>
                  </a:lnTo>
                  <a:lnTo>
                    <a:pt x="604597" y="2221592"/>
                  </a:lnTo>
                  <a:lnTo>
                    <a:pt x="1797116" y="2487823"/>
                  </a:lnTo>
                  <a:lnTo>
                    <a:pt x="856649" y="220931"/>
                  </a:lnTo>
                  <a:close/>
                </a:path>
              </a:pathLst>
            </a:custGeom>
            <a:solidFill>
              <a:schemeClr val="accent1"/>
            </a:solidFill>
            <a:ln w="68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467" name="Freeform: Shape 2466">
              <a:extLst>
                <a:ext uri="{FF2B5EF4-FFF2-40B4-BE49-F238E27FC236}">
                  <a16:creationId xmlns:a16="http://schemas.microsoft.com/office/drawing/2014/main" id="{3E4B7C7F-B933-4FB7-A201-CD9A17A213A9}"/>
                </a:ext>
              </a:extLst>
            </p:cNvPr>
            <p:cNvSpPr/>
            <p:nvPr/>
          </p:nvSpPr>
          <p:spPr>
            <a:xfrm flipH="1">
              <a:off x="10992300" y="3885632"/>
              <a:ext cx="802324" cy="743328"/>
            </a:xfrm>
            <a:custGeom>
              <a:avLst/>
              <a:gdLst>
                <a:gd name="connsiteX0" fmla="*/ 59665 w 466344"/>
                <a:gd name="connsiteY0" fmla="*/ 140307 h 432054"/>
                <a:gd name="connsiteX1" fmla="*/ 117958 w 466344"/>
                <a:gd name="connsiteY1" fmla="*/ 63498 h 432054"/>
                <a:gd name="connsiteX2" fmla="*/ 304495 w 466344"/>
                <a:gd name="connsiteY2" fmla="*/ 27836 h 432054"/>
                <a:gd name="connsiteX3" fmla="*/ 301066 w 466344"/>
                <a:gd name="connsiteY3" fmla="*/ 74470 h 432054"/>
                <a:gd name="connsiteX4" fmla="*/ 330556 w 466344"/>
                <a:gd name="connsiteY4" fmla="*/ 70356 h 432054"/>
                <a:gd name="connsiteX5" fmla="*/ 378562 w 466344"/>
                <a:gd name="connsiteY5" fmla="*/ 77899 h 432054"/>
                <a:gd name="connsiteX6" fmla="*/ 393649 w 466344"/>
                <a:gd name="connsiteY6" fmla="*/ 121105 h 432054"/>
                <a:gd name="connsiteX7" fmla="*/ 426568 w 466344"/>
                <a:gd name="connsiteY7" fmla="*/ 150594 h 432054"/>
                <a:gd name="connsiteX8" fmla="*/ 433426 w 466344"/>
                <a:gd name="connsiteY8" fmla="*/ 194485 h 432054"/>
                <a:gd name="connsiteX9" fmla="*/ 453314 w 466344"/>
                <a:gd name="connsiteY9" fmla="*/ 217803 h 432054"/>
                <a:gd name="connsiteX10" fmla="*/ 452628 w 466344"/>
                <a:gd name="connsiteY10" fmla="*/ 269923 h 432054"/>
                <a:gd name="connsiteX11" fmla="*/ 466344 w 466344"/>
                <a:gd name="connsiteY11" fmla="*/ 304899 h 432054"/>
                <a:gd name="connsiteX12" fmla="*/ 439598 w 466344"/>
                <a:gd name="connsiteY12" fmla="*/ 359077 h 432054"/>
                <a:gd name="connsiteX13" fmla="*/ 362102 w 466344"/>
                <a:gd name="connsiteY13" fmla="*/ 393367 h 432054"/>
                <a:gd name="connsiteX14" fmla="*/ 202311 w 466344"/>
                <a:gd name="connsiteY14" fmla="*/ 436573 h 432054"/>
                <a:gd name="connsiteX15" fmla="*/ 128930 w 466344"/>
                <a:gd name="connsiteY15" fmla="*/ 434515 h 432054"/>
                <a:gd name="connsiteX16" fmla="*/ 52807 w 466344"/>
                <a:gd name="connsiteY16" fmla="*/ 436573 h 432054"/>
                <a:gd name="connsiteX17" fmla="*/ 4115 w 466344"/>
                <a:gd name="connsiteY17" fmla="*/ 409827 h 432054"/>
                <a:gd name="connsiteX18" fmla="*/ 0 w 466344"/>
                <a:gd name="connsiteY18" fmla="*/ 354277 h 432054"/>
                <a:gd name="connsiteX19" fmla="*/ 23317 w 466344"/>
                <a:gd name="connsiteY19" fmla="*/ 191742 h 432054"/>
                <a:gd name="connsiteX20" fmla="*/ 59665 w 466344"/>
                <a:gd name="connsiteY20" fmla="*/ 140307 h 4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66344" h="432054">
                  <a:moveTo>
                    <a:pt x="59665" y="140307"/>
                  </a:moveTo>
                  <a:cubicBezTo>
                    <a:pt x="78867" y="114933"/>
                    <a:pt x="90526" y="87501"/>
                    <a:pt x="117958" y="63498"/>
                  </a:cubicBezTo>
                  <a:cubicBezTo>
                    <a:pt x="205740" y="-282"/>
                    <a:pt x="235915" y="-22913"/>
                    <a:pt x="304495" y="27836"/>
                  </a:cubicBezTo>
                  <a:cubicBezTo>
                    <a:pt x="323698" y="47038"/>
                    <a:pt x="298323" y="72413"/>
                    <a:pt x="301066" y="74470"/>
                  </a:cubicBezTo>
                  <a:cubicBezTo>
                    <a:pt x="305181" y="83386"/>
                    <a:pt x="311353" y="72413"/>
                    <a:pt x="330556" y="70356"/>
                  </a:cubicBezTo>
                  <a:cubicBezTo>
                    <a:pt x="347701" y="68298"/>
                    <a:pt x="366903" y="66927"/>
                    <a:pt x="378562" y="77899"/>
                  </a:cubicBezTo>
                  <a:cubicBezTo>
                    <a:pt x="395707" y="92987"/>
                    <a:pt x="384048" y="99845"/>
                    <a:pt x="393649" y="121105"/>
                  </a:cubicBezTo>
                  <a:cubicBezTo>
                    <a:pt x="402565" y="139621"/>
                    <a:pt x="414909" y="126591"/>
                    <a:pt x="426568" y="150594"/>
                  </a:cubicBezTo>
                  <a:cubicBezTo>
                    <a:pt x="436169" y="170482"/>
                    <a:pt x="427253" y="178026"/>
                    <a:pt x="433426" y="194485"/>
                  </a:cubicBezTo>
                  <a:cubicBezTo>
                    <a:pt x="437540" y="204087"/>
                    <a:pt x="446456" y="203401"/>
                    <a:pt x="453314" y="217803"/>
                  </a:cubicBezTo>
                  <a:cubicBezTo>
                    <a:pt x="460172" y="232204"/>
                    <a:pt x="447142" y="253464"/>
                    <a:pt x="452628" y="269923"/>
                  </a:cubicBezTo>
                  <a:cubicBezTo>
                    <a:pt x="458114" y="285011"/>
                    <a:pt x="460858" y="292555"/>
                    <a:pt x="466344" y="304899"/>
                  </a:cubicBezTo>
                  <a:cubicBezTo>
                    <a:pt x="473202" y="320673"/>
                    <a:pt x="454000" y="351534"/>
                    <a:pt x="439598" y="359077"/>
                  </a:cubicBezTo>
                  <a:cubicBezTo>
                    <a:pt x="429311" y="364564"/>
                    <a:pt x="379247" y="384452"/>
                    <a:pt x="362102" y="393367"/>
                  </a:cubicBezTo>
                  <a:cubicBezTo>
                    <a:pt x="316840" y="422857"/>
                    <a:pt x="246888" y="437259"/>
                    <a:pt x="202311" y="436573"/>
                  </a:cubicBezTo>
                  <a:cubicBezTo>
                    <a:pt x="183794" y="434515"/>
                    <a:pt x="138532" y="436573"/>
                    <a:pt x="128930" y="434515"/>
                  </a:cubicBezTo>
                  <a:cubicBezTo>
                    <a:pt x="96698" y="431086"/>
                    <a:pt x="85039" y="441373"/>
                    <a:pt x="52807" y="436573"/>
                  </a:cubicBezTo>
                  <a:cubicBezTo>
                    <a:pt x="34976" y="433830"/>
                    <a:pt x="6858" y="426972"/>
                    <a:pt x="4115" y="409827"/>
                  </a:cubicBezTo>
                  <a:cubicBezTo>
                    <a:pt x="2057" y="398854"/>
                    <a:pt x="0" y="365250"/>
                    <a:pt x="0" y="354277"/>
                  </a:cubicBezTo>
                  <a:cubicBezTo>
                    <a:pt x="2057" y="299413"/>
                    <a:pt x="5486" y="243863"/>
                    <a:pt x="23317" y="191742"/>
                  </a:cubicBezTo>
                  <a:cubicBezTo>
                    <a:pt x="31547" y="171854"/>
                    <a:pt x="42520" y="153337"/>
                    <a:pt x="59665" y="140307"/>
                  </a:cubicBezTo>
                  <a:close/>
                </a:path>
              </a:pathLst>
            </a:custGeom>
            <a:solidFill>
              <a:srgbClr val="E9C6B2"/>
            </a:solidFill>
            <a:ln w="65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8" name="Freeform: Shape 2467">
              <a:extLst>
                <a:ext uri="{FF2B5EF4-FFF2-40B4-BE49-F238E27FC236}">
                  <a16:creationId xmlns:a16="http://schemas.microsoft.com/office/drawing/2014/main" id="{3EDEB182-CEEB-4742-ACFE-A15B39AED435}"/>
                </a:ext>
              </a:extLst>
            </p:cNvPr>
            <p:cNvSpPr/>
            <p:nvPr/>
          </p:nvSpPr>
          <p:spPr>
            <a:xfrm flipH="1">
              <a:off x="11566619" y="4125271"/>
              <a:ext cx="460156" cy="637138"/>
            </a:xfrm>
            <a:custGeom>
              <a:avLst/>
              <a:gdLst>
                <a:gd name="connsiteX0" fmla="*/ 270724 w 267462"/>
                <a:gd name="connsiteY0" fmla="*/ 295913 h 370332"/>
                <a:gd name="connsiteX1" fmla="*/ 177455 w 267462"/>
                <a:gd name="connsiteY1" fmla="*/ 338432 h 370332"/>
                <a:gd name="connsiteX2" fmla="*/ 126706 w 267462"/>
                <a:gd name="connsiteY2" fmla="*/ 356263 h 370332"/>
                <a:gd name="connsiteX3" fmla="*/ 104760 w 267462"/>
                <a:gd name="connsiteY3" fmla="*/ 362435 h 370332"/>
                <a:gd name="connsiteX4" fmla="*/ 40981 w 267462"/>
                <a:gd name="connsiteY4" fmla="*/ 331574 h 370332"/>
                <a:gd name="connsiteX5" fmla="*/ 3262 w 267462"/>
                <a:gd name="connsiteY5" fmla="*/ 53825 h 370332"/>
                <a:gd name="connsiteX6" fmla="*/ 97902 w 267462"/>
                <a:gd name="connsiteY6" fmla="*/ 16106 h 370332"/>
                <a:gd name="connsiteX7" fmla="*/ 194600 w 267462"/>
                <a:gd name="connsiteY7" fmla="*/ 1019 h 370332"/>
                <a:gd name="connsiteX8" fmla="*/ 169911 w 267462"/>
                <a:gd name="connsiteY8" fmla="*/ 48339 h 370332"/>
                <a:gd name="connsiteX9" fmla="*/ 190485 w 267462"/>
                <a:gd name="connsiteY9" fmla="*/ 273281 h 370332"/>
                <a:gd name="connsiteX10" fmla="*/ 208316 w 267462"/>
                <a:gd name="connsiteY10" fmla="*/ 290426 h 370332"/>
                <a:gd name="connsiteX11" fmla="*/ 270724 w 267462"/>
                <a:gd name="connsiteY11" fmla="*/ 295913 h 37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462" h="370332">
                  <a:moveTo>
                    <a:pt x="270724" y="295913"/>
                  </a:moveTo>
                  <a:cubicBezTo>
                    <a:pt x="236434" y="325402"/>
                    <a:pt x="211059" y="326774"/>
                    <a:pt x="177455" y="338432"/>
                  </a:cubicBezTo>
                  <a:cubicBezTo>
                    <a:pt x="160310" y="344604"/>
                    <a:pt x="143851" y="350091"/>
                    <a:pt x="126706" y="356263"/>
                  </a:cubicBezTo>
                  <a:cubicBezTo>
                    <a:pt x="119162" y="358320"/>
                    <a:pt x="112304" y="360378"/>
                    <a:pt x="104760" y="362435"/>
                  </a:cubicBezTo>
                  <a:cubicBezTo>
                    <a:pt x="56754" y="378209"/>
                    <a:pt x="58811" y="377523"/>
                    <a:pt x="40981" y="331574"/>
                  </a:cubicBezTo>
                  <a:cubicBezTo>
                    <a:pt x="-4968" y="214988"/>
                    <a:pt x="-2911" y="158753"/>
                    <a:pt x="3262" y="53825"/>
                  </a:cubicBezTo>
                  <a:cubicBezTo>
                    <a:pt x="13549" y="41481"/>
                    <a:pt x="74585" y="22964"/>
                    <a:pt x="97902" y="16106"/>
                  </a:cubicBezTo>
                  <a:cubicBezTo>
                    <a:pt x="129449" y="18849"/>
                    <a:pt x="172654" y="-5154"/>
                    <a:pt x="194600" y="1019"/>
                  </a:cubicBezTo>
                  <a:cubicBezTo>
                    <a:pt x="180884" y="20907"/>
                    <a:pt x="175397" y="31194"/>
                    <a:pt x="169911" y="48339"/>
                  </a:cubicBezTo>
                  <a:cubicBezTo>
                    <a:pt x="147965" y="114861"/>
                    <a:pt x="181570" y="203330"/>
                    <a:pt x="190485" y="273281"/>
                  </a:cubicBezTo>
                  <a:cubicBezTo>
                    <a:pt x="191857" y="285626"/>
                    <a:pt x="197343" y="288369"/>
                    <a:pt x="208316" y="290426"/>
                  </a:cubicBezTo>
                  <a:cubicBezTo>
                    <a:pt x="242606" y="296598"/>
                    <a:pt x="236434" y="289740"/>
                    <a:pt x="270724" y="295913"/>
                  </a:cubicBezTo>
                  <a:close/>
                </a:path>
              </a:pathLst>
            </a:custGeom>
            <a:solidFill>
              <a:schemeClr val="accent2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469" name="Group 2468">
              <a:extLst>
                <a:ext uri="{FF2B5EF4-FFF2-40B4-BE49-F238E27FC236}">
                  <a16:creationId xmlns:a16="http://schemas.microsoft.com/office/drawing/2014/main" id="{32DCBEAE-A4DA-4F45-8E87-0AB660066480}"/>
                </a:ext>
              </a:extLst>
            </p:cNvPr>
            <p:cNvGrpSpPr/>
            <p:nvPr/>
          </p:nvGrpSpPr>
          <p:grpSpPr>
            <a:xfrm>
              <a:off x="10835889" y="1484558"/>
              <a:ext cx="425706" cy="2053027"/>
              <a:chOff x="10431358" y="70949"/>
              <a:chExt cx="469205" cy="2262807"/>
            </a:xfrm>
          </p:grpSpPr>
          <p:sp>
            <p:nvSpPr>
              <p:cNvPr id="2477" name="Freeform: Shape 2476">
                <a:extLst>
                  <a:ext uri="{FF2B5EF4-FFF2-40B4-BE49-F238E27FC236}">
                    <a16:creationId xmlns:a16="http://schemas.microsoft.com/office/drawing/2014/main" id="{13A80611-8B41-4057-B69F-92D42029F2A1}"/>
                  </a:ext>
                </a:extLst>
              </p:cNvPr>
              <p:cNvSpPr/>
              <p:nvPr/>
            </p:nvSpPr>
            <p:spPr>
              <a:xfrm flipH="1">
                <a:off x="10648511" y="70949"/>
                <a:ext cx="252052" cy="1858882"/>
              </a:xfrm>
              <a:custGeom>
                <a:avLst/>
                <a:gdLst>
                  <a:gd name="connsiteX0" fmla="*/ 95326 w 109728"/>
                  <a:gd name="connsiteY0" fmla="*/ 43205 h 809244"/>
                  <a:gd name="connsiteX1" fmla="*/ 66523 w 109728"/>
                  <a:gd name="connsiteY1" fmla="*/ 86411 h 809244"/>
                  <a:gd name="connsiteX2" fmla="*/ 28804 w 109728"/>
                  <a:gd name="connsiteY2" fmla="*/ 237287 h 809244"/>
                  <a:gd name="connsiteX3" fmla="*/ 65837 w 109728"/>
                  <a:gd name="connsiteY3" fmla="*/ 595274 h 809244"/>
                  <a:gd name="connsiteX4" fmla="*/ 111100 w 109728"/>
                  <a:gd name="connsiteY4" fmla="*/ 800329 h 809244"/>
                  <a:gd name="connsiteX5" fmla="*/ 80924 w 109728"/>
                  <a:gd name="connsiteY5" fmla="*/ 801700 h 809244"/>
                  <a:gd name="connsiteX6" fmla="*/ 0 w 109728"/>
                  <a:gd name="connsiteY6" fmla="*/ 265405 h 809244"/>
                  <a:gd name="connsiteX7" fmla="*/ 100813 w 109728"/>
                  <a:gd name="connsiteY7" fmla="*/ 0 h 809244"/>
                  <a:gd name="connsiteX8" fmla="*/ 95326 w 109728"/>
                  <a:gd name="connsiteY8" fmla="*/ 43205 h 809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9728" h="809244">
                    <a:moveTo>
                      <a:pt x="95326" y="43205"/>
                    </a:moveTo>
                    <a:cubicBezTo>
                      <a:pt x="81610" y="58979"/>
                      <a:pt x="77495" y="70637"/>
                      <a:pt x="66523" y="86411"/>
                    </a:cubicBezTo>
                    <a:cubicBezTo>
                      <a:pt x="36347" y="133731"/>
                      <a:pt x="28804" y="184480"/>
                      <a:pt x="28804" y="237287"/>
                    </a:cubicBezTo>
                    <a:cubicBezTo>
                      <a:pt x="29489" y="357988"/>
                      <a:pt x="43891" y="477317"/>
                      <a:pt x="65837" y="595274"/>
                    </a:cubicBezTo>
                    <a:cubicBezTo>
                      <a:pt x="77495" y="659054"/>
                      <a:pt x="99441" y="736549"/>
                      <a:pt x="111100" y="800329"/>
                    </a:cubicBezTo>
                    <a:cubicBezTo>
                      <a:pt x="113843" y="816102"/>
                      <a:pt x="93269" y="817474"/>
                      <a:pt x="80924" y="801700"/>
                    </a:cubicBezTo>
                    <a:cubicBezTo>
                      <a:pt x="43891" y="624764"/>
                      <a:pt x="0" y="448513"/>
                      <a:pt x="0" y="265405"/>
                    </a:cubicBezTo>
                    <a:cubicBezTo>
                      <a:pt x="0" y="166649"/>
                      <a:pt x="23317" y="70637"/>
                      <a:pt x="100813" y="0"/>
                    </a:cubicBezTo>
                    <a:cubicBezTo>
                      <a:pt x="100127" y="16459"/>
                      <a:pt x="96698" y="31547"/>
                      <a:pt x="95326" y="4320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8" name="Freeform: Shape 2477">
                <a:extLst>
                  <a:ext uri="{FF2B5EF4-FFF2-40B4-BE49-F238E27FC236}">
                    <a16:creationId xmlns:a16="http://schemas.microsoft.com/office/drawing/2014/main" id="{B1E9438E-39F3-4B4C-BA0B-F46463948976}"/>
                  </a:ext>
                </a:extLst>
              </p:cNvPr>
              <p:cNvSpPr/>
              <p:nvPr/>
            </p:nvSpPr>
            <p:spPr>
              <a:xfrm flipH="1">
                <a:off x="10431358" y="1908419"/>
                <a:ext cx="425337" cy="425337"/>
              </a:xfrm>
              <a:custGeom>
                <a:avLst/>
                <a:gdLst>
                  <a:gd name="connsiteX0" fmla="*/ 64571 w 185166"/>
                  <a:gd name="connsiteY0" fmla="*/ 1778 h 185166"/>
                  <a:gd name="connsiteX1" fmla="*/ 135208 w 185166"/>
                  <a:gd name="connsiteY1" fmla="*/ 14122 h 185166"/>
                  <a:gd name="connsiteX2" fmla="*/ 183214 w 185166"/>
                  <a:gd name="connsiteY2" fmla="*/ 116306 h 185166"/>
                  <a:gd name="connsiteX3" fmla="*/ 95432 w 185166"/>
                  <a:gd name="connsiteY3" fmla="*/ 189001 h 185166"/>
                  <a:gd name="connsiteX4" fmla="*/ 3535 w 185166"/>
                  <a:gd name="connsiteY4" fmla="*/ 121107 h 185166"/>
                  <a:gd name="connsiteX5" fmla="*/ 47426 w 185166"/>
                  <a:gd name="connsiteY5" fmla="*/ 12751 h 185166"/>
                  <a:gd name="connsiteX6" fmla="*/ 64571 w 185166"/>
                  <a:gd name="connsiteY6" fmla="*/ 1778 h 185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5166" h="185166">
                    <a:moveTo>
                      <a:pt x="64571" y="1778"/>
                    </a:moveTo>
                    <a:cubicBezTo>
                      <a:pt x="98175" y="406"/>
                      <a:pt x="107776" y="-5080"/>
                      <a:pt x="135208" y="14122"/>
                    </a:cubicBezTo>
                    <a:cubicBezTo>
                      <a:pt x="176356" y="37439"/>
                      <a:pt x="193501" y="74473"/>
                      <a:pt x="183214" y="116306"/>
                    </a:cubicBezTo>
                    <a:cubicBezTo>
                      <a:pt x="172927" y="158826"/>
                      <a:pt x="137952" y="187630"/>
                      <a:pt x="95432" y="189001"/>
                    </a:cubicBezTo>
                    <a:cubicBezTo>
                      <a:pt x="53598" y="190373"/>
                      <a:pt x="15193" y="162255"/>
                      <a:pt x="3535" y="121107"/>
                    </a:cubicBezTo>
                    <a:cubicBezTo>
                      <a:pt x="-8124" y="79273"/>
                      <a:pt x="9707" y="36754"/>
                      <a:pt x="47426" y="12751"/>
                    </a:cubicBezTo>
                    <a:cubicBezTo>
                      <a:pt x="52912" y="9322"/>
                      <a:pt x="54284" y="4521"/>
                      <a:pt x="64571" y="1778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9" name="Freeform: Shape 2478">
                <a:extLst>
                  <a:ext uri="{FF2B5EF4-FFF2-40B4-BE49-F238E27FC236}">
                    <a16:creationId xmlns:a16="http://schemas.microsoft.com/office/drawing/2014/main" id="{8F1D66E2-E852-411F-BFE6-291137E0D83E}"/>
                  </a:ext>
                </a:extLst>
              </p:cNvPr>
              <p:cNvSpPr/>
              <p:nvPr/>
            </p:nvSpPr>
            <p:spPr>
              <a:xfrm flipH="1">
                <a:off x="10497278" y="1977063"/>
                <a:ext cx="299311" cy="299311"/>
              </a:xfrm>
              <a:custGeom>
                <a:avLst/>
                <a:gdLst>
                  <a:gd name="connsiteX0" fmla="*/ 132359 w 130302"/>
                  <a:gd name="connsiteY0" fmla="*/ 65163 h 130302"/>
                  <a:gd name="connsiteX1" fmla="*/ 65151 w 130302"/>
                  <a:gd name="connsiteY1" fmla="*/ 132371 h 130302"/>
                  <a:gd name="connsiteX2" fmla="*/ 0 w 130302"/>
                  <a:gd name="connsiteY2" fmla="*/ 66535 h 130302"/>
                  <a:gd name="connsiteX3" fmla="*/ 64465 w 130302"/>
                  <a:gd name="connsiteY3" fmla="*/ 12 h 130302"/>
                  <a:gd name="connsiteX4" fmla="*/ 132359 w 130302"/>
                  <a:gd name="connsiteY4" fmla="*/ 65163 h 130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302" h="130302">
                    <a:moveTo>
                      <a:pt x="132359" y="65163"/>
                    </a:moveTo>
                    <a:cubicBezTo>
                      <a:pt x="132359" y="102196"/>
                      <a:pt x="101498" y="133057"/>
                      <a:pt x="65151" y="132371"/>
                    </a:cubicBezTo>
                    <a:cubicBezTo>
                      <a:pt x="29489" y="131686"/>
                      <a:pt x="0" y="102196"/>
                      <a:pt x="0" y="66535"/>
                    </a:cubicBezTo>
                    <a:cubicBezTo>
                      <a:pt x="0" y="30187"/>
                      <a:pt x="28118" y="698"/>
                      <a:pt x="64465" y="12"/>
                    </a:cubicBezTo>
                    <a:cubicBezTo>
                      <a:pt x="102184" y="-674"/>
                      <a:pt x="132359" y="28130"/>
                      <a:pt x="132359" y="65163"/>
                    </a:cubicBezTo>
                    <a:close/>
                  </a:path>
                </a:pathLst>
              </a:custGeom>
              <a:solidFill>
                <a:schemeClr val="bg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470" name="Group 2469">
              <a:extLst>
                <a:ext uri="{FF2B5EF4-FFF2-40B4-BE49-F238E27FC236}">
                  <a16:creationId xmlns:a16="http://schemas.microsoft.com/office/drawing/2014/main" id="{CA3AE287-F93B-4E07-ADDA-3064CD0EBBCF}"/>
                </a:ext>
              </a:extLst>
            </p:cNvPr>
            <p:cNvGrpSpPr/>
            <p:nvPr/>
          </p:nvGrpSpPr>
          <p:grpSpPr>
            <a:xfrm>
              <a:off x="9408219" y="1779630"/>
              <a:ext cx="852262" cy="1573979"/>
              <a:chOff x="8696683" y="395466"/>
              <a:chExt cx="939346" cy="1734809"/>
            </a:xfrm>
          </p:grpSpPr>
          <p:sp>
            <p:nvSpPr>
              <p:cNvPr id="2471" name="Freeform: Shape 2470">
                <a:extLst>
                  <a:ext uri="{FF2B5EF4-FFF2-40B4-BE49-F238E27FC236}">
                    <a16:creationId xmlns:a16="http://schemas.microsoft.com/office/drawing/2014/main" id="{9717C48B-2EA5-48AF-9805-BC10F2CF075E}"/>
                  </a:ext>
                </a:extLst>
              </p:cNvPr>
              <p:cNvSpPr/>
              <p:nvPr/>
            </p:nvSpPr>
            <p:spPr>
              <a:xfrm flipH="1">
                <a:off x="9030650" y="2067261"/>
                <a:ext cx="63014" cy="63014"/>
              </a:xfrm>
              <a:custGeom>
                <a:avLst/>
                <a:gdLst>
                  <a:gd name="connsiteX0" fmla="*/ 0 w 27432"/>
                  <a:gd name="connsiteY0" fmla="*/ 24526 h 27432"/>
                  <a:gd name="connsiteX1" fmla="*/ 0 w 27432"/>
                  <a:gd name="connsiteY1" fmla="*/ 7381 h 27432"/>
                  <a:gd name="connsiteX2" fmla="*/ 30861 w 27432"/>
                  <a:gd name="connsiteY2" fmla="*/ 8067 h 27432"/>
                  <a:gd name="connsiteX3" fmla="*/ 30861 w 27432"/>
                  <a:gd name="connsiteY3" fmla="*/ 23154 h 27432"/>
                  <a:gd name="connsiteX4" fmla="*/ 0 w 27432"/>
                  <a:gd name="connsiteY4" fmla="*/ 24526 h 27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" h="27432">
                    <a:moveTo>
                      <a:pt x="0" y="24526"/>
                    </a:moveTo>
                    <a:cubicBezTo>
                      <a:pt x="0" y="19040"/>
                      <a:pt x="0" y="12867"/>
                      <a:pt x="0" y="7381"/>
                    </a:cubicBezTo>
                    <a:cubicBezTo>
                      <a:pt x="10287" y="-2906"/>
                      <a:pt x="21260" y="-2220"/>
                      <a:pt x="30861" y="8067"/>
                    </a:cubicBezTo>
                    <a:cubicBezTo>
                      <a:pt x="35662" y="12867"/>
                      <a:pt x="34976" y="18354"/>
                      <a:pt x="30861" y="23154"/>
                    </a:cubicBezTo>
                    <a:cubicBezTo>
                      <a:pt x="21260" y="34127"/>
                      <a:pt x="10287" y="34127"/>
                      <a:pt x="0" y="2452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2" name="Freeform: Shape 2471">
                <a:extLst>
                  <a:ext uri="{FF2B5EF4-FFF2-40B4-BE49-F238E27FC236}">
                    <a16:creationId xmlns:a16="http://schemas.microsoft.com/office/drawing/2014/main" id="{AD6B9668-42C8-451D-B5FE-FE3E212F13DD}"/>
                  </a:ext>
                </a:extLst>
              </p:cNvPr>
              <p:cNvSpPr/>
              <p:nvPr/>
            </p:nvSpPr>
            <p:spPr>
              <a:xfrm flipH="1">
                <a:off x="8725762" y="2008599"/>
                <a:ext cx="78765" cy="78765"/>
              </a:xfrm>
              <a:custGeom>
                <a:avLst/>
                <a:gdLst>
                  <a:gd name="connsiteX0" fmla="*/ 16088 w 34290"/>
                  <a:gd name="connsiteY0" fmla="*/ 0 h 34290"/>
                  <a:gd name="connsiteX1" fmla="*/ 38719 w 34290"/>
                  <a:gd name="connsiteY1" fmla="*/ 6172 h 34290"/>
                  <a:gd name="connsiteX2" fmla="*/ 18831 w 34290"/>
                  <a:gd name="connsiteY2" fmla="*/ 35662 h 34290"/>
                  <a:gd name="connsiteX3" fmla="*/ 314 w 34290"/>
                  <a:gd name="connsiteY3" fmla="*/ 28804 h 34290"/>
                  <a:gd name="connsiteX4" fmla="*/ 16088 w 34290"/>
                  <a:gd name="connsiteY4" fmla="*/ 0 h 34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290" h="34290">
                    <a:moveTo>
                      <a:pt x="16088" y="0"/>
                    </a:moveTo>
                    <a:cubicBezTo>
                      <a:pt x="23631" y="1372"/>
                      <a:pt x="32547" y="-686"/>
                      <a:pt x="38719" y="6172"/>
                    </a:cubicBezTo>
                    <a:cubicBezTo>
                      <a:pt x="40776" y="17145"/>
                      <a:pt x="32547" y="34290"/>
                      <a:pt x="18831" y="35662"/>
                    </a:cubicBezTo>
                    <a:cubicBezTo>
                      <a:pt x="11973" y="36347"/>
                      <a:pt x="2372" y="39091"/>
                      <a:pt x="314" y="28804"/>
                    </a:cubicBezTo>
                    <a:cubicBezTo>
                      <a:pt x="-1057" y="19202"/>
                      <a:pt x="1686" y="2057"/>
                      <a:pt x="16088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473" name="Group 2472">
                <a:extLst>
                  <a:ext uri="{FF2B5EF4-FFF2-40B4-BE49-F238E27FC236}">
                    <a16:creationId xmlns:a16="http://schemas.microsoft.com/office/drawing/2014/main" id="{FDA9DC6E-B2C6-43A5-B567-F9E71564FC07}"/>
                  </a:ext>
                </a:extLst>
              </p:cNvPr>
              <p:cNvGrpSpPr/>
              <p:nvPr/>
            </p:nvGrpSpPr>
            <p:grpSpPr>
              <a:xfrm>
                <a:off x="8696683" y="395466"/>
                <a:ext cx="939346" cy="1714491"/>
                <a:chOff x="8696683" y="395466"/>
                <a:chExt cx="939346" cy="1714491"/>
              </a:xfrm>
            </p:grpSpPr>
            <p:sp>
              <p:nvSpPr>
                <p:cNvPr id="2474" name="Freeform: Shape 2473">
                  <a:extLst>
                    <a:ext uri="{FF2B5EF4-FFF2-40B4-BE49-F238E27FC236}">
                      <a16:creationId xmlns:a16="http://schemas.microsoft.com/office/drawing/2014/main" id="{BBEA760F-EDFB-4919-BDE9-186757C8680D}"/>
                    </a:ext>
                  </a:extLst>
                </p:cNvPr>
                <p:cNvSpPr/>
                <p:nvPr/>
              </p:nvSpPr>
              <p:spPr>
                <a:xfrm flipH="1">
                  <a:off x="9092092" y="1401062"/>
                  <a:ext cx="330819" cy="708895"/>
                </a:xfrm>
                <a:custGeom>
                  <a:avLst/>
                  <a:gdLst>
                    <a:gd name="connsiteX0" fmla="*/ 0 w 144018"/>
                    <a:gd name="connsiteY0" fmla="*/ 4566 h 308610"/>
                    <a:gd name="connsiteX1" fmla="*/ 19888 w 144018"/>
                    <a:gd name="connsiteY1" fmla="*/ 7309 h 308610"/>
                    <a:gd name="connsiteX2" fmla="*/ 28804 w 144018"/>
                    <a:gd name="connsiteY2" fmla="*/ 73146 h 308610"/>
                    <a:gd name="connsiteX3" fmla="*/ 75438 w 144018"/>
                    <a:gd name="connsiteY3" fmla="*/ 239109 h 308610"/>
                    <a:gd name="connsiteX4" fmla="*/ 104242 w 144018"/>
                    <a:gd name="connsiteY4" fmla="*/ 280943 h 308610"/>
                    <a:gd name="connsiteX5" fmla="*/ 143332 w 144018"/>
                    <a:gd name="connsiteY5" fmla="*/ 297402 h 308610"/>
                    <a:gd name="connsiteX6" fmla="*/ 143332 w 144018"/>
                    <a:gd name="connsiteY6" fmla="*/ 314547 h 308610"/>
                    <a:gd name="connsiteX7" fmla="*/ 60350 w 144018"/>
                    <a:gd name="connsiteY7" fmla="*/ 243910 h 308610"/>
                    <a:gd name="connsiteX8" fmla="*/ 4115 w 144018"/>
                    <a:gd name="connsiteY8" fmla="*/ 29940 h 308610"/>
                    <a:gd name="connsiteX9" fmla="*/ 0 w 144018"/>
                    <a:gd name="connsiteY9" fmla="*/ 4566 h 308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4018" h="308610">
                      <a:moveTo>
                        <a:pt x="0" y="4566"/>
                      </a:moveTo>
                      <a:cubicBezTo>
                        <a:pt x="9601" y="-3664"/>
                        <a:pt x="13716" y="451"/>
                        <a:pt x="19888" y="7309"/>
                      </a:cubicBezTo>
                      <a:cubicBezTo>
                        <a:pt x="21260" y="32684"/>
                        <a:pt x="24689" y="52572"/>
                        <a:pt x="28804" y="73146"/>
                      </a:cubicBezTo>
                      <a:cubicBezTo>
                        <a:pt x="40462" y="129381"/>
                        <a:pt x="58979" y="202762"/>
                        <a:pt x="75438" y="239109"/>
                      </a:cubicBezTo>
                      <a:cubicBezTo>
                        <a:pt x="80924" y="250082"/>
                        <a:pt x="97384" y="274085"/>
                        <a:pt x="104242" y="280943"/>
                      </a:cubicBezTo>
                      <a:cubicBezTo>
                        <a:pt x="114529" y="289173"/>
                        <a:pt x="128930" y="297402"/>
                        <a:pt x="143332" y="297402"/>
                      </a:cubicBezTo>
                      <a:cubicBezTo>
                        <a:pt x="148133" y="302889"/>
                        <a:pt x="148133" y="309061"/>
                        <a:pt x="143332" y="314547"/>
                      </a:cubicBezTo>
                      <a:cubicBezTo>
                        <a:pt x="102184" y="307004"/>
                        <a:pt x="76810" y="280257"/>
                        <a:pt x="60350" y="243910"/>
                      </a:cubicBezTo>
                      <a:cubicBezTo>
                        <a:pt x="31547" y="174644"/>
                        <a:pt x="14402" y="104007"/>
                        <a:pt x="4115" y="29940"/>
                      </a:cubicBezTo>
                      <a:cubicBezTo>
                        <a:pt x="3429" y="21711"/>
                        <a:pt x="2057" y="12110"/>
                        <a:pt x="0" y="4566"/>
                      </a:cubicBezTo>
                      <a:close/>
                    </a:path>
                  </a:pathLst>
                </a:custGeom>
                <a:solidFill>
                  <a:schemeClr val="accent3">
                    <a:lumMod val="40000"/>
                    <a:lumOff val="60000"/>
                  </a:schemeClr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475" name="Freeform: Shape 2474">
                  <a:extLst>
                    <a:ext uri="{FF2B5EF4-FFF2-40B4-BE49-F238E27FC236}">
                      <a16:creationId xmlns:a16="http://schemas.microsoft.com/office/drawing/2014/main" id="{E65BF4AA-EE39-4DA4-BF14-FFB63F5398D3}"/>
                    </a:ext>
                  </a:extLst>
                </p:cNvPr>
                <p:cNvSpPr/>
                <p:nvPr/>
              </p:nvSpPr>
              <p:spPr>
                <a:xfrm flipH="1">
                  <a:off x="8696683" y="1335935"/>
                  <a:ext cx="173286" cy="708895"/>
                </a:xfrm>
                <a:custGeom>
                  <a:avLst/>
                  <a:gdLst>
                    <a:gd name="connsiteX0" fmla="*/ 0 w 75438"/>
                    <a:gd name="connsiteY0" fmla="*/ 9601 h 308610"/>
                    <a:gd name="connsiteX1" fmla="*/ 17145 w 75438"/>
                    <a:gd name="connsiteY1" fmla="*/ 0 h 308610"/>
                    <a:gd name="connsiteX2" fmla="*/ 75438 w 75438"/>
                    <a:gd name="connsiteY2" fmla="*/ 233858 h 308610"/>
                    <a:gd name="connsiteX3" fmla="*/ 75438 w 75438"/>
                    <a:gd name="connsiteY3" fmla="*/ 279121 h 308610"/>
                    <a:gd name="connsiteX4" fmla="*/ 65151 w 75438"/>
                    <a:gd name="connsiteY4" fmla="*/ 311353 h 308610"/>
                    <a:gd name="connsiteX5" fmla="*/ 47320 w 75438"/>
                    <a:gd name="connsiteY5" fmla="*/ 296951 h 308610"/>
                    <a:gd name="connsiteX6" fmla="*/ 61722 w 75438"/>
                    <a:gd name="connsiteY6" fmla="*/ 256489 h 308610"/>
                    <a:gd name="connsiteX7" fmla="*/ 57607 w 75438"/>
                    <a:gd name="connsiteY7" fmla="*/ 225628 h 308610"/>
                    <a:gd name="connsiteX8" fmla="*/ 5487 w 75438"/>
                    <a:gd name="connsiteY8" fmla="*/ 25375 h 308610"/>
                    <a:gd name="connsiteX9" fmla="*/ 0 w 75438"/>
                    <a:gd name="connsiteY9" fmla="*/ 9601 h 308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75438" h="308610">
                      <a:moveTo>
                        <a:pt x="0" y="9601"/>
                      </a:moveTo>
                      <a:cubicBezTo>
                        <a:pt x="6172" y="3429"/>
                        <a:pt x="11659" y="6172"/>
                        <a:pt x="17145" y="0"/>
                      </a:cubicBezTo>
                      <a:cubicBezTo>
                        <a:pt x="45263" y="100127"/>
                        <a:pt x="62408" y="153619"/>
                        <a:pt x="75438" y="233858"/>
                      </a:cubicBezTo>
                      <a:cubicBezTo>
                        <a:pt x="78181" y="248945"/>
                        <a:pt x="78181" y="264033"/>
                        <a:pt x="75438" y="279121"/>
                      </a:cubicBezTo>
                      <a:cubicBezTo>
                        <a:pt x="71323" y="292837"/>
                        <a:pt x="69266" y="297637"/>
                        <a:pt x="65151" y="311353"/>
                      </a:cubicBezTo>
                      <a:cubicBezTo>
                        <a:pt x="56236" y="314782"/>
                        <a:pt x="53493" y="304495"/>
                        <a:pt x="47320" y="296951"/>
                      </a:cubicBezTo>
                      <a:cubicBezTo>
                        <a:pt x="58293" y="285979"/>
                        <a:pt x="61036" y="277749"/>
                        <a:pt x="61722" y="256489"/>
                      </a:cubicBezTo>
                      <a:cubicBezTo>
                        <a:pt x="59665" y="243459"/>
                        <a:pt x="60351" y="233172"/>
                        <a:pt x="57607" y="225628"/>
                      </a:cubicBezTo>
                      <a:cubicBezTo>
                        <a:pt x="44577" y="157734"/>
                        <a:pt x="28804" y="100127"/>
                        <a:pt x="5487" y="25375"/>
                      </a:cubicBezTo>
                      <a:cubicBezTo>
                        <a:pt x="4801" y="21946"/>
                        <a:pt x="2058" y="13030"/>
                        <a:pt x="0" y="9601"/>
                      </a:cubicBezTo>
                      <a:close/>
                    </a:path>
                  </a:pathLst>
                </a:custGeom>
                <a:solidFill>
                  <a:schemeClr val="accent3">
                    <a:lumMod val="40000"/>
                    <a:lumOff val="60000"/>
                  </a:schemeClr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76" name="Freeform: Shape 2475">
                  <a:extLst>
                    <a:ext uri="{FF2B5EF4-FFF2-40B4-BE49-F238E27FC236}">
                      <a16:creationId xmlns:a16="http://schemas.microsoft.com/office/drawing/2014/main" id="{FD697C22-3A0A-439E-8513-757CB7244D75}"/>
                    </a:ext>
                  </a:extLst>
                </p:cNvPr>
                <p:cNvSpPr/>
                <p:nvPr/>
              </p:nvSpPr>
              <p:spPr>
                <a:xfrm flipH="1">
                  <a:off x="8832612" y="395466"/>
                  <a:ext cx="803417" cy="1023961"/>
                </a:xfrm>
                <a:custGeom>
                  <a:avLst/>
                  <a:gdLst>
                    <a:gd name="connsiteX0" fmla="*/ 196 w 349758"/>
                    <a:gd name="connsiteY0" fmla="*/ 0 h 445770"/>
                    <a:gd name="connsiteX1" fmla="*/ 119525 w 349758"/>
                    <a:gd name="connsiteY1" fmla="*/ 109042 h 445770"/>
                    <a:gd name="connsiteX2" fmla="*/ 153815 w 349758"/>
                    <a:gd name="connsiteY2" fmla="*/ 161163 h 445770"/>
                    <a:gd name="connsiteX3" fmla="*/ 181247 w 349758"/>
                    <a:gd name="connsiteY3" fmla="*/ 189967 h 445770"/>
                    <a:gd name="connsiteX4" fmla="*/ 226510 w 349758"/>
                    <a:gd name="connsiteY4" fmla="*/ 200254 h 445770"/>
                    <a:gd name="connsiteX5" fmla="*/ 293033 w 349758"/>
                    <a:gd name="connsiteY5" fmla="*/ 270891 h 445770"/>
                    <a:gd name="connsiteX6" fmla="*/ 351326 w 349758"/>
                    <a:gd name="connsiteY6" fmla="*/ 407365 h 445770"/>
                    <a:gd name="connsiteX7" fmla="*/ 333495 w 349758"/>
                    <a:gd name="connsiteY7" fmla="*/ 425196 h 445770"/>
                    <a:gd name="connsiteX8" fmla="*/ 274516 w 349758"/>
                    <a:gd name="connsiteY8" fmla="*/ 291465 h 445770"/>
                    <a:gd name="connsiteX9" fmla="*/ 197707 w 349758"/>
                    <a:gd name="connsiteY9" fmla="*/ 216027 h 445770"/>
                    <a:gd name="connsiteX10" fmla="*/ 146957 w 349758"/>
                    <a:gd name="connsiteY10" fmla="*/ 228371 h 445770"/>
                    <a:gd name="connsiteX11" fmla="*/ 101009 w 349758"/>
                    <a:gd name="connsiteY11" fmla="*/ 369646 h 445770"/>
                    <a:gd name="connsiteX12" fmla="*/ 114725 w 349758"/>
                    <a:gd name="connsiteY12" fmla="*/ 447142 h 445770"/>
                    <a:gd name="connsiteX13" fmla="*/ 92779 w 349758"/>
                    <a:gd name="connsiteY13" fmla="*/ 445770 h 445770"/>
                    <a:gd name="connsiteX14" fmla="*/ 71519 w 349758"/>
                    <a:gd name="connsiteY14" fmla="*/ 350444 h 445770"/>
                    <a:gd name="connsiteX15" fmla="*/ 132556 w 349758"/>
                    <a:gd name="connsiteY15" fmla="*/ 205054 h 445770"/>
                    <a:gd name="connsiteX16" fmla="*/ 128441 w 349758"/>
                    <a:gd name="connsiteY16" fmla="*/ 176251 h 445770"/>
                    <a:gd name="connsiteX17" fmla="*/ 107181 w 349758"/>
                    <a:gd name="connsiteY17" fmla="*/ 137846 h 445770"/>
                    <a:gd name="connsiteX18" fmla="*/ 35858 w 349758"/>
                    <a:gd name="connsiteY18" fmla="*/ 63779 h 445770"/>
                    <a:gd name="connsiteX19" fmla="*/ 7740 w 349758"/>
                    <a:gd name="connsiteY19" fmla="*/ 38405 h 445770"/>
                    <a:gd name="connsiteX20" fmla="*/ 196 w 349758"/>
                    <a:gd name="connsiteY20" fmla="*/ 0 h 4457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349758" h="445770">
                      <a:moveTo>
                        <a:pt x="196" y="0"/>
                      </a:moveTo>
                      <a:cubicBezTo>
                        <a:pt x="30371" y="22631"/>
                        <a:pt x="85921" y="64465"/>
                        <a:pt x="119525" y="109042"/>
                      </a:cubicBezTo>
                      <a:cubicBezTo>
                        <a:pt x="119525" y="109042"/>
                        <a:pt x="142843" y="142646"/>
                        <a:pt x="153815" y="161163"/>
                      </a:cubicBezTo>
                      <a:cubicBezTo>
                        <a:pt x="162731" y="175565"/>
                        <a:pt x="163417" y="191338"/>
                        <a:pt x="181247" y="189967"/>
                      </a:cubicBezTo>
                      <a:cubicBezTo>
                        <a:pt x="197707" y="191338"/>
                        <a:pt x="216223" y="196139"/>
                        <a:pt x="226510" y="200254"/>
                      </a:cubicBezTo>
                      <a:cubicBezTo>
                        <a:pt x="256685" y="212598"/>
                        <a:pt x="280003" y="246888"/>
                        <a:pt x="293033" y="270891"/>
                      </a:cubicBezTo>
                      <a:cubicBezTo>
                        <a:pt x="317036" y="315468"/>
                        <a:pt x="335553" y="359359"/>
                        <a:pt x="351326" y="407365"/>
                      </a:cubicBezTo>
                      <a:cubicBezTo>
                        <a:pt x="352012" y="420395"/>
                        <a:pt x="346525" y="426568"/>
                        <a:pt x="333495" y="425196"/>
                      </a:cubicBezTo>
                      <a:cubicBezTo>
                        <a:pt x="310178" y="379933"/>
                        <a:pt x="304006" y="343586"/>
                        <a:pt x="274516" y="291465"/>
                      </a:cubicBezTo>
                      <a:cubicBezTo>
                        <a:pt x="258057" y="265405"/>
                        <a:pt x="248456" y="226314"/>
                        <a:pt x="197707" y="216027"/>
                      </a:cubicBezTo>
                      <a:cubicBezTo>
                        <a:pt x="185362" y="213284"/>
                        <a:pt x="156559" y="220828"/>
                        <a:pt x="146957" y="228371"/>
                      </a:cubicBezTo>
                      <a:cubicBezTo>
                        <a:pt x="104438" y="259232"/>
                        <a:pt x="88664" y="317525"/>
                        <a:pt x="101009" y="369646"/>
                      </a:cubicBezTo>
                      <a:cubicBezTo>
                        <a:pt x="106495" y="395021"/>
                        <a:pt x="111982" y="419024"/>
                        <a:pt x="114725" y="447142"/>
                      </a:cubicBezTo>
                      <a:cubicBezTo>
                        <a:pt x="112667" y="451942"/>
                        <a:pt x="99637" y="449199"/>
                        <a:pt x="92779" y="445770"/>
                      </a:cubicBezTo>
                      <a:cubicBezTo>
                        <a:pt x="85235" y="415595"/>
                        <a:pt x="74263" y="381991"/>
                        <a:pt x="71519" y="350444"/>
                      </a:cubicBezTo>
                      <a:cubicBezTo>
                        <a:pt x="66719" y="291465"/>
                        <a:pt x="88664" y="243459"/>
                        <a:pt x="132556" y="205054"/>
                      </a:cubicBezTo>
                      <a:cubicBezTo>
                        <a:pt x="142157" y="196825"/>
                        <a:pt x="134613" y="185852"/>
                        <a:pt x="128441" y="176251"/>
                      </a:cubicBezTo>
                      <a:cubicBezTo>
                        <a:pt x="128441" y="176251"/>
                        <a:pt x="117468" y="154991"/>
                        <a:pt x="107181" y="137846"/>
                      </a:cubicBezTo>
                      <a:cubicBezTo>
                        <a:pt x="94837" y="115900"/>
                        <a:pt x="68090" y="90526"/>
                        <a:pt x="35858" y="63779"/>
                      </a:cubicBezTo>
                      <a:cubicBezTo>
                        <a:pt x="27628" y="55550"/>
                        <a:pt x="15970" y="45949"/>
                        <a:pt x="7740" y="38405"/>
                      </a:cubicBezTo>
                      <a:cubicBezTo>
                        <a:pt x="4997" y="36347"/>
                        <a:pt x="-1175" y="11659"/>
                        <a:pt x="19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11268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89</cp:revision>
  <dcterms:created xsi:type="dcterms:W3CDTF">2018-02-18T19:39:47Z</dcterms:created>
  <dcterms:modified xsi:type="dcterms:W3CDTF">2020-08-31T07:34:20Z</dcterms:modified>
</cp:coreProperties>
</file>