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6D77188-3269-4113-87FE-2ECA8B9389E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240" name="Group 1239">
            <a:extLst>
              <a:ext uri="{FF2B5EF4-FFF2-40B4-BE49-F238E27FC236}">
                <a16:creationId xmlns:a16="http://schemas.microsoft.com/office/drawing/2014/main" id="{35F83F8E-5E49-4163-9096-8D2499DD0249}"/>
              </a:ext>
            </a:extLst>
          </p:cNvPr>
          <p:cNvGrpSpPr/>
          <p:nvPr/>
        </p:nvGrpSpPr>
        <p:grpSpPr>
          <a:xfrm>
            <a:off x="4592251" y="2008215"/>
            <a:ext cx="3035751" cy="3978221"/>
            <a:chOff x="5291126" y="3277848"/>
            <a:chExt cx="1624904" cy="2129367"/>
          </a:xfrm>
        </p:grpSpPr>
        <p:sp>
          <p:nvSpPr>
            <p:cNvPr id="1241" name="Freeform: Shape 1240">
              <a:extLst>
                <a:ext uri="{FF2B5EF4-FFF2-40B4-BE49-F238E27FC236}">
                  <a16:creationId xmlns:a16="http://schemas.microsoft.com/office/drawing/2014/main" id="{0874ED88-7D52-49FE-8950-D7ED5A8C7513}"/>
                </a:ext>
              </a:extLst>
            </p:cNvPr>
            <p:cNvSpPr/>
            <p:nvPr/>
          </p:nvSpPr>
          <p:spPr>
            <a:xfrm>
              <a:off x="6096000" y="3277848"/>
              <a:ext cx="820030" cy="2101557"/>
            </a:xfrm>
            <a:custGeom>
              <a:avLst/>
              <a:gdLst>
                <a:gd name="connsiteX0" fmla="*/ 2637283 w 2639057"/>
                <a:gd name="connsiteY0" fmla="*/ 3365686 h 6763325"/>
                <a:gd name="connsiteX1" fmla="*/ 2618348 w 2639057"/>
                <a:gd name="connsiteY1" fmla="*/ 3282254 h 6763325"/>
                <a:gd name="connsiteX2" fmla="*/ 2595271 w 2639057"/>
                <a:gd name="connsiteY2" fmla="*/ 3192905 h 6763325"/>
                <a:gd name="connsiteX3" fmla="*/ 2578111 w 2639057"/>
                <a:gd name="connsiteY3" fmla="*/ 3122491 h 6763325"/>
                <a:gd name="connsiteX4" fmla="*/ 2579886 w 2639057"/>
                <a:gd name="connsiteY4" fmla="*/ 3099414 h 6763325"/>
                <a:gd name="connsiteX5" fmla="*/ 2437874 w 2639057"/>
                <a:gd name="connsiteY5" fmla="*/ 2479886 h 6763325"/>
                <a:gd name="connsiteX6" fmla="*/ 2177519 w 2639057"/>
                <a:gd name="connsiteY6" fmla="*/ 1301777 h 6763325"/>
                <a:gd name="connsiteX7" fmla="*/ 1637873 w 2639057"/>
                <a:gd name="connsiteY7" fmla="*/ 1101777 h 6763325"/>
                <a:gd name="connsiteX8" fmla="*/ 1601778 w 2639057"/>
                <a:gd name="connsiteY8" fmla="*/ 1073375 h 6763325"/>
                <a:gd name="connsiteX9" fmla="*/ 1557991 w 2639057"/>
                <a:gd name="connsiteY9" fmla="*/ 893493 h 6763325"/>
                <a:gd name="connsiteX10" fmla="*/ 1559766 w 2639057"/>
                <a:gd name="connsiteY10" fmla="*/ 874558 h 6763325"/>
                <a:gd name="connsiteX11" fmla="*/ 1569234 w 2639057"/>
                <a:gd name="connsiteY11" fmla="*/ 874558 h 6763325"/>
                <a:gd name="connsiteX12" fmla="*/ 1576926 w 2639057"/>
                <a:gd name="connsiteY12" fmla="*/ 855623 h 6763325"/>
                <a:gd name="connsiteX13" fmla="*/ 1620713 w 2639057"/>
                <a:gd name="connsiteY13" fmla="*/ 796451 h 6763325"/>
                <a:gd name="connsiteX14" fmla="*/ 1713613 w 2639057"/>
                <a:gd name="connsiteY14" fmla="*/ 760948 h 6763325"/>
                <a:gd name="connsiteX15" fmla="*/ 1763317 w 2639057"/>
                <a:gd name="connsiteY15" fmla="*/ 707694 h 6763325"/>
                <a:gd name="connsiteX16" fmla="*/ 1803554 w 2639057"/>
                <a:gd name="connsiteY16" fmla="*/ 654439 h 6763325"/>
                <a:gd name="connsiteX17" fmla="*/ 1818938 w 2639057"/>
                <a:gd name="connsiteY17" fmla="*/ 604735 h 6763325"/>
                <a:gd name="connsiteX18" fmla="*/ 1803554 w 2639057"/>
                <a:gd name="connsiteY18" fmla="*/ 572190 h 6763325"/>
                <a:gd name="connsiteX19" fmla="*/ 1803554 w 2639057"/>
                <a:gd name="connsiteY19" fmla="*/ 526628 h 6763325"/>
                <a:gd name="connsiteX20" fmla="*/ 1813021 w 2639057"/>
                <a:gd name="connsiteY20" fmla="*/ 473374 h 6763325"/>
                <a:gd name="connsiteX21" fmla="*/ 1813021 w 2639057"/>
                <a:gd name="connsiteY21" fmla="*/ 423669 h 6763325"/>
                <a:gd name="connsiteX22" fmla="*/ 1809471 w 2639057"/>
                <a:gd name="connsiteY22" fmla="*/ 370415 h 6763325"/>
                <a:gd name="connsiteX23" fmla="*/ 1775151 w 2639057"/>
                <a:gd name="connsiteY23" fmla="*/ 281066 h 6763325"/>
                <a:gd name="connsiteX24" fmla="*/ 1720122 w 2639057"/>
                <a:gd name="connsiteY24" fmla="*/ 202959 h 6763325"/>
                <a:gd name="connsiteX25" fmla="*/ 1650891 w 2639057"/>
                <a:gd name="connsiteY25" fmla="*/ 131361 h 6763325"/>
                <a:gd name="connsiteX26" fmla="*/ 1589944 w 2639057"/>
                <a:gd name="connsiteY26" fmla="*/ 66864 h 6763325"/>
                <a:gd name="connsiteX27" fmla="*/ 1455624 w 2639057"/>
                <a:gd name="connsiteY27" fmla="*/ 0 h 6763325"/>
                <a:gd name="connsiteX28" fmla="*/ 1386985 w 2639057"/>
                <a:gd name="connsiteY28" fmla="*/ 7692 h 6763325"/>
                <a:gd name="connsiteX29" fmla="*/ 1321304 w 2639057"/>
                <a:gd name="connsiteY29" fmla="*/ 16568 h 6763325"/>
                <a:gd name="connsiteX30" fmla="*/ 1255624 w 2639057"/>
                <a:gd name="connsiteY30" fmla="*/ 31361 h 6763325"/>
                <a:gd name="connsiteX31" fmla="*/ 1186984 w 2639057"/>
                <a:gd name="connsiteY31" fmla="*/ 17752 h 6763325"/>
                <a:gd name="connsiteX32" fmla="*/ 1052665 w 2639057"/>
                <a:gd name="connsiteY32" fmla="*/ 66864 h 6763325"/>
                <a:gd name="connsiteX33" fmla="*/ 991718 w 2639057"/>
                <a:gd name="connsiteY33" fmla="*/ 131361 h 6763325"/>
                <a:gd name="connsiteX34" fmla="*/ 923079 w 2639057"/>
                <a:gd name="connsiteY34" fmla="*/ 203551 h 6763325"/>
                <a:gd name="connsiteX35" fmla="*/ 868049 w 2639057"/>
                <a:gd name="connsiteY35" fmla="*/ 281657 h 6763325"/>
                <a:gd name="connsiteX36" fmla="*/ 834321 w 2639057"/>
                <a:gd name="connsiteY36" fmla="*/ 371007 h 6763325"/>
                <a:gd name="connsiteX37" fmla="*/ 830771 w 2639057"/>
                <a:gd name="connsiteY37" fmla="*/ 424261 h 6763325"/>
                <a:gd name="connsiteX38" fmla="*/ 830771 w 2639057"/>
                <a:gd name="connsiteY38" fmla="*/ 473374 h 6763325"/>
                <a:gd name="connsiteX39" fmla="*/ 840238 w 2639057"/>
                <a:gd name="connsiteY39" fmla="*/ 526628 h 6763325"/>
                <a:gd name="connsiteX40" fmla="*/ 840238 w 2639057"/>
                <a:gd name="connsiteY40" fmla="*/ 572190 h 6763325"/>
                <a:gd name="connsiteX41" fmla="*/ 824854 w 2639057"/>
                <a:gd name="connsiteY41" fmla="*/ 604735 h 6763325"/>
                <a:gd name="connsiteX42" fmla="*/ 840238 w 2639057"/>
                <a:gd name="connsiteY42" fmla="*/ 654439 h 6763325"/>
                <a:gd name="connsiteX43" fmla="*/ 880475 w 2639057"/>
                <a:gd name="connsiteY43" fmla="*/ 707694 h 6763325"/>
                <a:gd name="connsiteX44" fmla="*/ 930179 w 2639057"/>
                <a:gd name="connsiteY44" fmla="*/ 760948 h 6763325"/>
                <a:gd name="connsiteX45" fmla="*/ 1023079 w 2639057"/>
                <a:gd name="connsiteY45" fmla="*/ 796451 h 6763325"/>
                <a:gd name="connsiteX46" fmla="*/ 1066866 w 2639057"/>
                <a:gd name="connsiteY46" fmla="*/ 855623 h 6763325"/>
                <a:gd name="connsiteX47" fmla="*/ 1074558 w 2639057"/>
                <a:gd name="connsiteY47" fmla="*/ 874558 h 6763325"/>
                <a:gd name="connsiteX48" fmla="*/ 1084026 w 2639057"/>
                <a:gd name="connsiteY48" fmla="*/ 874558 h 6763325"/>
                <a:gd name="connsiteX49" fmla="*/ 1085801 w 2639057"/>
                <a:gd name="connsiteY49" fmla="*/ 893493 h 6763325"/>
                <a:gd name="connsiteX50" fmla="*/ 1042014 w 2639057"/>
                <a:gd name="connsiteY50" fmla="*/ 1073375 h 6763325"/>
                <a:gd name="connsiteX51" fmla="*/ 1005919 w 2639057"/>
                <a:gd name="connsiteY51" fmla="*/ 1101777 h 6763325"/>
                <a:gd name="connsiteX52" fmla="*/ 466273 w 2639057"/>
                <a:gd name="connsiteY52" fmla="*/ 1301777 h 6763325"/>
                <a:gd name="connsiteX53" fmla="*/ 205918 w 2639057"/>
                <a:gd name="connsiteY53" fmla="*/ 2479886 h 6763325"/>
                <a:gd name="connsiteX54" fmla="*/ 63905 w 2639057"/>
                <a:gd name="connsiteY54" fmla="*/ 3099414 h 6763325"/>
                <a:gd name="connsiteX55" fmla="*/ 65681 w 2639057"/>
                <a:gd name="connsiteY55" fmla="*/ 3122491 h 6763325"/>
                <a:gd name="connsiteX56" fmla="*/ 47337 w 2639057"/>
                <a:gd name="connsiteY56" fmla="*/ 3192313 h 6763325"/>
                <a:gd name="connsiteX57" fmla="*/ 24260 w 2639057"/>
                <a:gd name="connsiteY57" fmla="*/ 3281662 h 6763325"/>
                <a:gd name="connsiteX58" fmla="*/ 5917 w 2639057"/>
                <a:gd name="connsiteY58" fmla="*/ 3365686 h 6763325"/>
                <a:gd name="connsiteX59" fmla="*/ 0 w 2639057"/>
                <a:gd name="connsiteY59" fmla="*/ 3441426 h 6763325"/>
                <a:gd name="connsiteX60" fmla="*/ 13609 w 2639057"/>
                <a:gd name="connsiteY60" fmla="*/ 3517166 h 6763325"/>
                <a:gd name="connsiteX61" fmla="*/ 42012 w 2639057"/>
                <a:gd name="connsiteY61" fmla="*/ 3589355 h 6763325"/>
                <a:gd name="connsiteX62" fmla="*/ 101184 w 2639057"/>
                <a:gd name="connsiteY62" fmla="*/ 3665095 h 6763325"/>
                <a:gd name="connsiteX63" fmla="*/ 227219 w 2639057"/>
                <a:gd name="connsiteY63" fmla="*/ 3659178 h 6763325"/>
                <a:gd name="connsiteX64" fmla="*/ 272782 w 2639057"/>
                <a:gd name="connsiteY64" fmla="*/ 3659178 h 6763325"/>
                <a:gd name="connsiteX65" fmla="*/ 327811 w 2639057"/>
                <a:gd name="connsiteY65" fmla="*/ 3659178 h 6763325"/>
                <a:gd name="connsiteX66" fmla="*/ 392308 w 2639057"/>
                <a:gd name="connsiteY66" fmla="*/ 3657403 h 6763325"/>
                <a:gd name="connsiteX67" fmla="*/ 392308 w 2639057"/>
                <a:gd name="connsiteY67" fmla="*/ 3639060 h 6763325"/>
                <a:gd name="connsiteX68" fmla="*/ 395859 w 2639057"/>
                <a:gd name="connsiteY68" fmla="*/ 3631367 h 6763325"/>
                <a:gd name="connsiteX69" fmla="*/ 395859 w 2639057"/>
                <a:gd name="connsiteY69" fmla="*/ 3615983 h 6763325"/>
                <a:gd name="connsiteX70" fmla="*/ 395859 w 2639057"/>
                <a:gd name="connsiteY70" fmla="*/ 3608290 h 6763325"/>
                <a:gd name="connsiteX71" fmla="*/ 409468 w 2639057"/>
                <a:gd name="connsiteY71" fmla="*/ 3598823 h 6763325"/>
                <a:gd name="connsiteX72" fmla="*/ 423078 w 2639057"/>
                <a:gd name="connsiteY72" fmla="*/ 3587580 h 6763325"/>
                <a:gd name="connsiteX73" fmla="*/ 301184 w 2639057"/>
                <a:gd name="connsiteY73" fmla="*/ 3469829 h 6763325"/>
                <a:gd name="connsiteX74" fmla="*/ 272782 w 2639057"/>
                <a:gd name="connsiteY74" fmla="*/ 3359769 h 6763325"/>
                <a:gd name="connsiteX75" fmla="*/ 278699 w 2639057"/>
                <a:gd name="connsiteY75" fmla="*/ 3243793 h 6763325"/>
                <a:gd name="connsiteX76" fmla="*/ 294083 w 2639057"/>
                <a:gd name="connsiteY76" fmla="*/ 3168053 h 6763325"/>
                <a:gd name="connsiteX77" fmla="*/ 303551 w 2639057"/>
                <a:gd name="connsiteY77" fmla="*/ 3168053 h 6763325"/>
                <a:gd name="connsiteX78" fmla="*/ 318936 w 2639057"/>
                <a:gd name="connsiteY78" fmla="*/ 3139650 h 6763325"/>
                <a:gd name="connsiteX79" fmla="*/ 559764 w 2639057"/>
                <a:gd name="connsiteY79" fmla="*/ 2536691 h 6763325"/>
                <a:gd name="connsiteX80" fmla="*/ 691126 w 2639057"/>
                <a:gd name="connsiteY80" fmla="*/ 2111246 h 6763325"/>
                <a:gd name="connsiteX81" fmla="*/ 645563 w 2639057"/>
                <a:gd name="connsiteY81" fmla="*/ 2639650 h 6763325"/>
                <a:gd name="connsiteX82" fmla="*/ 525445 w 2639057"/>
                <a:gd name="connsiteY82" fmla="*/ 3185213 h 6763325"/>
                <a:gd name="connsiteX83" fmla="*/ 791717 w 2639057"/>
                <a:gd name="connsiteY83" fmla="*/ 4772198 h 6763325"/>
                <a:gd name="connsiteX84" fmla="*/ 793493 w 2639057"/>
                <a:gd name="connsiteY84" fmla="*/ 4872790 h 6763325"/>
                <a:gd name="connsiteX85" fmla="*/ 818345 w 2639057"/>
                <a:gd name="connsiteY85" fmla="*/ 5646164 h 6763325"/>
                <a:gd name="connsiteX86" fmla="*/ 913611 w 2639057"/>
                <a:gd name="connsiteY86" fmla="*/ 6235514 h 6763325"/>
                <a:gd name="connsiteX87" fmla="*/ 769232 w 2639057"/>
                <a:gd name="connsiteY87" fmla="*/ 6604154 h 6763325"/>
                <a:gd name="connsiteX88" fmla="*/ 1103552 w 2639057"/>
                <a:gd name="connsiteY88" fmla="*/ 6714213 h 6763325"/>
                <a:gd name="connsiteX89" fmla="*/ 1175742 w 2639057"/>
                <a:gd name="connsiteY89" fmla="*/ 6410071 h 6763325"/>
                <a:gd name="connsiteX90" fmla="*/ 1208286 w 2639057"/>
                <a:gd name="connsiteY90" fmla="*/ 6324272 h 6763325"/>
                <a:gd name="connsiteX91" fmla="*/ 1221896 w 2639057"/>
                <a:gd name="connsiteY91" fmla="*/ 6234922 h 6763325"/>
                <a:gd name="connsiteX92" fmla="*/ 1239056 w 2639057"/>
                <a:gd name="connsiteY92" fmla="*/ 6153265 h 6763325"/>
                <a:gd name="connsiteX93" fmla="*/ 1300002 w 2639057"/>
                <a:gd name="connsiteY93" fmla="*/ 5554448 h 6763325"/>
                <a:gd name="connsiteX94" fmla="*/ 1259766 w 2639057"/>
                <a:gd name="connsiteY94" fmla="*/ 4881665 h 6763325"/>
                <a:gd name="connsiteX95" fmla="*/ 1259766 w 2639057"/>
                <a:gd name="connsiteY95" fmla="*/ 4781074 h 6763325"/>
                <a:gd name="connsiteX96" fmla="*/ 1321896 w 2639057"/>
                <a:gd name="connsiteY96" fmla="*/ 4250895 h 6763325"/>
                <a:gd name="connsiteX97" fmla="*/ 1384026 w 2639057"/>
                <a:gd name="connsiteY97" fmla="*/ 4781074 h 6763325"/>
                <a:gd name="connsiteX98" fmla="*/ 1384026 w 2639057"/>
                <a:gd name="connsiteY98" fmla="*/ 4881665 h 6763325"/>
                <a:gd name="connsiteX99" fmla="*/ 1343789 w 2639057"/>
                <a:gd name="connsiteY99" fmla="*/ 5554448 h 6763325"/>
                <a:gd name="connsiteX100" fmla="*/ 1404736 w 2639057"/>
                <a:gd name="connsiteY100" fmla="*/ 6153265 h 6763325"/>
                <a:gd name="connsiteX101" fmla="*/ 1421896 w 2639057"/>
                <a:gd name="connsiteY101" fmla="*/ 6234922 h 6763325"/>
                <a:gd name="connsiteX102" fmla="*/ 1435506 w 2639057"/>
                <a:gd name="connsiteY102" fmla="*/ 6324272 h 6763325"/>
                <a:gd name="connsiteX103" fmla="*/ 1468050 w 2639057"/>
                <a:gd name="connsiteY103" fmla="*/ 6410071 h 6763325"/>
                <a:gd name="connsiteX104" fmla="*/ 1540239 w 2639057"/>
                <a:gd name="connsiteY104" fmla="*/ 6714213 h 6763325"/>
                <a:gd name="connsiteX105" fmla="*/ 1874560 w 2639057"/>
                <a:gd name="connsiteY105" fmla="*/ 6604154 h 6763325"/>
                <a:gd name="connsiteX106" fmla="*/ 1730181 w 2639057"/>
                <a:gd name="connsiteY106" fmla="*/ 6235514 h 6763325"/>
                <a:gd name="connsiteX107" fmla="*/ 1825447 w 2639057"/>
                <a:gd name="connsiteY107" fmla="*/ 5646164 h 6763325"/>
                <a:gd name="connsiteX108" fmla="*/ 1850299 w 2639057"/>
                <a:gd name="connsiteY108" fmla="*/ 4872790 h 6763325"/>
                <a:gd name="connsiteX109" fmla="*/ 1852074 w 2639057"/>
                <a:gd name="connsiteY109" fmla="*/ 4772198 h 6763325"/>
                <a:gd name="connsiteX110" fmla="*/ 2118347 w 2639057"/>
                <a:gd name="connsiteY110" fmla="*/ 3185213 h 6763325"/>
                <a:gd name="connsiteX111" fmla="*/ 1998229 w 2639057"/>
                <a:gd name="connsiteY111" fmla="*/ 2639650 h 6763325"/>
                <a:gd name="connsiteX112" fmla="*/ 1952666 w 2639057"/>
                <a:gd name="connsiteY112" fmla="*/ 2111246 h 6763325"/>
                <a:gd name="connsiteX113" fmla="*/ 2084028 w 2639057"/>
                <a:gd name="connsiteY113" fmla="*/ 2536691 h 6763325"/>
                <a:gd name="connsiteX114" fmla="*/ 2325448 w 2639057"/>
                <a:gd name="connsiteY114" fmla="*/ 3139059 h 6763325"/>
                <a:gd name="connsiteX115" fmla="*/ 2340833 w 2639057"/>
                <a:gd name="connsiteY115" fmla="*/ 3167461 h 6763325"/>
                <a:gd name="connsiteX116" fmla="*/ 2350300 w 2639057"/>
                <a:gd name="connsiteY116" fmla="*/ 3167461 h 6763325"/>
                <a:gd name="connsiteX117" fmla="*/ 2365685 w 2639057"/>
                <a:gd name="connsiteY117" fmla="*/ 3243201 h 6763325"/>
                <a:gd name="connsiteX118" fmla="*/ 2371602 w 2639057"/>
                <a:gd name="connsiteY118" fmla="*/ 3359178 h 6763325"/>
                <a:gd name="connsiteX119" fmla="*/ 2343200 w 2639057"/>
                <a:gd name="connsiteY119" fmla="*/ 3469237 h 6763325"/>
                <a:gd name="connsiteX120" fmla="*/ 2221306 w 2639057"/>
                <a:gd name="connsiteY120" fmla="*/ 3586989 h 6763325"/>
                <a:gd name="connsiteX121" fmla="*/ 2234915 w 2639057"/>
                <a:gd name="connsiteY121" fmla="*/ 3598231 h 6763325"/>
                <a:gd name="connsiteX122" fmla="*/ 2248525 w 2639057"/>
                <a:gd name="connsiteY122" fmla="*/ 3607699 h 6763325"/>
                <a:gd name="connsiteX123" fmla="*/ 2248525 w 2639057"/>
                <a:gd name="connsiteY123" fmla="*/ 3615391 h 6763325"/>
                <a:gd name="connsiteX124" fmla="*/ 2248525 w 2639057"/>
                <a:gd name="connsiteY124" fmla="*/ 3630775 h 6763325"/>
                <a:gd name="connsiteX125" fmla="*/ 2252075 w 2639057"/>
                <a:gd name="connsiteY125" fmla="*/ 3638468 h 6763325"/>
                <a:gd name="connsiteX126" fmla="*/ 2252075 w 2639057"/>
                <a:gd name="connsiteY126" fmla="*/ 3657403 h 6763325"/>
                <a:gd name="connsiteX127" fmla="*/ 2316572 w 2639057"/>
                <a:gd name="connsiteY127" fmla="*/ 3659178 h 6763325"/>
                <a:gd name="connsiteX128" fmla="*/ 2371602 w 2639057"/>
                <a:gd name="connsiteY128" fmla="*/ 3659178 h 6763325"/>
                <a:gd name="connsiteX129" fmla="*/ 2417164 w 2639057"/>
                <a:gd name="connsiteY129" fmla="*/ 3659178 h 6763325"/>
                <a:gd name="connsiteX130" fmla="*/ 2543200 w 2639057"/>
                <a:gd name="connsiteY130" fmla="*/ 3665095 h 6763325"/>
                <a:gd name="connsiteX131" fmla="*/ 2602372 w 2639057"/>
                <a:gd name="connsiteY131" fmla="*/ 3589355 h 6763325"/>
                <a:gd name="connsiteX132" fmla="*/ 2630774 w 2639057"/>
                <a:gd name="connsiteY132" fmla="*/ 3517166 h 6763325"/>
                <a:gd name="connsiteX133" fmla="*/ 2644384 w 2639057"/>
                <a:gd name="connsiteY133" fmla="*/ 3441426 h 6763325"/>
                <a:gd name="connsiteX134" fmla="*/ 2637283 w 2639057"/>
                <a:gd name="connsiteY134" fmla="*/ 3365686 h 6763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</a:cxnLst>
              <a:rect l="l" t="t" r="r" b="b"/>
              <a:pathLst>
                <a:path w="2639057" h="6763325">
                  <a:moveTo>
                    <a:pt x="2637283" y="3365686"/>
                  </a:moveTo>
                  <a:lnTo>
                    <a:pt x="2618348" y="3282254"/>
                  </a:lnTo>
                  <a:lnTo>
                    <a:pt x="2595271" y="3192905"/>
                  </a:lnTo>
                  <a:lnTo>
                    <a:pt x="2578111" y="3122491"/>
                  </a:lnTo>
                  <a:cubicBezTo>
                    <a:pt x="2579886" y="3111248"/>
                    <a:pt x="2579886" y="3103556"/>
                    <a:pt x="2579886" y="3099414"/>
                  </a:cubicBezTo>
                  <a:cubicBezTo>
                    <a:pt x="2564502" y="2947343"/>
                    <a:pt x="2447342" y="2589945"/>
                    <a:pt x="2437874" y="2479886"/>
                  </a:cubicBezTo>
                  <a:cubicBezTo>
                    <a:pt x="2397638" y="2004737"/>
                    <a:pt x="2455626" y="1678110"/>
                    <a:pt x="2177519" y="1301777"/>
                  </a:cubicBezTo>
                  <a:cubicBezTo>
                    <a:pt x="2059767" y="1143789"/>
                    <a:pt x="1795861" y="1168049"/>
                    <a:pt x="1637873" y="1101777"/>
                  </a:cubicBezTo>
                  <a:cubicBezTo>
                    <a:pt x="1603553" y="1088759"/>
                    <a:pt x="1607695" y="1088759"/>
                    <a:pt x="1601778" y="1073375"/>
                  </a:cubicBezTo>
                  <a:cubicBezTo>
                    <a:pt x="1576926" y="1004736"/>
                    <a:pt x="1567458" y="959765"/>
                    <a:pt x="1557991" y="893493"/>
                  </a:cubicBezTo>
                  <a:cubicBezTo>
                    <a:pt x="1556216" y="885800"/>
                    <a:pt x="1557991" y="880475"/>
                    <a:pt x="1559766" y="874558"/>
                  </a:cubicBezTo>
                  <a:lnTo>
                    <a:pt x="1569234" y="874558"/>
                  </a:lnTo>
                  <a:lnTo>
                    <a:pt x="1576926" y="855623"/>
                  </a:lnTo>
                  <a:lnTo>
                    <a:pt x="1620713" y="796451"/>
                  </a:lnTo>
                  <a:lnTo>
                    <a:pt x="1713613" y="760948"/>
                  </a:lnTo>
                  <a:lnTo>
                    <a:pt x="1763317" y="707694"/>
                  </a:lnTo>
                  <a:lnTo>
                    <a:pt x="1803554" y="654439"/>
                  </a:lnTo>
                  <a:lnTo>
                    <a:pt x="1818938" y="604735"/>
                  </a:lnTo>
                  <a:lnTo>
                    <a:pt x="1803554" y="572190"/>
                  </a:lnTo>
                  <a:lnTo>
                    <a:pt x="1803554" y="526628"/>
                  </a:lnTo>
                  <a:lnTo>
                    <a:pt x="1813021" y="473374"/>
                  </a:lnTo>
                  <a:lnTo>
                    <a:pt x="1813021" y="423669"/>
                  </a:lnTo>
                  <a:lnTo>
                    <a:pt x="1809471" y="370415"/>
                  </a:lnTo>
                  <a:lnTo>
                    <a:pt x="1775151" y="281066"/>
                  </a:lnTo>
                  <a:lnTo>
                    <a:pt x="1720122" y="202959"/>
                  </a:lnTo>
                  <a:lnTo>
                    <a:pt x="1650891" y="131361"/>
                  </a:lnTo>
                  <a:lnTo>
                    <a:pt x="1589944" y="66864"/>
                  </a:lnTo>
                  <a:lnTo>
                    <a:pt x="1455624" y="0"/>
                  </a:lnTo>
                  <a:lnTo>
                    <a:pt x="1386985" y="7692"/>
                  </a:lnTo>
                  <a:lnTo>
                    <a:pt x="1321304" y="16568"/>
                  </a:lnTo>
                  <a:lnTo>
                    <a:pt x="1255624" y="31361"/>
                  </a:lnTo>
                  <a:lnTo>
                    <a:pt x="1186984" y="17752"/>
                  </a:lnTo>
                  <a:lnTo>
                    <a:pt x="1052665" y="66864"/>
                  </a:lnTo>
                  <a:lnTo>
                    <a:pt x="991718" y="131361"/>
                  </a:lnTo>
                  <a:lnTo>
                    <a:pt x="923079" y="203551"/>
                  </a:lnTo>
                  <a:lnTo>
                    <a:pt x="868049" y="281657"/>
                  </a:lnTo>
                  <a:lnTo>
                    <a:pt x="834321" y="371007"/>
                  </a:lnTo>
                  <a:lnTo>
                    <a:pt x="830771" y="424261"/>
                  </a:lnTo>
                  <a:lnTo>
                    <a:pt x="830771" y="473374"/>
                  </a:lnTo>
                  <a:lnTo>
                    <a:pt x="840238" y="526628"/>
                  </a:lnTo>
                  <a:lnTo>
                    <a:pt x="840238" y="572190"/>
                  </a:lnTo>
                  <a:lnTo>
                    <a:pt x="824854" y="604735"/>
                  </a:lnTo>
                  <a:lnTo>
                    <a:pt x="840238" y="654439"/>
                  </a:lnTo>
                  <a:lnTo>
                    <a:pt x="880475" y="707694"/>
                  </a:lnTo>
                  <a:lnTo>
                    <a:pt x="930179" y="760948"/>
                  </a:lnTo>
                  <a:lnTo>
                    <a:pt x="1023079" y="796451"/>
                  </a:lnTo>
                  <a:lnTo>
                    <a:pt x="1066866" y="855623"/>
                  </a:lnTo>
                  <a:lnTo>
                    <a:pt x="1074558" y="874558"/>
                  </a:lnTo>
                  <a:lnTo>
                    <a:pt x="1084026" y="874558"/>
                  </a:lnTo>
                  <a:cubicBezTo>
                    <a:pt x="1085801" y="880475"/>
                    <a:pt x="1087576" y="885800"/>
                    <a:pt x="1085801" y="893493"/>
                  </a:cubicBezTo>
                  <a:cubicBezTo>
                    <a:pt x="1076333" y="959765"/>
                    <a:pt x="1066274" y="1005327"/>
                    <a:pt x="1042014" y="1073375"/>
                  </a:cubicBezTo>
                  <a:cubicBezTo>
                    <a:pt x="1036097" y="1088759"/>
                    <a:pt x="1040239" y="1088759"/>
                    <a:pt x="1005919" y="1101777"/>
                  </a:cubicBezTo>
                  <a:cubicBezTo>
                    <a:pt x="847931" y="1168049"/>
                    <a:pt x="584025" y="1143789"/>
                    <a:pt x="466273" y="1301777"/>
                  </a:cubicBezTo>
                  <a:cubicBezTo>
                    <a:pt x="188758" y="1678110"/>
                    <a:pt x="246154" y="2004737"/>
                    <a:pt x="205918" y="2479886"/>
                  </a:cubicBezTo>
                  <a:cubicBezTo>
                    <a:pt x="196450" y="2589945"/>
                    <a:pt x="78698" y="2947343"/>
                    <a:pt x="63905" y="3099414"/>
                  </a:cubicBezTo>
                  <a:cubicBezTo>
                    <a:pt x="63905" y="3102964"/>
                    <a:pt x="63905" y="3110656"/>
                    <a:pt x="65681" y="3122491"/>
                  </a:cubicBezTo>
                  <a:lnTo>
                    <a:pt x="47337" y="3192313"/>
                  </a:lnTo>
                  <a:lnTo>
                    <a:pt x="24260" y="3281662"/>
                  </a:lnTo>
                  <a:lnTo>
                    <a:pt x="5917" y="3365686"/>
                  </a:lnTo>
                  <a:lnTo>
                    <a:pt x="0" y="3441426"/>
                  </a:lnTo>
                  <a:lnTo>
                    <a:pt x="13609" y="3517166"/>
                  </a:lnTo>
                  <a:lnTo>
                    <a:pt x="42012" y="3589355"/>
                  </a:lnTo>
                  <a:lnTo>
                    <a:pt x="101184" y="3665095"/>
                  </a:lnTo>
                  <a:lnTo>
                    <a:pt x="227219" y="3659178"/>
                  </a:lnTo>
                  <a:lnTo>
                    <a:pt x="272782" y="3659178"/>
                  </a:lnTo>
                  <a:lnTo>
                    <a:pt x="327811" y="3659178"/>
                  </a:lnTo>
                  <a:lnTo>
                    <a:pt x="392308" y="3657403"/>
                  </a:lnTo>
                  <a:lnTo>
                    <a:pt x="392308" y="3639060"/>
                  </a:lnTo>
                  <a:lnTo>
                    <a:pt x="395859" y="3631367"/>
                  </a:lnTo>
                  <a:lnTo>
                    <a:pt x="395859" y="3615983"/>
                  </a:lnTo>
                  <a:lnTo>
                    <a:pt x="395859" y="3608290"/>
                  </a:lnTo>
                  <a:lnTo>
                    <a:pt x="409468" y="3598823"/>
                  </a:lnTo>
                  <a:lnTo>
                    <a:pt x="423078" y="3587580"/>
                  </a:lnTo>
                  <a:lnTo>
                    <a:pt x="301184" y="3469829"/>
                  </a:lnTo>
                  <a:lnTo>
                    <a:pt x="272782" y="3359769"/>
                  </a:lnTo>
                  <a:lnTo>
                    <a:pt x="278699" y="3243793"/>
                  </a:lnTo>
                  <a:lnTo>
                    <a:pt x="294083" y="3168053"/>
                  </a:lnTo>
                  <a:cubicBezTo>
                    <a:pt x="297634" y="3168053"/>
                    <a:pt x="301776" y="3168053"/>
                    <a:pt x="303551" y="3168053"/>
                  </a:cubicBezTo>
                  <a:cubicBezTo>
                    <a:pt x="309468" y="3156810"/>
                    <a:pt x="311243" y="3150893"/>
                    <a:pt x="318936" y="3139650"/>
                  </a:cubicBezTo>
                  <a:cubicBezTo>
                    <a:pt x="443788" y="2950893"/>
                    <a:pt x="514202" y="2757401"/>
                    <a:pt x="559764" y="2536691"/>
                  </a:cubicBezTo>
                  <a:cubicBezTo>
                    <a:pt x="616569" y="2398229"/>
                    <a:pt x="660356" y="2260951"/>
                    <a:pt x="691126" y="2111246"/>
                  </a:cubicBezTo>
                  <a:cubicBezTo>
                    <a:pt x="668049" y="2307105"/>
                    <a:pt x="689350" y="2423081"/>
                    <a:pt x="645563" y="2639650"/>
                  </a:cubicBezTo>
                  <a:cubicBezTo>
                    <a:pt x="618936" y="2771011"/>
                    <a:pt x="497042" y="3019532"/>
                    <a:pt x="525445" y="3185213"/>
                  </a:cubicBezTo>
                  <a:cubicBezTo>
                    <a:pt x="335504" y="3831368"/>
                    <a:pt x="563315" y="4188765"/>
                    <a:pt x="791717" y="4772198"/>
                  </a:cubicBezTo>
                  <a:cubicBezTo>
                    <a:pt x="795268" y="4783441"/>
                    <a:pt x="802960" y="4827227"/>
                    <a:pt x="793493" y="4872790"/>
                  </a:cubicBezTo>
                  <a:cubicBezTo>
                    <a:pt x="746155" y="5087583"/>
                    <a:pt x="743788" y="5462140"/>
                    <a:pt x="818345" y="5646164"/>
                  </a:cubicBezTo>
                  <a:cubicBezTo>
                    <a:pt x="909469" y="5873975"/>
                    <a:pt x="945564" y="6056815"/>
                    <a:pt x="913611" y="6235514"/>
                  </a:cubicBezTo>
                  <a:cubicBezTo>
                    <a:pt x="883434" y="6412437"/>
                    <a:pt x="753848" y="6459774"/>
                    <a:pt x="769232" y="6604154"/>
                  </a:cubicBezTo>
                  <a:cubicBezTo>
                    <a:pt x="788167" y="6778710"/>
                    <a:pt x="959173" y="6813030"/>
                    <a:pt x="1103552" y="6714213"/>
                  </a:cubicBezTo>
                  <a:cubicBezTo>
                    <a:pt x="1150890" y="6681668"/>
                    <a:pt x="1181659" y="6488177"/>
                    <a:pt x="1175742" y="6410071"/>
                  </a:cubicBezTo>
                  <a:cubicBezTo>
                    <a:pt x="1173967" y="6389361"/>
                    <a:pt x="1198819" y="6350899"/>
                    <a:pt x="1208286" y="6324272"/>
                  </a:cubicBezTo>
                  <a:cubicBezTo>
                    <a:pt x="1217754" y="6297645"/>
                    <a:pt x="1221896" y="6272792"/>
                    <a:pt x="1221896" y="6234922"/>
                  </a:cubicBezTo>
                  <a:cubicBezTo>
                    <a:pt x="1221896" y="6210070"/>
                    <a:pt x="1231363" y="6189360"/>
                    <a:pt x="1239056" y="6153265"/>
                  </a:cubicBezTo>
                  <a:cubicBezTo>
                    <a:pt x="1281067" y="5949715"/>
                    <a:pt x="1311245" y="5771016"/>
                    <a:pt x="1300002" y="5554448"/>
                  </a:cubicBezTo>
                  <a:cubicBezTo>
                    <a:pt x="1288760" y="5337879"/>
                    <a:pt x="1271600" y="5105926"/>
                    <a:pt x="1259766" y="4881665"/>
                  </a:cubicBezTo>
                  <a:cubicBezTo>
                    <a:pt x="1257991" y="4847346"/>
                    <a:pt x="1253848" y="4826636"/>
                    <a:pt x="1259766" y="4781074"/>
                  </a:cubicBezTo>
                  <a:cubicBezTo>
                    <a:pt x="1284618" y="4605334"/>
                    <a:pt x="1308286" y="4428410"/>
                    <a:pt x="1321896" y="4250895"/>
                  </a:cubicBezTo>
                  <a:cubicBezTo>
                    <a:pt x="1334914" y="4428410"/>
                    <a:pt x="1359174" y="4605334"/>
                    <a:pt x="1384026" y="4781074"/>
                  </a:cubicBezTo>
                  <a:cubicBezTo>
                    <a:pt x="1389943" y="4826636"/>
                    <a:pt x="1385801" y="4847346"/>
                    <a:pt x="1384026" y="4881665"/>
                  </a:cubicBezTo>
                  <a:cubicBezTo>
                    <a:pt x="1372784" y="5105926"/>
                    <a:pt x="1355624" y="5337879"/>
                    <a:pt x="1343789" y="5554448"/>
                  </a:cubicBezTo>
                  <a:cubicBezTo>
                    <a:pt x="1332547" y="5771016"/>
                    <a:pt x="1362724" y="5949715"/>
                    <a:pt x="1404736" y="6153265"/>
                  </a:cubicBezTo>
                  <a:cubicBezTo>
                    <a:pt x="1412429" y="6189360"/>
                    <a:pt x="1421896" y="6210070"/>
                    <a:pt x="1421896" y="6234922"/>
                  </a:cubicBezTo>
                  <a:cubicBezTo>
                    <a:pt x="1421896" y="6272792"/>
                    <a:pt x="1425446" y="6297645"/>
                    <a:pt x="1435506" y="6324272"/>
                  </a:cubicBezTo>
                  <a:cubicBezTo>
                    <a:pt x="1444973" y="6350899"/>
                    <a:pt x="1469825" y="6388768"/>
                    <a:pt x="1468050" y="6410071"/>
                  </a:cubicBezTo>
                  <a:cubicBezTo>
                    <a:pt x="1462133" y="6488177"/>
                    <a:pt x="1492902" y="6681668"/>
                    <a:pt x="1540239" y="6714213"/>
                  </a:cubicBezTo>
                  <a:cubicBezTo>
                    <a:pt x="1684619" y="6813030"/>
                    <a:pt x="1855625" y="6778710"/>
                    <a:pt x="1874560" y="6604154"/>
                  </a:cubicBezTo>
                  <a:cubicBezTo>
                    <a:pt x="1889944" y="6459774"/>
                    <a:pt x="1760358" y="6412437"/>
                    <a:pt x="1730181" y="6235514"/>
                  </a:cubicBezTo>
                  <a:cubicBezTo>
                    <a:pt x="1697636" y="6056815"/>
                    <a:pt x="1733731" y="5874567"/>
                    <a:pt x="1825447" y="5646164"/>
                  </a:cubicBezTo>
                  <a:cubicBezTo>
                    <a:pt x="1899412" y="5461548"/>
                    <a:pt x="1897637" y="5087583"/>
                    <a:pt x="1850299" y="4872790"/>
                  </a:cubicBezTo>
                  <a:cubicBezTo>
                    <a:pt x="1840832" y="4827227"/>
                    <a:pt x="1848524" y="4783441"/>
                    <a:pt x="1852074" y="4772198"/>
                  </a:cubicBezTo>
                  <a:cubicBezTo>
                    <a:pt x="2080477" y="4188765"/>
                    <a:pt x="2308288" y="3831368"/>
                    <a:pt x="2118347" y="3185213"/>
                  </a:cubicBezTo>
                  <a:cubicBezTo>
                    <a:pt x="2146749" y="3020124"/>
                    <a:pt x="2024856" y="2771011"/>
                    <a:pt x="1998229" y="2639650"/>
                  </a:cubicBezTo>
                  <a:cubicBezTo>
                    <a:pt x="1954441" y="2423081"/>
                    <a:pt x="1975151" y="2307105"/>
                    <a:pt x="1952666" y="2111246"/>
                  </a:cubicBezTo>
                  <a:cubicBezTo>
                    <a:pt x="1982844" y="2261543"/>
                    <a:pt x="2026631" y="2398229"/>
                    <a:pt x="2084028" y="2536691"/>
                  </a:cubicBezTo>
                  <a:cubicBezTo>
                    <a:pt x="2129590" y="2757401"/>
                    <a:pt x="2200004" y="2950893"/>
                    <a:pt x="2325448" y="3139059"/>
                  </a:cubicBezTo>
                  <a:cubicBezTo>
                    <a:pt x="2333140" y="3150302"/>
                    <a:pt x="2334916" y="3156219"/>
                    <a:pt x="2340833" y="3167461"/>
                  </a:cubicBezTo>
                  <a:cubicBezTo>
                    <a:pt x="2342608" y="3167461"/>
                    <a:pt x="2346750" y="3167461"/>
                    <a:pt x="2350300" y="3167461"/>
                  </a:cubicBezTo>
                  <a:lnTo>
                    <a:pt x="2365685" y="3243201"/>
                  </a:lnTo>
                  <a:lnTo>
                    <a:pt x="2371602" y="3359178"/>
                  </a:lnTo>
                  <a:lnTo>
                    <a:pt x="2343200" y="3469237"/>
                  </a:lnTo>
                  <a:lnTo>
                    <a:pt x="2221306" y="3586989"/>
                  </a:lnTo>
                  <a:lnTo>
                    <a:pt x="2234915" y="3598231"/>
                  </a:lnTo>
                  <a:lnTo>
                    <a:pt x="2248525" y="3607699"/>
                  </a:lnTo>
                  <a:lnTo>
                    <a:pt x="2248525" y="3615391"/>
                  </a:lnTo>
                  <a:lnTo>
                    <a:pt x="2248525" y="3630775"/>
                  </a:lnTo>
                  <a:lnTo>
                    <a:pt x="2252075" y="3638468"/>
                  </a:lnTo>
                  <a:lnTo>
                    <a:pt x="2252075" y="3657403"/>
                  </a:lnTo>
                  <a:lnTo>
                    <a:pt x="2316572" y="3659178"/>
                  </a:lnTo>
                  <a:lnTo>
                    <a:pt x="2371602" y="3659178"/>
                  </a:lnTo>
                  <a:lnTo>
                    <a:pt x="2417164" y="3659178"/>
                  </a:lnTo>
                  <a:lnTo>
                    <a:pt x="2543200" y="3665095"/>
                  </a:lnTo>
                  <a:lnTo>
                    <a:pt x="2602372" y="3589355"/>
                  </a:lnTo>
                  <a:lnTo>
                    <a:pt x="2630774" y="3517166"/>
                  </a:lnTo>
                  <a:lnTo>
                    <a:pt x="2644384" y="3441426"/>
                  </a:lnTo>
                  <a:lnTo>
                    <a:pt x="2637283" y="3365686"/>
                  </a:lnTo>
                  <a:close/>
                </a:path>
              </a:pathLst>
            </a:custGeom>
            <a:solidFill>
              <a:schemeClr val="accent2"/>
            </a:solidFill>
            <a:ln w="591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42" name="Freeform: Shape 1241">
              <a:extLst>
                <a:ext uri="{FF2B5EF4-FFF2-40B4-BE49-F238E27FC236}">
                  <a16:creationId xmlns:a16="http://schemas.microsoft.com/office/drawing/2014/main" id="{C5CEE279-5A28-498B-9609-69FAD49D907B}"/>
                </a:ext>
              </a:extLst>
            </p:cNvPr>
            <p:cNvSpPr/>
            <p:nvPr/>
          </p:nvSpPr>
          <p:spPr>
            <a:xfrm>
              <a:off x="5291126" y="3305658"/>
              <a:ext cx="779580" cy="2101557"/>
            </a:xfrm>
            <a:custGeom>
              <a:avLst/>
              <a:gdLst>
                <a:gd name="connsiteX0" fmla="*/ 2506514 w 2508880"/>
                <a:gd name="connsiteY0" fmla="*/ 3365686 h 6763325"/>
                <a:gd name="connsiteX1" fmla="*/ 2487579 w 2508880"/>
                <a:gd name="connsiteY1" fmla="*/ 3282254 h 6763325"/>
                <a:gd name="connsiteX2" fmla="*/ 2464502 w 2508880"/>
                <a:gd name="connsiteY2" fmla="*/ 3192905 h 6763325"/>
                <a:gd name="connsiteX3" fmla="*/ 2429590 w 2508880"/>
                <a:gd name="connsiteY3" fmla="*/ 3122491 h 6763325"/>
                <a:gd name="connsiteX4" fmla="*/ 2307105 w 2508880"/>
                <a:gd name="connsiteY4" fmla="*/ 2479886 h 6763325"/>
                <a:gd name="connsiteX5" fmla="*/ 2023081 w 2508880"/>
                <a:gd name="connsiteY5" fmla="*/ 1337280 h 6763325"/>
                <a:gd name="connsiteX6" fmla="*/ 1536689 w 2508880"/>
                <a:gd name="connsiteY6" fmla="*/ 1155032 h 6763325"/>
                <a:gd name="connsiteX7" fmla="*/ 1439056 w 2508880"/>
                <a:gd name="connsiteY7" fmla="*/ 892901 h 6763325"/>
                <a:gd name="connsiteX8" fmla="*/ 1440831 w 2508880"/>
                <a:gd name="connsiteY8" fmla="*/ 873966 h 6763325"/>
                <a:gd name="connsiteX9" fmla="*/ 1450299 w 2508880"/>
                <a:gd name="connsiteY9" fmla="*/ 873966 h 6763325"/>
                <a:gd name="connsiteX10" fmla="*/ 1434322 w 2508880"/>
                <a:gd name="connsiteY10" fmla="*/ 855031 h 6763325"/>
                <a:gd name="connsiteX11" fmla="*/ 1489944 w 2508880"/>
                <a:gd name="connsiteY11" fmla="*/ 795859 h 6763325"/>
                <a:gd name="connsiteX12" fmla="*/ 1535506 w 2508880"/>
                <a:gd name="connsiteY12" fmla="*/ 742605 h 6763325"/>
                <a:gd name="connsiteX13" fmla="*/ 1585210 w 2508880"/>
                <a:gd name="connsiteY13" fmla="*/ 689350 h 6763325"/>
                <a:gd name="connsiteX14" fmla="*/ 1625447 w 2508880"/>
                <a:gd name="connsiteY14" fmla="*/ 636096 h 6763325"/>
                <a:gd name="connsiteX15" fmla="*/ 1640832 w 2508880"/>
                <a:gd name="connsiteY15" fmla="*/ 586392 h 6763325"/>
                <a:gd name="connsiteX16" fmla="*/ 1625447 w 2508880"/>
                <a:gd name="connsiteY16" fmla="*/ 553847 h 6763325"/>
                <a:gd name="connsiteX17" fmla="*/ 1625447 w 2508880"/>
                <a:gd name="connsiteY17" fmla="*/ 508285 h 6763325"/>
                <a:gd name="connsiteX18" fmla="*/ 1634914 w 2508880"/>
                <a:gd name="connsiteY18" fmla="*/ 455030 h 6763325"/>
                <a:gd name="connsiteX19" fmla="*/ 1634914 w 2508880"/>
                <a:gd name="connsiteY19" fmla="*/ 405326 h 6763325"/>
                <a:gd name="connsiteX20" fmla="*/ 1637281 w 2508880"/>
                <a:gd name="connsiteY20" fmla="*/ 352072 h 6763325"/>
                <a:gd name="connsiteX21" fmla="*/ 1602961 w 2508880"/>
                <a:gd name="connsiteY21" fmla="*/ 262722 h 6763325"/>
                <a:gd name="connsiteX22" fmla="*/ 1565683 w 2508880"/>
                <a:gd name="connsiteY22" fmla="*/ 184616 h 6763325"/>
                <a:gd name="connsiteX23" fmla="*/ 1514796 w 2508880"/>
                <a:gd name="connsiteY23" fmla="*/ 112426 h 6763325"/>
                <a:gd name="connsiteX24" fmla="*/ 1471009 w 2508880"/>
                <a:gd name="connsiteY24" fmla="*/ 49113 h 6763325"/>
                <a:gd name="connsiteX25" fmla="*/ 1378109 w 2508880"/>
                <a:gd name="connsiteY25" fmla="*/ 0 h 6763325"/>
                <a:gd name="connsiteX26" fmla="*/ 1309470 w 2508880"/>
                <a:gd name="connsiteY26" fmla="*/ 7692 h 6763325"/>
                <a:gd name="connsiteX27" fmla="*/ 1255624 w 2508880"/>
                <a:gd name="connsiteY27" fmla="*/ 14201 h 6763325"/>
                <a:gd name="connsiteX28" fmla="*/ 1201777 w 2508880"/>
                <a:gd name="connsiteY28" fmla="*/ 31361 h 6763325"/>
                <a:gd name="connsiteX29" fmla="*/ 1133138 w 2508880"/>
                <a:gd name="connsiteY29" fmla="*/ 29586 h 6763325"/>
                <a:gd name="connsiteX30" fmla="*/ 1040239 w 2508880"/>
                <a:gd name="connsiteY30" fmla="*/ 49113 h 6763325"/>
                <a:gd name="connsiteX31" fmla="*/ 997635 w 2508880"/>
                <a:gd name="connsiteY31" fmla="*/ 113610 h 6763325"/>
                <a:gd name="connsiteX32" fmla="*/ 946747 w 2508880"/>
                <a:gd name="connsiteY32" fmla="*/ 185799 h 6763325"/>
                <a:gd name="connsiteX33" fmla="*/ 909469 w 2508880"/>
                <a:gd name="connsiteY33" fmla="*/ 263906 h 6763325"/>
                <a:gd name="connsiteX34" fmla="*/ 875149 w 2508880"/>
                <a:gd name="connsiteY34" fmla="*/ 353255 h 6763325"/>
                <a:gd name="connsiteX35" fmla="*/ 877517 w 2508880"/>
                <a:gd name="connsiteY35" fmla="*/ 406510 h 6763325"/>
                <a:gd name="connsiteX36" fmla="*/ 877517 w 2508880"/>
                <a:gd name="connsiteY36" fmla="*/ 456214 h 6763325"/>
                <a:gd name="connsiteX37" fmla="*/ 886984 w 2508880"/>
                <a:gd name="connsiteY37" fmla="*/ 509468 h 6763325"/>
                <a:gd name="connsiteX38" fmla="*/ 886984 w 2508880"/>
                <a:gd name="connsiteY38" fmla="*/ 555031 h 6763325"/>
                <a:gd name="connsiteX39" fmla="*/ 871599 w 2508880"/>
                <a:gd name="connsiteY39" fmla="*/ 587575 h 6763325"/>
                <a:gd name="connsiteX40" fmla="*/ 886984 w 2508880"/>
                <a:gd name="connsiteY40" fmla="*/ 637279 h 6763325"/>
                <a:gd name="connsiteX41" fmla="*/ 927221 w 2508880"/>
                <a:gd name="connsiteY41" fmla="*/ 690534 h 6763325"/>
                <a:gd name="connsiteX42" fmla="*/ 976925 w 2508880"/>
                <a:gd name="connsiteY42" fmla="*/ 743788 h 6763325"/>
                <a:gd name="connsiteX43" fmla="*/ 1022487 w 2508880"/>
                <a:gd name="connsiteY43" fmla="*/ 797043 h 6763325"/>
                <a:gd name="connsiteX44" fmla="*/ 1078108 w 2508880"/>
                <a:gd name="connsiteY44" fmla="*/ 856215 h 6763325"/>
                <a:gd name="connsiteX45" fmla="*/ 1062132 w 2508880"/>
                <a:gd name="connsiteY45" fmla="*/ 875149 h 6763325"/>
                <a:gd name="connsiteX46" fmla="*/ 1071600 w 2508880"/>
                <a:gd name="connsiteY46" fmla="*/ 875149 h 6763325"/>
                <a:gd name="connsiteX47" fmla="*/ 1073375 w 2508880"/>
                <a:gd name="connsiteY47" fmla="*/ 894084 h 6763325"/>
                <a:gd name="connsiteX48" fmla="*/ 975741 w 2508880"/>
                <a:gd name="connsiteY48" fmla="*/ 1156215 h 6763325"/>
                <a:gd name="connsiteX49" fmla="*/ 489350 w 2508880"/>
                <a:gd name="connsiteY49" fmla="*/ 1338464 h 6763325"/>
                <a:gd name="connsiteX50" fmla="*/ 205326 w 2508880"/>
                <a:gd name="connsiteY50" fmla="*/ 2481070 h 6763325"/>
                <a:gd name="connsiteX51" fmla="*/ 82840 w 2508880"/>
                <a:gd name="connsiteY51" fmla="*/ 3123674 h 6763325"/>
                <a:gd name="connsiteX52" fmla="*/ 47929 w 2508880"/>
                <a:gd name="connsiteY52" fmla="*/ 3194089 h 6763325"/>
                <a:gd name="connsiteX53" fmla="*/ 24852 w 2508880"/>
                <a:gd name="connsiteY53" fmla="*/ 3283438 h 6763325"/>
                <a:gd name="connsiteX54" fmla="*/ 5917 w 2508880"/>
                <a:gd name="connsiteY54" fmla="*/ 3366870 h 6763325"/>
                <a:gd name="connsiteX55" fmla="*/ 0 w 2508880"/>
                <a:gd name="connsiteY55" fmla="*/ 3442610 h 6763325"/>
                <a:gd name="connsiteX56" fmla="*/ 13610 w 2508880"/>
                <a:gd name="connsiteY56" fmla="*/ 3518349 h 6763325"/>
                <a:gd name="connsiteX57" fmla="*/ 42012 w 2508880"/>
                <a:gd name="connsiteY57" fmla="*/ 3590539 h 6763325"/>
                <a:gd name="connsiteX58" fmla="*/ 101184 w 2508880"/>
                <a:gd name="connsiteY58" fmla="*/ 3666279 h 6763325"/>
                <a:gd name="connsiteX59" fmla="*/ 144379 w 2508880"/>
                <a:gd name="connsiteY59" fmla="*/ 3660361 h 6763325"/>
                <a:gd name="connsiteX60" fmla="*/ 189941 w 2508880"/>
                <a:gd name="connsiteY60" fmla="*/ 3660361 h 6763325"/>
                <a:gd name="connsiteX61" fmla="*/ 244971 w 2508880"/>
                <a:gd name="connsiteY61" fmla="*/ 3660361 h 6763325"/>
                <a:gd name="connsiteX62" fmla="*/ 309468 w 2508880"/>
                <a:gd name="connsiteY62" fmla="*/ 3658586 h 6763325"/>
                <a:gd name="connsiteX63" fmla="*/ 309468 w 2508880"/>
                <a:gd name="connsiteY63" fmla="*/ 3639651 h 6763325"/>
                <a:gd name="connsiteX64" fmla="*/ 313018 w 2508880"/>
                <a:gd name="connsiteY64" fmla="*/ 3631959 h 6763325"/>
                <a:gd name="connsiteX65" fmla="*/ 313018 w 2508880"/>
                <a:gd name="connsiteY65" fmla="*/ 3616574 h 6763325"/>
                <a:gd name="connsiteX66" fmla="*/ 313018 w 2508880"/>
                <a:gd name="connsiteY66" fmla="*/ 3608882 h 6763325"/>
                <a:gd name="connsiteX67" fmla="*/ 326628 w 2508880"/>
                <a:gd name="connsiteY67" fmla="*/ 3599415 h 6763325"/>
                <a:gd name="connsiteX68" fmla="*/ 340237 w 2508880"/>
                <a:gd name="connsiteY68" fmla="*/ 3588172 h 6763325"/>
                <a:gd name="connsiteX69" fmla="*/ 218344 w 2508880"/>
                <a:gd name="connsiteY69" fmla="*/ 3470420 h 6763325"/>
                <a:gd name="connsiteX70" fmla="*/ 189941 w 2508880"/>
                <a:gd name="connsiteY70" fmla="*/ 3360361 h 6763325"/>
                <a:gd name="connsiteX71" fmla="*/ 195858 w 2508880"/>
                <a:gd name="connsiteY71" fmla="*/ 3244384 h 6763325"/>
                <a:gd name="connsiteX72" fmla="*/ 211243 w 2508880"/>
                <a:gd name="connsiteY72" fmla="*/ 3168645 h 6763325"/>
                <a:gd name="connsiteX73" fmla="*/ 455030 w 2508880"/>
                <a:gd name="connsiteY73" fmla="*/ 2536099 h 6763325"/>
                <a:gd name="connsiteX74" fmla="*/ 660948 w 2508880"/>
                <a:gd name="connsiteY74" fmla="*/ 1820122 h 6763325"/>
                <a:gd name="connsiteX75" fmla="*/ 788167 w 2508880"/>
                <a:gd name="connsiteY75" fmla="*/ 2713614 h 6763325"/>
                <a:gd name="connsiteX76" fmla="*/ 608877 w 2508880"/>
                <a:gd name="connsiteY76" fmla="*/ 3185213 h 6763325"/>
                <a:gd name="connsiteX77" fmla="*/ 827812 w 2508880"/>
                <a:gd name="connsiteY77" fmla="*/ 4772198 h 6763325"/>
                <a:gd name="connsiteX78" fmla="*/ 829587 w 2508880"/>
                <a:gd name="connsiteY78" fmla="*/ 4872790 h 6763325"/>
                <a:gd name="connsiteX79" fmla="*/ 894085 w 2508880"/>
                <a:gd name="connsiteY79" fmla="*/ 5659773 h 6763325"/>
                <a:gd name="connsiteX80" fmla="*/ 919528 w 2508880"/>
                <a:gd name="connsiteY80" fmla="*/ 6234922 h 6763325"/>
                <a:gd name="connsiteX81" fmla="*/ 775150 w 2508880"/>
                <a:gd name="connsiteY81" fmla="*/ 6603562 h 6763325"/>
                <a:gd name="connsiteX82" fmla="*/ 1050298 w 2508880"/>
                <a:gd name="connsiteY82" fmla="*/ 6713621 h 6763325"/>
                <a:gd name="connsiteX83" fmla="*/ 1128404 w 2508880"/>
                <a:gd name="connsiteY83" fmla="*/ 6409479 h 6763325"/>
                <a:gd name="connsiteX84" fmla="*/ 1137280 w 2508880"/>
                <a:gd name="connsiteY84" fmla="*/ 6323680 h 6763325"/>
                <a:gd name="connsiteX85" fmla="*/ 1150890 w 2508880"/>
                <a:gd name="connsiteY85" fmla="*/ 6234331 h 6763325"/>
                <a:gd name="connsiteX86" fmla="*/ 1144381 w 2508880"/>
                <a:gd name="connsiteY86" fmla="*/ 6152673 h 6763325"/>
                <a:gd name="connsiteX87" fmla="*/ 1181659 w 2508880"/>
                <a:gd name="connsiteY87" fmla="*/ 5553856 h 6763325"/>
                <a:gd name="connsiteX88" fmla="*/ 1176925 w 2508880"/>
                <a:gd name="connsiteY88" fmla="*/ 4881074 h 6763325"/>
                <a:gd name="connsiteX89" fmla="*/ 1176925 w 2508880"/>
                <a:gd name="connsiteY89" fmla="*/ 4780482 h 6763325"/>
                <a:gd name="connsiteX90" fmla="*/ 1215387 w 2508880"/>
                <a:gd name="connsiteY90" fmla="*/ 4157995 h 6763325"/>
                <a:gd name="connsiteX91" fmla="*/ 1244973 w 2508880"/>
                <a:gd name="connsiteY91" fmla="*/ 3813024 h 6763325"/>
                <a:gd name="connsiteX92" fmla="*/ 1237872 w 2508880"/>
                <a:gd name="connsiteY92" fmla="*/ 3720125 h 6763325"/>
                <a:gd name="connsiteX93" fmla="*/ 1256807 w 2508880"/>
                <a:gd name="connsiteY93" fmla="*/ 3718942 h 6763325"/>
                <a:gd name="connsiteX94" fmla="*/ 1275742 w 2508880"/>
                <a:gd name="connsiteY94" fmla="*/ 3720125 h 6763325"/>
                <a:gd name="connsiteX95" fmla="*/ 1268641 w 2508880"/>
                <a:gd name="connsiteY95" fmla="*/ 3813024 h 6763325"/>
                <a:gd name="connsiteX96" fmla="*/ 1298227 w 2508880"/>
                <a:gd name="connsiteY96" fmla="*/ 4157995 h 6763325"/>
                <a:gd name="connsiteX97" fmla="*/ 1336689 w 2508880"/>
                <a:gd name="connsiteY97" fmla="*/ 4780482 h 6763325"/>
                <a:gd name="connsiteX98" fmla="*/ 1336689 w 2508880"/>
                <a:gd name="connsiteY98" fmla="*/ 4881074 h 6763325"/>
                <a:gd name="connsiteX99" fmla="*/ 1331955 w 2508880"/>
                <a:gd name="connsiteY99" fmla="*/ 5553856 h 6763325"/>
                <a:gd name="connsiteX100" fmla="*/ 1369233 w 2508880"/>
                <a:gd name="connsiteY100" fmla="*/ 6152673 h 6763325"/>
                <a:gd name="connsiteX101" fmla="*/ 1362725 w 2508880"/>
                <a:gd name="connsiteY101" fmla="*/ 6234331 h 6763325"/>
                <a:gd name="connsiteX102" fmla="*/ 1376334 w 2508880"/>
                <a:gd name="connsiteY102" fmla="*/ 6323680 h 6763325"/>
                <a:gd name="connsiteX103" fmla="*/ 1385210 w 2508880"/>
                <a:gd name="connsiteY103" fmla="*/ 6409479 h 6763325"/>
                <a:gd name="connsiteX104" fmla="*/ 1463316 w 2508880"/>
                <a:gd name="connsiteY104" fmla="*/ 6713621 h 6763325"/>
                <a:gd name="connsiteX105" fmla="*/ 1738465 w 2508880"/>
                <a:gd name="connsiteY105" fmla="*/ 6603562 h 6763325"/>
                <a:gd name="connsiteX106" fmla="*/ 1594086 w 2508880"/>
                <a:gd name="connsiteY106" fmla="*/ 6234922 h 6763325"/>
                <a:gd name="connsiteX107" fmla="*/ 1619529 w 2508880"/>
                <a:gd name="connsiteY107" fmla="*/ 5659773 h 6763325"/>
                <a:gd name="connsiteX108" fmla="*/ 1684027 w 2508880"/>
                <a:gd name="connsiteY108" fmla="*/ 4872790 h 6763325"/>
                <a:gd name="connsiteX109" fmla="*/ 1685802 w 2508880"/>
                <a:gd name="connsiteY109" fmla="*/ 4772198 h 6763325"/>
                <a:gd name="connsiteX110" fmla="*/ 1904737 w 2508880"/>
                <a:gd name="connsiteY110" fmla="*/ 3185213 h 6763325"/>
                <a:gd name="connsiteX111" fmla="*/ 1725447 w 2508880"/>
                <a:gd name="connsiteY111" fmla="*/ 2713614 h 6763325"/>
                <a:gd name="connsiteX112" fmla="*/ 1852666 w 2508880"/>
                <a:gd name="connsiteY112" fmla="*/ 1820122 h 6763325"/>
                <a:gd name="connsiteX113" fmla="*/ 2058584 w 2508880"/>
                <a:gd name="connsiteY113" fmla="*/ 2536099 h 6763325"/>
                <a:gd name="connsiteX114" fmla="*/ 2302371 w 2508880"/>
                <a:gd name="connsiteY114" fmla="*/ 3168645 h 6763325"/>
                <a:gd name="connsiteX115" fmla="*/ 2317756 w 2508880"/>
                <a:gd name="connsiteY115" fmla="*/ 3244384 h 6763325"/>
                <a:gd name="connsiteX116" fmla="*/ 2323673 w 2508880"/>
                <a:gd name="connsiteY116" fmla="*/ 3360361 h 6763325"/>
                <a:gd name="connsiteX117" fmla="*/ 2295270 w 2508880"/>
                <a:gd name="connsiteY117" fmla="*/ 3470420 h 6763325"/>
                <a:gd name="connsiteX118" fmla="*/ 2173377 w 2508880"/>
                <a:gd name="connsiteY118" fmla="*/ 3588172 h 6763325"/>
                <a:gd name="connsiteX119" fmla="*/ 2186986 w 2508880"/>
                <a:gd name="connsiteY119" fmla="*/ 3599415 h 6763325"/>
                <a:gd name="connsiteX120" fmla="*/ 2200596 w 2508880"/>
                <a:gd name="connsiteY120" fmla="*/ 3608882 h 6763325"/>
                <a:gd name="connsiteX121" fmla="*/ 2200596 w 2508880"/>
                <a:gd name="connsiteY121" fmla="*/ 3616574 h 6763325"/>
                <a:gd name="connsiteX122" fmla="*/ 2200596 w 2508880"/>
                <a:gd name="connsiteY122" fmla="*/ 3631959 h 6763325"/>
                <a:gd name="connsiteX123" fmla="*/ 2204146 w 2508880"/>
                <a:gd name="connsiteY123" fmla="*/ 3639651 h 6763325"/>
                <a:gd name="connsiteX124" fmla="*/ 2204146 w 2508880"/>
                <a:gd name="connsiteY124" fmla="*/ 3658586 h 6763325"/>
                <a:gd name="connsiteX125" fmla="*/ 2268643 w 2508880"/>
                <a:gd name="connsiteY125" fmla="*/ 3660361 h 6763325"/>
                <a:gd name="connsiteX126" fmla="*/ 2323673 w 2508880"/>
                <a:gd name="connsiteY126" fmla="*/ 3660361 h 6763325"/>
                <a:gd name="connsiteX127" fmla="*/ 2369235 w 2508880"/>
                <a:gd name="connsiteY127" fmla="*/ 3660361 h 6763325"/>
                <a:gd name="connsiteX128" fmla="*/ 2412430 w 2508880"/>
                <a:gd name="connsiteY128" fmla="*/ 3666279 h 6763325"/>
                <a:gd name="connsiteX129" fmla="*/ 2471602 w 2508880"/>
                <a:gd name="connsiteY129" fmla="*/ 3590539 h 6763325"/>
                <a:gd name="connsiteX130" fmla="*/ 2500005 w 2508880"/>
                <a:gd name="connsiteY130" fmla="*/ 3518349 h 6763325"/>
                <a:gd name="connsiteX131" fmla="*/ 2513614 w 2508880"/>
                <a:gd name="connsiteY131" fmla="*/ 3442610 h 6763325"/>
                <a:gd name="connsiteX132" fmla="*/ 2506514 w 2508880"/>
                <a:gd name="connsiteY132" fmla="*/ 3365686 h 6763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</a:cxnLst>
              <a:rect l="l" t="t" r="r" b="b"/>
              <a:pathLst>
                <a:path w="2508880" h="6763325">
                  <a:moveTo>
                    <a:pt x="2506514" y="3365686"/>
                  </a:moveTo>
                  <a:lnTo>
                    <a:pt x="2487579" y="3282254"/>
                  </a:lnTo>
                  <a:lnTo>
                    <a:pt x="2464502" y="3192905"/>
                  </a:lnTo>
                  <a:lnTo>
                    <a:pt x="2429590" y="3122491"/>
                  </a:lnTo>
                  <a:cubicBezTo>
                    <a:pt x="2431365" y="3111248"/>
                    <a:pt x="2325448" y="2589354"/>
                    <a:pt x="2307105" y="2479886"/>
                  </a:cubicBezTo>
                  <a:cubicBezTo>
                    <a:pt x="2227815" y="2002962"/>
                    <a:pt x="2257992" y="1753258"/>
                    <a:pt x="2023081" y="1337280"/>
                  </a:cubicBezTo>
                  <a:cubicBezTo>
                    <a:pt x="1947932" y="1204144"/>
                    <a:pt x="1696453" y="1217162"/>
                    <a:pt x="1536689" y="1155032"/>
                  </a:cubicBezTo>
                  <a:cubicBezTo>
                    <a:pt x="1427221" y="1112428"/>
                    <a:pt x="1417754" y="967457"/>
                    <a:pt x="1439056" y="892901"/>
                  </a:cubicBezTo>
                  <a:cubicBezTo>
                    <a:pt x="1437281" y="885209"/>
                    <a:pt x="1439056" y="879883"/>
                    <a:pt x="1440831" y="873966"/>
                  </a:cubicBezTo>
                  <a:lnTo>
                    <a:pt x="1450299" y="873966"/>
                  </a:lnTo>
                  <a:lnTo>
                    <a:pt x="1434322" y="855031"/>
                  </a:lnTo>
                  <a:lnTo>
                    <a:pt x="1489944" y="795859"/>
                  </a:lnTo>
                  <a:lnTo>
                    <a:pt x="1535506" y="742605"/>
                  </a:lnTo>
                  <a:lnTo>
                    <a:pt x="1585210" y="689350"/>
                  </a:lnTo>
                  <a:lnTo>
                    <a:pt x="1625447" y="636096"/>
                  </a:lnTo>
                  <a:lnTo>
                    <a:pt x="1640832" y="586392"/>
                  </a:lnTo>
                  <a:lnTo>
                    <a:pt x="1625447" y="553847"/>
                  </a:lnTo>
                  <a:lnTo>
                    <a:pt x="1625447" y="508285"/>
                  </a:lnTo>
                  <a:lnTo>
                    <a:pt x="1634914" y="455030"/>
                  </a:lnTo>
                  <a:lnTo>
                    <a:pt x="1634914" y="405326"/>
                  </a:lnTo>
                  <a:lnTo>
                    <a:pt x="1637281" y="352072"/>
                  </a:lnTo>
                  <a:lnTo>
                    <a:pt x="1602961" y="262722"/>
                  </a:lnTo>
                  <a:lnTo>
                    <a:pt x="1565683" y="184616"/>
                  </a:lnTo>
                  <a:lnTo>
                    <a:pt x="1514796" y="112426"/>
                  </a:lnTo>
                  <a:lnTo>
                    <a:pt x="1471009" y="49113"/>
                  </a:lnTo>
                  <a:lnTo>
                    <a:pt x="1378109" y="0"/>
                  </a:lnTo>
                  <a:lnTo>
                    <a:pt x="1309470" y="7692"/>
                  </a:lnTo>
                  <a:lnTo>
                    <a:pt x="1255624" y="14201"/>
                  </a:lnTo>
                  <a:lnTo>
                    <a:pt x="1201777" y="31361"/>
                  </a:lnTo>
                  <a:lnTo>
                    <a:pt x="1133138" y="29586"/>
                  </a:lnTo>
                  <a:lnTo>
                    <a:pt x="1040239" y="49113"/>
                  </a:lnTo>
                  <a:lnTo>
                    <a:pt x="997635" y="113610"/>
                  </a:lnTo>
                  <a:lnTo>
                    <a:pt x="946747" y="185799"/>
                  </a:lnTo>
                  <a:lnTo>
                    <a:pt x="909469" y="263906"/>
                  </a:lnTo>
                  <a:lnTo>
                    <a:pt x="875149" y="353255"/>
                  </a:lnTo>
                  <a:lnTo>
                    <a:pt x="877517" y="406510"/>
                  </a:lnTo>
                  <a:lnTo>
                    <a:pt x="877517" y="456214"/>
                  </a:lnTo>
                  <a:lnTo>
                    <a:pt x="886984" y="509468"/>
                  </a:lnTo>
                  <a:lnTo>
                    <a:pt x="886984" y="555031"/>
                  </a:lnTo>
                  <a:lnTo>
                    <a:pt x="871599" y="587575"/>
                  </a:lnTo>
                  <a:lnTo>
                    <a:pt x="886984" y="637279"/>
                  </a:lnTo>
                  <a:lnTo>
                    <a:pt x="927221" y="690534"/>
                  </a:lnTo>
                  <a:lnTo>
                    <a:pt x="976925" y="743788"/>
                  </a:lnTo>
                  <a:lnTo>
                    <a:pt x="1022487" y="797043"/>
                  </a:lnTo>
                  <a:lnTo>
                    <a:pt x="1078108" y="856215"/>
                  </a:lnTo>
                  <a:lnTo>
                    <a:pt x="1062132" y="875149"/>
                  </a:lnTo>
                  <a:lnTo>
                    <a:pt x="1071600" y="875149"/>
                  </a:lnTo>
                  <a:cubicBezTo>
                    <a:pt x="1073375" y="881067"/>
                    <a:pt x="1075150" y="886392"/>
                    <a:pt x="1073375" y="894084"/>
                  </a:cubicBezTo>
                  <a:cubicBezTo>
                    <a:pt x="1094677" y="968641"/>
                    <a:pt x="1085209" y="1113611"/>
                    <a:pt x="975741" y="1156215"/>
                  </a:cubicBezTo>
                  <a:cubicBezTo>
                    <a:pt x="815978" y="1218345"/>
                    <a:pt x="564498" y="1205328"/>
                    <a:pt x="489350" y="1338464"/>
                  </a:cubicBezTo>
                  <a:cubicBezTo>
                    <a:pt x="255030" y="1755033"/>
                    <a:pt x="285208" y="2004146"/>
                    <a:pt x="205326" y="2481070"/>
                  </a:cubicBezTo>
                  <a:cubicBezTo>
                    <a:pt x="186983" y="2589945"/>
                    <a:pt x="81065" y="3111840"/>
                    <a:pt x="82840" y="3123674"/>
                  </a:cubicBezTo>
                  <a:lnTo>
                    <a:pt x="47929" y="3194089"/>
                  </a:lnTo>
                  <a:lnTo>
                    <a:pt x="24852" y="3283438"/>
                  </a:lnTo>
                  <a:lnTo>
                    <a:pt x="5917" y="3366870"/>
                  </a:lnTo>
                  <a:lnTo>
                    <a:pt x="0" y="3442610"/>
                  </a:lnTo>
                  <a:lnTo>
                    <a:pt x="13610" y="3518349"/>
                  </a:lnTo>
                  <a:lnTo>
                    <a:pt x="42012" y="3590539"/>
                  </a:lnTo>
                  <a:lnTo>
                    <a:pt x="101184" y="3666279"/>
                  </a:lnTo>
                  <a:lnTo>
                    <a:pt x="144379" y="3660361"/>
                  </a:lnTo>
                  <a:lnTo>
                    <a:pt x="189941" y="3660361"/>
                  </a:lnTo>
                  <a:lnTo>
                    <a:pt x="244971" y="3660361"/>
                  </a:lnTo>
                  <a:lnTo>
                    <a:pt x="309468" y="3658586"/>
                  </a:lnTo>
                  <a:lnTo>
                    <a:pt x="309468" y="3639651"/>
                  </a:lnTo>
                  <a:lnTo>
                    <a:pt x="313018" y="3631959"/>
                  </a:lnTo>
                  <a:lnTo>
                    <a:pt x="313018" y="3616574"/>
                  </a:lnTo>
                  <a:lnTo>
                    <a:pt x="313018" y="3608882"/>
                  </a:lnTo>
                  <a:lnTo>
                    <a:pt x="326628" y="3599415"/>
                  </a:lnTo>
                  <a:lnTo>
                    <a:pt x="340237" y="3588172"/>
                  </a:lnTo>
                  <a:lnTo>
                    <a:pt x="218344" y="3470420"/>
                  </a:lnTo>
                  <a:lnTo>
                    <a:pt x="189941" y="3360361"/>
                  </a:lnTo>
                  <a:lnTo>
                    <a:pt x="195858" y="3244384"/>
                  </a:lnTo>
                  <a:lnTo>
                    <a:pt x="211243" y="3168645"/>
                  </a:lnTo>
                  <a:cubicBezTo>
                    <a:pt x="214793" y="3168645"/>
                    <a:pt x="409468" y="2756218"/>
                    <a:pt x="455030" y="2536099"/>
                  </a:cubicBezTo>
                  <a:cubicBezTo>
                    <a:pt x="511835" y="2397637"/>
                    <a:pt x="630770" y="1970418"/>
                    <a:pt x="660948" y="1820122"/>
                  </a:cubicBezTo>
                  <a:cubicBezTo>
                    <a:pt x="616569" y="2118939"/>
                    <a:pt x="947931" y="2358584"/>
                    <a:pt x="788167" y="2713614"/>
                  </a:cubicBezTo>
                  <a:cubicBezTo>
                    <a:pt x="733137" y="2835508"/>
                    <a:pt x="619528" y="3068644"/>
                    <a:pt x="608877" y="3185213"/>
                  </a:cubicBezTo>
                  <a:cubicBezTo>
                    <a:pt x="511243" y="3869238"/>
                    <a:pt x="778108" y="4262138"/>
                    <a:pt x="827812" y="4772198"/>
                  </a:cubicBezTo>
                  <a:cubicBezTo>
                    <a:pt x="831363" y="4783440"/>
                    <a:pt x="839055" y="4827228"/>
                    <a:pt x="829587" y="4872790"/>
                  </a:cubicBezTo>
                  <a:cubicBezTo>
                    <a:pt x="782250" y="5087583"/>
                    <a:pt x="852664" y="5465690"/>
                    <a:pt x="894085" y="5659773"/>
                  </a:cubicBezTo>
                  <a:cubicBezTo>
                    <a:pt x="952665" y="5931963"/>
                    <a:pt x="952073" y="6056815"/>
                    <a:pt x="919528" y="6234922"/>
                  </a:cubicBezTo>
                  <a:cubicBezTo>
                    <a:pt x="889351" y="6411846"/>
                    <a:pt x="759765" y="6459183"/>
                    <a:pt x="775150" y="6603562"/>
                  </a:cubicBezTo>
                  <a:cubicBezTo>
                    <a:pt x="794084" y="6778119"/>
                    <a:pt x="905919" y="6812438"/>
                    <a:pt x="1050298" y="6713621"/>
                  </a:cubicBezTo>
                  <a:cubicBezTo>
                    <a:pt x="1097635" y="6681077"/>
                    <a:pt x="1134322" y="6487586"/>
                    <a:pt x="1128404" y="6409479"/>
                  </a:cubicBezTo>
                  <a:cubicBezTo>
                    <a:pt x="1126629" y="6388769"/>
                    <a:pt x="1127813" y="6350307"/>
                    <a:pt x="1137280" y="6323680"/>
                  </a:cubicBezTo>
                  <a:cubicBezTo>
                    <a:pt x="1146748" y="6297052"/>
                    <a:pt x="1150890" y="6272201"/>
                    <a:pt x="1150890" y="6234331"/>
                  </a:cubicBezTo>
                  <a:cubicBezTo>
                    <a:pt x="1150890" y="6209479"/>
                    <a:pt x="1136689" y="6188769"/>
                    <a:pt x="1144381" y="6152673"/>
                  </a:cubicBezTo>
                  <a:cubicBezTo>
                    <a:pt x="1186393" y="5949123"/>
                    <a:pt x="1192902" y="5770424"/>
                    <a:pt x="1181659" y="5553856"/>
                  </a:cubicBezTo>
                  <a:cubicBezTo>
                    <a:pt x="1170416" y="5337288"/>
                    <a:pt x="1188760" y="5105335"/>
                    <a:pt x="1176925" y="4881074"/>
                  </a:cubicBezTo>
                  <a:cubicBezTo>
                    <a:pt x="1175150" y="4846754"/>
                    <a:pt x="1171008" y="4826044"/>
                    <a:pt x="1176925" y="4780482"/>
                  </a:cubicBezTo>
                  <a:cubicBezTo>
                    <a:pt x="1205919" y="4573973"/>
                    <a:pt x="1204144" y="4366872"/>
                    <a:pt x="1215387" y="4157995"/>
                  </a:cubicBezTo>
                  <a:lnTo>
                    <a:pt x="1244973" y="3813024"/>
                  </a:lnTo>
                  <a:cubicBezTo>
                    <a:pt x="1243198" y="3782255"/>
                    <a:pt x="1240831" y="3751486"/>
                    <a:pt x="1237872" y="3720125"/>
                  </a:cubicBezTo>
                  <a:cubicBezTo>
                    <a:pt x="1240239" y="3719533"/>
                    <a:pt x="1242606" y="3719533"/>
                    <a:pt x="1256807" y="3718942"/>
                  </a:cubicBezTo>
                  <a:cubicBezTo>
                    <a:pt x="1271008" y="3718942"/>
                    <a:pt x="1273375" y="3719533"/>
                    <a:pt x="1275742" y="3720125"/>
                  </a:cubicBezTo>
                  <a:cubicBezTo>
                    <a:pt x="1272783" y="3750894"/>
                    <a:pt x="1270416" y="3782255"/>
                    <a:pt x="1268641" y="3813024"/>
                  </a:cubicBezTo>
                  <a:lnTo>
                    <a:pt x="1298227" y="4157995"/>
                  </a:lnTo>
                  <a:cubicBezTo>
                    <a:pt x="1308878" y="4366872"/>
                    <a:pt x="1307103" y="4573973"/>
                    <a:pt x="1336689" y="4780482"/>
                  </a:cubicBezTo>
                  <a:cubicBezTo>
                    <a:pt x="1342606" y="4826044"/>
                    <a:pt x="1338464" y="4846754"/>
                    <a:pt x="1336689" y="4881074"/>
                  </a:cubicBezTo>
                  <a:cubicBezTo>
                    <a:pt x="1325446" y="5105335"/>
                    <a:pt x="1343789" y="5337288"/>
                    <a:pt x="1331955" y="5553856"/>
                  </a:cubicBezTo>
                  <a:cubicBezTo>
                    <a:pt x="1320712" y="5770424"/>
                    <a:pt x="1327221" y="5949123"/>
                    <a:pt x="1369233" y="6152673"/>
                  </a:cubicBezTo>
                  <a:cubicBezTo>
                    <a:pt x="1376925" y="6188769"/>
                    <a:pt x="1362725" y="6209479"/>
                    <a:pt x="1362725" y="6234331"/>
                  </a:cubicBezTo>
                  <a:cubicBezTo>
                    <a:pt x="1362725" y="6272201"/>
                    <a:pt x="1366275" y="6297052"/>
                    <a:pt x="1376334" y="6323680"/>
                  </a:cubicBezTo>
                  <a:cubicBezTo>
                    <a:pt x="1385801" y="6350307"/>
                    <a:pt x="1386985" y="6388177"/>
                    <a:pt x="1385210" y="6409479"/>
                  </a:cubicBezTo>
                  <a:cubicBezTo>
                    <a:pt x="1379293" y="6487586"/>
                    <a:pt x="1415979" y="6681077"/>
                    <a:pt x="1463316" y="6713621"/>
                  </a:cubicBezTo>
                  <a:cubicBezTo>
                    <a:pt x="1607695" y="6812438"/>
                    <a:pt x="1719530" y="6778119"/>
                    <a:pt x="1738465" y="6603562"/>
                  </a:cubicBezTo>
                  <a:cubicBezTo>
                    <a:pt x="1753849" y="6459183"/>
                    <a:pt x="1624264" y="6411846"/>
                    <a:pt x="1594086" y="6234922"/>
                  </a:cubicBezTo>
                  <a:cubicBezTo>
                    <a:pt x="1561541" y="6056224"/>
                    <a:pt x="1560950" y="5931963"/>
                    <a:pt x="1619529" y="5659773"/>
                  </a:cubicBezTo>
                  <a:cubicBezTo>
                    <a:pt x="1661542" y="5465690"/>
                    <a:pt x="1731956" y="5086991"/>
                    <a:pt x="1684027" y="4872790"/>
                  </a:cubicBezTo>
                  <a:cubicBezTo>
                    <a:pt x="1674559" y="4827228"/>
                    <a:pt x="1682252" y="4783440"/>
                    <a:pt x="1685802" y="4772198"/>
                  </a:cubicBezTo>
                  <a:cubicBezTo>
                    <a:pt x="1735506" y="4262138"/>
                    <a:pt x="2002370" y="3869238"/>
                    <a:pt x="1904737" y="3185213"/>
                  </a:cubicBezTo>
                  <a:cubicBezTo>
                    <a:pt x="1894086" y="3068053"/>
                    <a:pt x="1780477" y="2835508"/>
                    <a:pt x="1725447" y="2713614"/>
                  </a:cubicBezTo>
                  <a:cubicBezTo>
                    <a:pt x="1565683" y="2358584"/>
                    <a:pt x="1897045" y="2118939"/>
                    <a:pt x="1852666" y="1820122"/>
                  </a:cubicBezTo>
                  <a:cubicBezTo>
                    <a:pt x="1882844" y="1970418"/>
                    <a:pt x="2001779" y="2397046"/>
                    <a:pt x="2058584" y="2536099"/>
                  </a:cubicBezTo>
                  <a:cubicBezTo>
                    <a:pt x="2104146" y="2756810"/>
                    <a:pt x="2298229" y="3168645"/>
                    <a:pt x="2302371" y="3168645"/>
                  </a:cubicBezTo>
                  <a:lnTo>
                    <a:pt x="2317756" y="3244384"/>
                  </a:lnTo>
                  <a:lnTo>
                    <a:pt x="2323673" y="3360361"/>
                  </a:lnTo>
                  <a:lnTo>
                    <a:pt x="2295270" y="3470420"/>
                  </a:lnTo>
                  <a:lnTo>
                    <a:pt x="2173377" y="3588172"/>
                  </a:lnTo>
                  <a:lnTo>
                    <a:pt x="2186986" y="3599415"/>
                  </a:lnTo>
                  <a:lnTo>
                    <a:pt x="2200596" y="3608882"/>
                  </a:lnTo>
                  <a:lnTo>
                    <a:pt x="2200596" y="3616574"/>
                  </a:lnTo>
                  <a:lnTo>
                    <a:pt x="2200596" y="3631959"/>
                  </a:lnTo>
                  <a:lnTo>
                    <a:pt x="2204146" y="3639651"/>
                  </a:lnTo>
                  <a:lnTo>
                    <a:pt x="2204146" y="3658586"/>
                  </a:lnTo>
                  <a:lnTo>
                    <a:pt x="2268643" y="3660361"/>
                  </a:lnTo>
                  <a:lnTo>
                    <a:pt x="2323673" y="3660361"/>
                  </a:lnTo>
                  <a:lnTo>
                    <a:pt x="2369235" y="3660361"/>
                  </a:lnTo>
                  <a:lnTo>
                    <a:pt x="2412430" y="3666279"/>
                  </a:lnTo>
                  <a:lnTo>
                    <a:pt x="2471602" y="3590539"/>
                  </a:lnTo>
                  <a:lnTo>
                    <a:pt x="2500005" y="3518349"/>
                  </a:lnTo>
                  <a:lnTo>
                    <a:pt x="2513614" y="3442610"/>
                  </a:lnTo>
                  <a:lnTo>
                    <a:pt x="2506514" y="3365686"/>
                  </a:lnTo>
                  <a:close/>
                </a:path>
              </a:pathLst>
            </a:custGeom>
            <a:solidFill>
              <a:schemeClr val="accent4"/>
            </a:solidFill>
            <a:ln w="591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1243" name="Group 1242">
            <a:extLst>
              <a:ext uri="{FF2B5EF4-FFF2-40B4-BE49-F238E27FC236}">
                <a16:creationId xmlns:a16="http://schemas.microsoft.com/office/drawing/2014/main" id="{A5AF8AC4-283F-40C9-AA36-BAA4BD167F11}"/>
              </a:ext>
            </a:extLst>
          </p:cNvPr>
          <p:cNvGrpSpPr/>
          <p:nvPr/>
        </p:nvGrpSpPr>
        <p:grpSpPr>
          <a:xfrm>
            <a:off x="1" y="2026230"/>
            <a:ext cx="4231532" cy="3973916"/>
            <a:chOff x="1" y="1788840"/>
            <a:chExt cx="4231532" cy="3973916"/>
          </a:xfrm>
        </p:grpSpPr>
        <p:sp>
          <p:nvSpPr>
            <p:cNvPr id="1244" name="Rectangle 1243">
              <a:extLst>
                <a:ext uri="{FF2B5EF4-FFF2-40B4-BE49-F238E27FC236}">
                  <a16:creationId xmlns:a16="http://schemas.microsoft.com/office/drawing/2014/main" id="{B56B9762-BAC4-4141-80D1-F513FE62D0F6}"/>
                </a:ext>
              </a:extLst>
            </p:cNvPr>
            <p:cNvSpPr/>
            <p:nvPr/>
          </p:nvSpPr>
          <p:spPr>
            <a:xfrm>
              <a:off x="1" y="2462553"/>
              <a:ext cx="4231532" cy="468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grpSp>
          <p:nvGrpSpPr>
            <p:cNvPr id="1245" name="Group 1244">
              <a:extLst>
                <a:ext uri="{FF2B5EF4-FFF2-40B4-BE49-F238E27FC236}">
                  <a16:creationId xmlns:a16="http://schemas.microsoft.com/office/drawing/2014/main" id="{067CD93D-187B-4C24-B26F-13B9E4238107}"/>
                </a:ext>
              </a:extLst>
            </p:cNvPr>
            <p:cNvGrpSpPr/>
            <p:nvPr/>
          </p:nvGrpSpPr>
          <p:grpSpPr>
            <a:xfrm>
              <a:off x="713379" y="2542667"/>
              <a:ext cx="3333328" cy="3220089"/>
              <a:chOff x="720001" y="2446968"/>
              <a:chExt cx="3401927" cy="3220089"/>
            </a:xfrm>
          </p:grpSpPr>
          <p:sp>
            <p:nvSpPr>
              <p:cNvPr id="1249" name="TextBox 1248">
                <a:extLst>
                  <a:ext uri="{FF2B5EF4-FFF2-40B4-BE49-F238E27FC236}">
                    <a16:creationId xmlns:a16="http://schemas.microsoft.com/office/drawing/2014/main" id="{020EFAC5-0CA7-4C51-B264-C77775A5E574}"/>
                  </a:ext>
                </a:extLst>
              </p:cNvPr>
              <p:cNvSpPr txBox="1"/>
              <p:nvPr/>
            </p:nvSpPr>
            <p:spPr>
              <a:xfrm>
                <a:off x="720002" y="2446968"/>
                <a:ext cx="3401926" cy="307777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400" b="1" dirty="0">
                    <a:solidFill>
                      <a:schemeClr val="bg1"/>
                    </a:solidFill>
                    <a:cs typeface="Arial" pitchFamily="34" charset="0"/>
                  </a:rPr>
                  <a:t>Simple PowerPoint Presentation</a:t>
                </a:r>
                <a:endParaRPr lang="ko-KR" altLang="en-US" sz="14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  <p:sp>
            <p:nvSpPr>
              <p:cNvPr id="1250" name="TextBox 1249">
                <a:extLst>
                  <a:ext uri="{FF2B5EF4-FFF2-40B4-BE49-F238E27FC236}">
                    <a16:creationId xmlns:a16="http://schemas.microsoft.com/office/drawing/2014/main" id="{8E8CC546-501C-45CC-97E3-49479B2DB71F}"/>
                  </a:ext>
                </a:extLst>
              </p:cNvPr>
              <p:cNvSpPr txBox="1"/>
              <p:nvPr/>
            </p:nvSpPr>
            <p:spPr>
              <a:xfrm>
                <a:off x="720001" y="2989401"/>
                <a:ext cx="3401927" cy="267765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cs typeface="Arial" pitchFamily="34" charset="0"/>
                  </a:rPr>
                  <a:t>Get a modern PowerPoint  Presentation that is beautifully designed. I hope and I believe that this Template will your Time, Money and Reputation. Easy to change colors, photos and Text. Get a modern PowerPoint  Presentation that is beautifully designed. You can simply impress your audience and add a unique zing and appeal to your Presentations. </a:t>
                </a:r>
              </a:p>
              <a:p>
                <a:endParaRPr lang="en-US" altLang="ko-KR" sz="1200" dirty="0">
                  <a:cs typeface="Arial" pitchFamily="34" charset="0"/>
                </a:endParaRPr>
              </a:p>
              <a:p>
                <a:r>
                  <a:rPr lang="en-US" altLang="ko-KR" sz="1200" dirty="0">
                    <a:cs typeface="Arial" pitchFamily="34" charset="0"/>
                  </a:rPr>
                  <a:t>You can simply impress your audience and add a unique zing and appeal to your Presentations. Get a modern PowerPoint  Presentation that is beautifully designed. Easy to change colors, photos and Text.</a:t>
                </a:r>
              </a:p>
            </p:txBody>
          </p:sp>
        </p:grpSp>
        <p:grpSp>
          <p:nvGrpSpPr>
            <p:cNvPr id="1246" name="Group 1245">
              <a:extLst>
                <a:ext uri="{FF2B5EF4-FFF2-40B4-BE49-F238E27FC236}">
                  <a16:creationId xmlns:a16="http://schemas.microsoft.com/office/drawing/2014/main" id="{3622632B-B7BD-4F98-B1F2-8CAACC1474BF}"/>
                </a:ext>
              </a:extLst>
            </p:cNvPr>
            <p:cNvGrpSpPr/>
            <p:nvPr/>
          </p:nvGrpSpPr>
          <p:grpSpPr>
            <a:xfrm>
              <a:off x="713378" y="1788840"/>
              <a:ext cx="3131919" cy="567656"/>
              <a:chOff x="6324699" y="2356411"/>
              <a:chExt cx="2736305" cy="567656"/>
            </a:xfrm>
          </p:grpSpPr>
          <p:sp>
            <p:nvSpPr>
              <p:cNvPr id="1247" name="TextBox 1246">
                <a:extLst>
                  <a:ext uri="{FF2B5EF4-FFF2-40B4-BE49-F238E27FC236}">
                    <a16:creationId xmlns:a16="http://schemas.microsoft.com/office/drawing/2014/main" id="{68184C9A-1179-4577-ADF3-9D6108DBABFD}"/>
                  </a:ext>
                </a:extLst>
              </p:cNvPr>
              <p:cNvSpPr txBox="1"/>
              <p:nvPr/>
            </p:nvSpPr>
            <p:spPr>
              <a:xfrm>
                <a:off x="6324700" y="2616290"/>
                <a:ext cx="273630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4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cs typeface="Arial" pitchFamily="34" charset="0"/>
                  </a:rPr>
                  <a:t>Simple PowerPoint Presentation </a:t>
                </a:r>
              </a:p>
            </p:txBody>
          </p:sp>
          <p:sp>
            <p:nvSpPr>
              <p:cNvPr id="1248" name="TextBox 1247">
                <a:extLst>
                  <a:ext uri="{FF2B5EF4-FFF2-40B4-BE49-F238E27FC236}">
                    <a16:creationId xmlns:a16="http://schemas.microsoft.com/office/drawing/2014/main" id="{537057BF-900D-4505-A6D1-9E4EFE673B95}"/>
                  </a:ext>
                </a:extLst>
              </p:cNvPr>
              <p:cNvSpPr txBox="1"/>
              <p:nvPr/>
            </p:nvSpPr>
            <p:spPr>
              <a:xfrm>
                <a:off x="6324699" y="2356411"/>
                <a:ext cx="273630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4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cs typeface="Arial" pitchFamily="34" charset="0"/>
                  </a:rPr>
                  <a:t>Add Contents Title</a:t>
                </a:r>
                <a:endParaRPr lang="ko-KR" alt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endParaRPr>
              </a:p>
            </p:txBody>
          </p:sp>
        </p:grpSp>
      </p:grpSp>
      <p:sp>
        <p:nvSpPr>
          <p:cNvPr id="1251" name="Rectangle 1250">
            <a:extLst>
              <a:ext uri="{FF2B5EF4-FFF2-40B4-BE49-F238E27FC236}">
                <a16:creationId xmlns:a16="http://schemas.microsoft.com/office/drawing/2014/main" id="{2F9935CB-D274-4231-8CD3-EB843E8D76EC}"/>
              </a:ext>
            </a:extLst>
          </p:cNvPr>
          <p:cNvSpPr/>
          <p:nvPr/>
        </p:nvSpPr>
        <p:spPr>
          <a:xfrm>
            <a:off x="7960468" y="2699943"/>
            <a:ext cx="4231532" cy="46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ko-KR" altLang="en-US" sz="2700"/>
          </a:p>
        </p:txBody>
      </p:sp>
      <p:grpSp>
        <p:nvGrpSpPr>
          <p:cNvPr id="1252" name="Group 1251">
            <a:extLst>
              <a:ext uri="{FF2B5EF4-FFF2-40B4-BE49-F238E27FC236}">
                <a16:creationId xmlns:a16="http://schemas.microsoft.com/office/drawing/2014/main" id="{239FA177-FCD6-4A69-89DC-B30DBCFD5D06}"/>
              </a:ext>
            </a:extLst>
          </p:cNvPr>
          <p:cNvGrpSpPr/>
          <p:nvPr/>
        </p:nvGrpSpPr>
        <p:grpSpPr>
          <a:xfrm>
            <a:off x="8158279" y="2780057"/>
            <a:ext cx="3333328" cy="3220089"/>
            <a:chOff x="193825" y="2446968"/>
            <a:chExt cx="3401927" cy="3220089"/>
          </a:xfrm>
        </p:grpSpPr>
        <p:sp>
          <p:nvSpPr>
            <p:cNvPr id="1253" name="TextBox 1252">
              <a:extLst>
                <a:ext uri="{FF2B5EF4-FFF2-40B4-BE49-F238E27FC236}">
                  <a16:creationId xmlns:a16="http://schemas.microsoft.com/office/drawing/2014/main" id="{2B1E0DAD-262A-43DD-8EDD-A20589EC8833}"/>
                </a:ext>
              </a:extLst>
            </p:cNvPr>
            <p:cNvSpPr txBox="1"/>
            <p:nvPr/>
          </p:nvSpPr>
          <p:spPr>
            <a:xfrm>
              <a:off x="193826" y="2446968"/>
              <a:ext cx="340192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Simple PowerPoint Presentation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254" name="TextBox 1253">
              <a:extLst>
                <a:ext uri="{FF2B5EF4-FFF2-40B4-BE49-F238E27FC236}">
                  <a16:creationId xmlns:a16="http://schemas.microsoft.com/office/drawing/2014/main" id="{B4EB64E6-4E19-44C3-8540-00A2F21B0D69}"/>
                </a:ext>
              </a:extLst>
            </p:cNvPr>
            <p:cNvSpPr txBox="1"/>
            <p:nvPr/>
          </p:nvSpPr>
          <p:spPr>
            <a:xfrm>
              <a:off x="193825" y="2989401"/>
              <a:ext cx="3401927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cs typeface="Arial" pitchFamily="34" charset="0"/>
                </a:rPr>
                <a:t>Get a modern PowerPoint  Presentation that is beautifully designed. I hope and I believe that this Template will your Time, Money and Reputation. Easy to change colors, photos and Text. Get a modern PowerPoint  Presentation that is beautifully designed. You can simply impress your audience and add a unique zing and appeal to your Presentations. </a:t>
              </a:r>
            </a:p>
            <a:p>
              <a:pPr algn="r"/>
              <a:endParaRPr lang="en-US" altLang="ko-KR" sz="1200" dirty="0">
                <a:cs typeface="Arial" pitchFamily="34" charset="0"/>
              </a:endParaRPr>
            </a:p>
            <a:p>
              <a:pPr algn="r"/>
              <a:r>
                <a:rPr lang="en-US" altLang="ko-KR" sz="1200" dirty="0"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 Easy to change colors, photos and Text.</a:t>
              </a:r>
            </a:p>
          </p:txBody>
        </p:sp>
      </p:grpSp>
      <p:grpSp>
        <p:nvGrpSpPr>
          <p:cNvPr id="1255" name="Group 1254">
            <a:extLst>
              <a:ext uri="{FF2B5EF4-FFF2-40B4-BE49-F238E27FC236}">
                <a16:creationId xmlns:a16="http://schemas.microsoft.com/office/drawing/2014/main" id="{B60F20F5-1E1C-4A92-8848-146E364A99DB}"/>
              </a:ext>
            </a:extLst>
          </p:cNvPr>
          <p:cNvGrpSpPr/>
          <p:nvPr/>
        </p:nvGrpSpPr>
        <p:grpSpPr>
          <a:xfrm>
            <a:off x="8359691" y="2026230"/>
            <a:ext cx="3131917" cy="567656"/>
            <a:chOff x="6050230" y="2356411"/>
            <a:chExt cx="2736304" cy="567656"/>
          </a:xfrm>
        </p:grpSpPr>
        <p:sp>
          <p:nvSpPr>
            <p:cNvPr id="1256" name="TextBox 1255">
              <a:extLst>
                <a:ext uri="{FF2B5EF4-FFF2-40B4-BE49-F238E27FC236}">
                  <a16:creationId xmlns:a16="http://schemas.microsoft.com/office/drawing/2014/main" id="{71F8D5AE-3084-4372-A18C-976422590CD8}"/>
                </a:ext>
              </a:extLst>
            </p:cNvPr>
            <p:cNvSpPr txBox="1"/>
            <p:nvPr/>
          </p:nvSpPr>
          <p:spPr>
            <a:xfrm>
              <a:off x="6050230" y="2616290"/>
              <a:ext cx="273630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Simple PowerPoint Presentation </a:t>
              </a:r>
            </a:p>
          </p:txBody>
        </p:sp>
        <p:sp>
          <p:nvSpPr>
            <p:cNvPr id="1257" name="TextBox 1256">
              <a:extLst>
                <a:ext uri="{FF2B5EF4-FFF2-40B4-BE49-F238E27FC236}">
                  <a16:creationId xmlns:a16="http://schemas.microsoft.com/office/drawing/2014/main" id="{6A6FA2B3-A180-4D04-98D6-8CD32D665E22}"/>
                </a:ext>
              </a:extLst>
            </p:cNvPr>
            <p:cNvSpPr txBox="1"/>
            <p:nvPr/>
          </p:nvSpPr>
          <p:spPr>
            <a:xfrm>
              <a:off x="6050230" y="2356411"/>
              <a:ext cx="273630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Add Contents Title</a:t>
              </a:r>
              <a:endPara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11208</TotalTime>
  <Words>234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63</cp:revision>
  <dcterms:created xsi:type="dcterms:W3CDTF">2018-02-18T19:39:47Z</dcterms:created>
  <dcterms:modified xsi:type="dcterms:W3CDTF">2020-08-31T06:33:56Z</dcterms:modified>
</cp:coreProperties>
</file>