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58" name="Group 1257">
            <a:extLst>
              <a:ext uri="{FF2B5EF4-FFF2-40B4-BE49-F238E27FC236}">
                <a16:creationId xmlns:a16="http://schemas.microsoft.com/office/drawing/2014/main" id="{A19D8921-1D9E-443E-A5B0-F47BCAD6F70A}"/>
              </a:ext>
            </a:extLst>
          </p:cNvPr>
          <p:cNvGrpSpPr/>
          <p:nvPr/>
        </p:nvGrpSpPr>
        <p:grpSpPr>
          <a:xfrm>
            <a:off x="957840" y="1601566"/>
            <a:ext cx="5062507" cy="1788526"/>
            <a:chOff x="762000" y="509226"/>
            <a:chExt cx="6638926" cy="2345457"/>
          </a:xfrm>
        </p:grpSpPr>
        <p:sp>
          <p:nvSpPr>
            <p:cNvPr id="1259" name="Rectangle 1258">
              <a:extLst>
                <a:ext uri="{FF2B5EF4-FFF2-40B4-BE49-F238E27FC236}">
                  <a16:creationId xmlns:a16="http://schemas.microsoft.com/office/drawing/2014/main" id="{EA590CD4-BAB5-4D0D-B335-FBE98ABE955D}"/>
                </a:ext>
              </a:extLst>
            </p:cNvPr>
            <p:cNvSpPr/>
            <p:nvPr/>
          </p:nvSpPr>
          <p:spPr>
            <a:xfrm>
              <a:off x="762000" y="509226"/>
              <a:ext cx="6629400" cy="186249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60" name="Group 1259">
              <a:extLst>
                <a:ext uri="{FF2B5EF4-FFF2-40B4-BE49-F238E27FC236}">
                  <a16:creationId xmlns:a16="http://schemas.microsoft.com/office/drawing/2014/main" id="{038D8519-A3C6-44EA-9D9A-8589CF9A9D16}"/>
                </a:ext>
              </a:extLst>
            </p:cNvPr>
            <p:cNvGrpSpPr/>
            <p:nvPr/>
          </p:nvGrpSpPr>
          <p:grpSpPr>
            <a:xfrm>
              <a:off x="771526" y="1078975"/>
              <a:ext cx="6629400" cy="1775708"/>
              <a:chOff x="742950" y="774174"/>
              <a:chExt cx="7305675" cy="1956851"/>
            </a:xfrm>
          </p:grpSpPr>
          <p:grpSp>
            <p:nvGrpSpPr>
              <p:cNvPr id="1261" name="Group 1260">
                <a:extLst>
                  <a:ext uri="{FF2B5EF4-FFF2-40B4-BE49-F238E27FC236}">
                    <a16:creationId xmlns:a16="http://schemas.microsoft.com/office/drawing/2014/main" id="{4BFB59AE-4A0F-4F3C-9830-06BD549C8517}"/>
                  </a:ext>
                </a:extLst>
              </p:cNvPr>
              <p:cNvGrpSpPr/>
              <p:nvPr/>
            </p:nvGrpSpPr>
            <p:grpSpPr>
              <a:xfrm>
                <a:off x="745492" y="774174"/>
                <a:ext cx="7289009" cy="1956851"/>
                <a:chOff x="2104451" y="2044380"/>
                <a:chExt cx="7289009" cy="1956851"/>
              </a:xfrm>
            </p:grpSpPr>
            <p:sp>
              <p:nvSpPr>
                <p:cNvPr id="1269" name="Freeform: Shape 1268">
                  <a:extLst>
                    <a:ext uri="{FF2B5EF4-FFF2-40B4-BE49-F238E27FC236}">
                      <a16:creationId xmlns:a16="http://schemas.microsoft.com/office/drawing/2014/main" id="{444B8B02-C3D3-4B56-B305-82BA5BAF3970}"/>
                    </a:ext>
                  </a:extLst>
                </p:cNvPr>
                <p:cNvSpPr/>
                <p:nvPr/>
              </p:nvSpPr>
              <p:spPr>
                <a:xfrm flipH="1">
                  <a:off x="9164888" y="2237782"/>
                  <a:ext cx="228572" cy="1340906"/>
                </a:xfrm>
                <a:custGeom>
                  <a:avLst/>
                  <a:gdLst>
                    <a:gd name="connsiteX0" fmla="*/ 294243 w 357870"/>
                    <a:gd name="connsiteY0" fmla="*/ 403418 h 2147223"/>
                    <a:gd name="connsiteX1" fmla="*/ 250322 w 357870"/>
                    <a:gd name="connsiteY1" fmla="*/ 890610 h 2147223"/>
                    <a:gd name="connsiteX2" fmla="*/ 278789 w 357870"/>
                    <a:gd name="connsiteY2" fmla="*/ 1613671 h 2147223"/>
                    <a:gd name="connsiteX3" fmla="*/ 361750 w 357870"/>
                    <a:gd name="connsiteY3" fmla="*/ 2000009 h 2147223"/>
                    <a:gd name="connsiteX4" fmla="*/ 363377 w 357870"/>
                    <a:gd name="connsiteY4" fmla="*/ 2018716 h 2147223"/>
                    <a:gd name="connsiteX5" fmla="*/ 213722 w 357870"/>
                    <a:gd name="connsiteY5" fmla="*/ 2124450 h 2147223"/>
                    <a:gd name="connsiteX6" fmla="*/ 2253 w 357870"/>
                    <a:gd name="connsiteY6" fmla="*/ 2151290 h 2147223"/>
                    <a:gd name="connsiteX7" fmla="*/ 2253 w 357870"/>
                    <a:gd name="connsiteY7" fmla="*/ 815782 h 2147223"/>
                    <a:gd name="connsiteX8" fmla="*/ 2253 w 357870"/>
                    <a:gd name="connsiteY8" fmla="*/ 402604 h 2147223"/>
                    <a:gd name="connsiteX9" fmla="*/ 2253 w 357870"/>
                    <a:gd name="connsiteY9" fmla="*/ 192762 h 2147223"/>
                    <a:gd name="connsiteX10" fmla="*/ 8760 w 357870"/>
                    <a:gd name="connsiteY10" fmla="*/ 0 h 2147223"/>
                    <a:gd name="connsiteX11" fmla="*/ 164921 w 357870"/>
                    <a:gd name="connsiteY11" fmla="*/ 209029 h 2147223"/>
                    <a:gd name="connsiteX12" fmla="*/ 232429 w 357870"/>
                    <a:gd name="connsiteY12" fmla="*/ 324524 h 2147223"/>
                    <a:gd name="connsiteX13" fmla="*/ 259269 w 357870"/>
                    <a:gd name="connsiteY13" fmla="*/ 374137 h 2147223"/>
                    <a:gd name="connsiteX14" fmla="*/ 294243 w 357870"/>
                    <a:gd name="connsiteY14" fmla="*/ 403418 h 2147223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32429 w 363377"/>
                    <a:gd name="connsiteY12" fmla="*/ 324524 h 2153220"/>
                    <a:gd name="connsiteX13" fmla="*/ 294243 w 363377"/>
                    <a:gd name="connsiteY13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70920"/>
                    <a:gd name="connsiteY0" fmla="*/ 403418 h 2153220"/>
                    <a:gd name="connsiteX1" fmla="*/ 250322 w 370920"/>
                    <a:gd name="connsiteY1" fmla="*/ 890610 h 2153220"/>
                    <a:gd name="connsiteX2" fmla="*/ 278789 w 370920"/>
                    <a:gd name="connsiteY2" fmla="*/ 1613671 h 2153220"/>
                    <a:gd name="connsiteX3" fmla="*/ 361750 w 370920"/>
                    <a:gd name="connsiteY3" fmla="*/ 2000009 h 2153220"/>
                    <a:gd name="connsiteX4" fmla="*/ 350024 w 370920"/>
                    <a:gd name="connsiteY4" fmla="*/ 1974351 h 2153220"/>
                    <a:gd name="connsiteX5" fmla="*/ 363377 w 370920"/>
                    <a:gd name="connsiteY5" fmla="*/ 2018716 h 2153220"/>
                    <a:gd name="connsiteX6" fmla="*/ 213722 w 370920"/>
                    <a:gd name="connsiteY6" fmla="*/ 2124450 h 2153220"/>
                    <a:gd name="connsiteX7" fmla="*/ 2253 w 370920"/>
                    <a:gd name="connsiteY7" fmla="*/ 2151290 h 2153220"/>
                    <a:gd name="connsiteX8" fmla="*/ 2253 w 370920"/>
                    <a:gd name="connsiteY8" fmla="*/ 815782 h 2153220"/>
                    <a:gd name="connsiteX9" fmla="*/ 2253 w 370920"/>
                    <a:gd name="connsiteY9" fmla="*/ 402604 h 2153220"/>
                    <a:gd name="connsiteX10" fmla="*/ 2253 w 370920"/>
                    <a:gd name="connsiteY10" fmla="*/ 192762 h 2153220"/>
                    <a:gd name="connsiteX11" fmla="*/ 8760 w 370920"/>
                    <a:gd name="connsiteY11" fmla="*/ 0 h 2153220"/>
                    <a:gd name="connsiteX12" fmla="*/ 164921 w 370920"/>
                    <a:gd name="connsiteY12" fmla="*/ 209029 h 2153220"/>
                    <a:gd name="connsiteX13" fmla="*/ 294243 w 370920"/>
                    <a:gd name="connsiteY13" fmla="*/ 403418 h 2153220"/>
                    <a:gd name="connsiteX0" fmla="*/ 294243 w 377541"/>
                    <a:gd name="connsiteY0" fmla="*/ 403418 h 2153220"/>
                    <a:gd name="connsiteX1" fmla="*/ 250322 w 377541"/>
                    <a:gd name="connsiteY1" fmla="*/ 890610 h 2153220"/>
                    <a:gd name="connsiteX2" fmla="*/ 278789 w 377541"/>
                    <a:gd name="connsiteY2" fmla="*/ 1613671 h 2153220"/>
                    <a:gd name="connsiteX3" fmla="*/ 361750 w 377541"/>
                    <a:gd name="connsiteY3" fmla="*/ 2000009 h 2153220"/>
                    <a:gd name="connsiteX4" fmla="*/ 363377 w 377541"/>
                    <a:gd name="connsiteY4" fmla="*/ 2018716 h 2153220"/>
                    <a:gd name="connsiteX5" fmla="*/ 213722 w 377541"/>
                    <a:gd name="connsiteY5" fmla="*/ 2124450 h 2153220"/>
                    <a:gd name="connsiteX6" fmla="*/ 2253 w 377541"/>
                    <a:gd name="connsiteY6" fmla="*/ 2151290 h 2153220"/>
                    <a:gd name="connsiteX7" fmla="*/ 2253 w 377541"/>
                    <a:gd name="connsiteY7" fmla="*/ 815782 h 2153220"/>
                    <a:gd name="connsiteX8" fmla="*/ 2253 w 377541"/>
                    <a:gd name="connsiteY8" fmla="*/ 402604 h 2153220"/>
                    <a:gd name="connsiteX9" fmla="*/ 2253 w 377541"/>
                    <a:gd name="connsiteY9" fmla="*/ 192762 h 2153220"/>
                    <a:gd name="connsiteX10" fmla="*/ 8760 w 377541"/>
                    <a:gd name="connsiteY10" fmla="*/ 0 h 2153220"/>
                    <a:gd name="connsiteX11" fmla="*/ 164921 w 377541"/>
                    <a:gd name="connsiteY11" fmla="*/ 209029 h 2153220"/>
                    <a:gd name="connsiteX12" fmla="*/ 294243 w 377541"/>
                    <a:gd name="connsiteY12" fmla="*/ 403418 h 2153220"/>
                    <a:gd name="connsiteX0" fmla="*/ 294243 w 364424"/>
                    <a:gd name="connsiteY0" fmla="*/ 403418 h 2153220"/>
                    <a:gd name="connsiteX1" fmla="*/ 250322 w 364424"/>
                    <a:gd name="connsiteY1" fmla="*/ 890610 h 2153220"/>
                    <a:gd name="connsiteX2" fmla="*/ 278789 w 364424"/>
                    <a:gd name="connsiteY2" fmla="*/ 1613671 h 2153220"/>
                    <a:gd name="connsiteX3" fmla="*/ 363377 w 364424"/>
                    <a:gd name="connsiteY3" fmla="*/ 2018716 h 2153220"/>
                    <a:gd name="connsiteX4" fmla="*/ 213722 w 364424"/>
                    <a:gd name="connsiteY4" fmla="*/ 2124450 h 2153220"/>
                    <a:gd name="connsiteX5" fmla="*/ 2253 w 364424"/>
                    <a:gd name="connsiteY5" fmla="*/ 2151290 h 2153220"/>
                    <a:gd name="connsiteX6" fmla="*/ 2253 w 364424"/>
                    <a:gd name="connsiteY6" fmla="*/ 815782 h 2153220"/>
                    <a:gd name="connsiteX7" fmla="*/ 2253 w 364424"/>
                    <a:gd name="connsiteY7" fmla="*/ 402604 h 2153220"/>
                    <a:gd name="connsiteX8" fmla="*/ 2253 w 364424"/>
                    <a:gd name="connsiteY8" fmla="*/ 192762 h 2153220"/>
                    <a:gd name="connsiteX9" fmla="*/ 8760 w 364424"/>
                    <a:gd name="connsiteY9" fmla="*/ 0 h 2153220"/>
                    <a:gd name="connsiteX10" fmla="*/ 164921 w 364424"/>
                    <a:gd name="connsiteY10" fmla="*/ 209029 h 2153220"/>
                    <a:gd name="connsiteX11" fmla="*/ 294243 w 364424"/>
                    <a:gd name="connsiteY11" fmla="*/ 403418 h 2153220"/>
                    <a:gd name="connsiteX0" fmla="*/ 294243 w 363376"/>
                    <a:gd name="connsiteY0" fmla="*/ 403418 h 2153220"/>
                    <a:gd name="connsiteX1" fmla="*/ 250322 w 363376"/>
                    <a:gd name="connsiteY1" fmla="*/ 890610 h 2153220"/>
                    <a:gd name="connsiteX2" fmla="*/ 278789 w 363376"/>
                    <a:gd name="connsiteY2" fmla="*/ 1613671 h 2153220"/>
                    <a:gd name="connsiteX3" fmla="*/ 363377 w 363376"/>
                    <a:gd name="connsiteY3" fmla="*/ 2018716 h 2153220"/>
                    <a:gd name="connsiteX4" fmla="*/ 213722 w 363376"/>
                    <a:gd name="connsiteY4" fmla="*/ 2124450 h 2153220"/>
                    <a:gd name="connsiteX5" fmla="*/ 2253 w 363376"/>
                    <a:gd name="connsiteY5" fmla="*/ 2151290 h 2153220"/>
                    <a:gd name="connsiteX6" fmla="*/ 2253 w 363376"/>
                    <a:gd name="connsiteY6" fmla="*/ 815782 h 2153220"/>
                    <a:gd name="connsiteX7" fmla="*/ 2253 w 363376"/>
                    <a:gd name="connsiteY7" fmla="*/ 402604 h 2153220"/>
                    <a:gd name="connsiteX8" fmla="*/ 2253 w 363376"/>
                    <a:gd name="connsiteY8" fmla="*/ 192762 h 2153220"/>
                    <a:gd name="connsiteX9" fmla="*/ 8760 w 363376"/>
                    <a:gd name="connsiteY9" fmla="*/ 0 h 2153220"/>
                    <a:gd name="connsiteX10" fmla="*/ 164921 w 363376"/>
                    <a:gd name="connsiteY10" fmla="*/ 209029 h 2153220"/>
                    <a:gd name="connsiteX11" fmla="*/ 294243 w 363376"/>
                    <a:gd name="connsiteY11" fmla="*/ 403418 h 2153220"/>
                    <a:gd name="connsiteX0" fmla="*/ 294243 w 363378"/>
                    <a:gd name="connsiteY0" fmla="*/ 403418 h 2131745"/>
                    <a:gd name="connsiteX1" fmla="*/ 250322 w 363378"/>
                    <a:gd name="connsiteY1" fmla="*/ 890610 h 2131745"/>
                    <a:gd name="connsiteX2" fmla="*/ 278789 w 363378"/>
                    <a:gd name="connsiteY2" fmla="*/ 1613671 h 2131745"/>
                    <a:gd name="connsiteX3" fmla="*/ 363377 w 363378"/>
                    <a:gd name="connsiteY3" fmla="*/ 2018716 h 2131745"/>
                    <a:gd name="connsiteX4" fmla="*/ 213722 w 363378"/>
                    <a:gd name="connsiteY4" fmla="*/ 2124450 h 2131745"/>
                    <a:gd name="connsiteX5" fmla="*/ 2253 w 363378"/>
                    <a:gd name="connsiteY5" fmla="*/ 2116321 h 2131745"/>
                    <a:gd name="connsiteX6" fmla="*/ 2253 w 363378"/>
                    <a:gd name="connsiteY6" fmla="*/ 815782 h 2131745"/>
                    <a:gd name="connsiteX7" fmla="*/ 2253 w 363378"/>
                    <a:gd name="connsiteY7" fmla="*/ 402604 h 2131745"/>
                    <a:gd name="connsiteX8" fmla="*/ 2253 w 363378"/>
                    <a:gd name="connsiteY8" fmla="*/ 192762 h 2131745"/>
                    <a:gd name="connsiteX9" fmla="*/ 8760 w 363378"/>
                    <a:gd name="connsiteY9" fmla="*/ 0 h 2131745"/>
                    <a:gd name="connsiteX10" fmla="*/ 164921 w 363378"/>
                    <a:gd name="connsiteY10" fmla="*/ 209029 h 2131745"/>
                    <a:gd name="connsiteX11" fmla="*/ 294243 w 363378"/>
                    <a:gd name="connsiteY11" fmla="*/ 403418 h 2131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3378" h="2131745">
                      <a:moveTo>
                        <a:pt x="294243" y="403418"/>
                      </a:moveTo>
                      <a:cubicBezTo>
                        <a:pt x="287736" y="566086"/>
                        <a:pt x="258456" y="727128"/>
                        <a:pt x="250322" y="890610"/>
                      </a:cubicBezTo>
                      <a:cubicBezTo>
                        <a:pt x="238936" y="1131359"/>
                        <a:pt x="243816" y="1375362"/>
                        <a:pt x="278789" y="1613671"/>
                      </a:cubicBezTo>
                      <a:cubicBezTo>
                        <a:pt x="297631" y="1801688"/>
                        <a:pt x="344248" y="1933586"/>
                        <a:pt x="363377" y="2018716"/>
                      </a:cubicBezTo>
                      <a:cubicBezTo>
                        <a:pt x="335723" y="2076463"/>
                        <a:pt x="273909" y="2108183"/>
                        <a:pt x="213722" y="2124450"/>
                      </a:cubicBezTo>
                      <a:cubicBezTo>
                        <a:pt x="153535" y="2140717"/>
                        <a:pt x="2253" y="2126082"/>
                        <a:pt x="2253" y="2116321"/>
                      </a:cubicBezTo>
                      <a:lnTo>
                        <a:pt x="2253" y="815782"/>
                      </a:lnTo>
                      <a:lnTo>
                        <a:pt x="2253" y="402604"/>
                      </a:lnTo>
                      <a:lnTo>
                        <a:pt x="2253" y="192762"/>
                      </a:lnTo>
                      <a:cubicBezTo>
                        <a:pt x="2253" y="128508"/>
                        <a:pt x="-5880" y="62627"/>
                        <a:pt x="8760" y="0"/>
                      </a:cubicBezTo>
                      <a:cubicBezTo>
                        <a:pt x="65694" y="65881"/>
                        <a:pt x="118561" y="135828"/>
                        <a:pt x="164921" y="209029"/>
                      </a:cubicBezTo>
                      <a:cubicBezTo>
                        <a:pt x="212502" y="276265"/>
                        <a:pt x="240047" y="304808"/>
                        <a:pt x="294243" y="403418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0" name="Freeform: Shape 1269">
                  <a:extLst>
                    <a:ext uri="{FF2B5EF4-FFF2-40B4-BE49-F238E27FC236}">
                      <a16:creationId xmlns:a16="http://schemas.microsoft.com/office/drawing/2014/main" id="{3AB56A58-BA0D-4F0D-856C-837174DBD570}"/>
                    </a:ext>
                  </a:extLst>
                </p:cNvPr>
                <p:cNvSpPr/>
                <p:nvPr/>
              </p:nvSpPr>
              <p:spPr>
                <a:xfrm flipH="1">
                  <a:off x="7198653" y="2086837"/>
                  <a:ext cx="1145999" cy="1795739"/>
                </a:xfrm>
                <a:custGeom>
                  <a:avLst/>
                  <a:gdLst>
                    <a:gd name="connsiteX0" fmla="*/ 1820419 w 1821886"/>
                    <a:gd name="connsiteY0" fmla="*/ 1327383 h 2854831"/>
                    <a:gd name="connsiteX1" fmla="*/ 1554456 w 1821886"/>
                    <a:gd name="connsiteY1" fmla="*/ 802777 h 2854831"/>
                    <a:gd name="connsiteX2" fmla="*/ 1358441 w 1821886"/>
                    <a:gd name="connsiteY2" fmla="*/ 496147 h 2854831"/>
                    <a:gd name="connsiteX3" fmla="*/ 1023343 w 1821886"/>
                    <a:gd name="connsiteY3" fmla="*/ 104929 h 2854831"/>
                    <a:gd name="connsiteX4" fmla="*/ 845222 w 1821886"/>
                    <a:gd name="connsiteY4" fmla="*/ 13835 h 2854831"/>
                    <a:gd name="connsiteX5" fmla="*/ 604472 w 1821886"/>
                    <a:gd name="connsiteY5" fmla="*/ 59382 h 2854831"/>
                    <a:gd name="connsiteX6" fmla="*/ 163641 w 1821886"/>
                    <a:gd name="connsiteY6" fmla="*/ 702736 h 2854831"/>
                    <a:gd name="connsiteX7" fmla="*/ 1786 w 1821886"/>
                    <a:gd name="connsiteY7" fmla="*/ 1904856 h 2854831"/>
                    <a:gd name="connsiteX8" fmla="*/ 17239 w 1821886"/>
                    <a:gd name="connsiteY8" fmla="*/ 2261100 h 2854831"/>
                    <a:gd name="connsiteX9" fmla="*/ 111587 w 1821886"/>
                    <a:gd name="connsiteY9" fmla="*/ 2553903 h 2854831"/>
                    <a:gd name="connsiteX10" fmla="*/ 419843 w 1821886"/>
                    <a:gd name="connsiteY10" fmla="*/ 2747478 h 2854831"/>
                    <a:gd name="connsiteX11" fmla="*/ 987556 w 1821886"/>
                    <a:gd name="connsiteY11" fmla="*/ 2858906 h 2854831"/>
                    <a:gd name="connsiteX12" fmla="*/ 1602443 w 1821886"/>
                    <a:gd name="connsiteY12" fmla="*/ 2752359 h 2854831"/>
                    <a:gd name="connsiteX13" fmla="*/ 1776498 w 1821886"/>
                    <a:gd name="connsiteY13" fmla="*/ 2592130 h 2854831"/>
                    <a:gd name="connsiteX14" fmla="*/ 1778938 w 1821886"/>
                    <a:gd name="connsiteY14" fmla="*/ 2430275 h 2854831"/>
                    <a:gd name="connsiteX15" fmla="*/ 1791952 w 1821886"/>
                    <a:gd name="connsiteY15" fmla="*/ 2003270 h 2854831"/>
                    <a:gd name="connsiteX16" fmla="*/ 1809032 w 1821886"/>
                    <a:gd name="connsiteY16" fmla="*/ 1642146 h 2854831"/>
                    <a:gd name="connsiteX17" fmla="*/ 1819606 w 1821886"/>
                    <a:gd name="connsiteY17" fmla="*/ 1461584 h 2854831"/>
                    <a:gd name="connsiteX18" fmla="*/ 1820419 w 1821886"/>
                    <a:gd name="connsiteY18" fmla="*/ 1327383 h 2854831"/>
                    <a:gd name="connsiteX19" fmla="*/ 1820419 w 1821886"/>
                    <a:gd name="connsiteY19" fmla="*/ 1327383 h 28548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821886" h="2854831">
                      <a:moveTo>
                        <a:pt x="1820419" y="1327383"/>
                      </a:moveTo>
                      <a:cubicBezTo>
                        <a:pt x="1726071" y="1154954"/>
                        <a:pt x="1650430" y="973579"/>
                        <a:pt x="1554456" y="802777"/>
                      </a:cubicBezTo>
                      <a:cubicBezTo>
                        <a:pt x="1495082" y="697042"/>
                        <a:pt x="1433268" y="591308"/>
                        <a:pt x="1358441" y="496147"/>
                      </a:cubicBezTo>
                      <a:cubicBezTo>
                        <a:pt x="1254333" y="364385"/>
                        <a:pt x="1157545" y="207410"/>
                        <a:pt x="1023343" y="104929"/>
                      </a:cubicBezTo>
                      <a:cubicBezTo>
                        <a:pt x="972916" y="65889"/>
                        <a:pt x="904595" y="35795"/>
                        <a:pt x="845222" y="13835"/>
                      </a:cubicBezTo>
                      <a:cubicBezTo>
                        <a:pt x="758194" y="-17885"/>
                        <a:pt x="678486" y="8142"/>
                        <a:pt x="604472" y="59382"/>
                      </a:cubicBezTo>
                      <a:cubicBezTo>
                        <a:pt x="392190" y="207410"/>
                        <a:pt x="257175" y="467680"/>
                        <a:pt x="163641" y="702736"/>
                      </a:cubicBezTo>
                      <a:cubicBezTo>
                        <a:pt x="13172" y="1082567"/>
                        <a:pt x="-7161" y="1500625"/>
                        <a:pt x="1786" y="1904856"/>
                      </a:cubicBezTo>
                      <a:cubicBezTo>
                        <a:pt x="4226" y="2023604"/>
                        <a:pt x="9106" y="2142352"/>
                        <a:pt x="17239" y="2261100"/>
                      </a:cubicBezTo>
                      <a:cubicBezTo>
                        <a:pt x="24559" y="2363581"/>
                        <a:pt x="46519" y="2470942"/>
                        <a:pt x="111587" y="2553903"/>
                      </a:cubicBezTo>
                      <a:cubicBezTo>
                        <a:pt x="186414" y="2649877"/>
                        <a:pt x="310042" y="2704371"/>
                        <a:pt x="419843" y="2747478"/>
                      </a:cubicBezTo>
                      <a:cubicBezTo>
                        <a:pt x="595525" y="2815799"/>
                        <a:pt x="798048" y="2846706"/>
                        <a:pt x="987556" y="2858906"/>
                      </a:cubicBezTo>
                      <a:cubicBezTo>
                        <a:pt x="1190892" y="2871920"/>
                        <a:pt x="1418628" y="2850773"/>
                        <a:pt x="1602443" y="2752359"/>
                      </a:cubicBezTo>
                      <a:cubicBezTo>
                        <a:pt x="1667511" y="2717385"/>
                        <a:pt x="1757791" y="2671024"/>
                        <a:pt x="1776498" y="2592130"/>
                      </a:cubicBezTo>
                      <a:cubicBezTo>
                        <a:pt x="1787885" y="2542516"/>
                        <a:pt x="1778938" y="2481515"/>
                        <a:pt x="1778938" y="2430275"/>
                      </a:cubicBezTo>
                      <a:cubicBezTo>
                        <a:pt x="1779752" y="2287127"/>
                        <a:pt x="1788699" y="2145605"/>
                        <a:pt x="1791952" y="2003270"/>
                      </a:cubicBezTo>
                      <a:cubicBezTo>
                        <a:pt x="1794392" y="1882896"/>
                        <a:pt x="1801712" y="1762521"/>
                        <a:pt x="1809032" y="1642146"/>
                      </a:cubicBezTo>
                      <a:cubicBezTo>
                        <a:pt x="1813099" y="1581959"/>
                        <a:pt x="1814725" y="1521772"/>
                        <a:pt x="1819606" y="1461584"/>
                      </a:cubicBezTo>
                      <a:cubicBezTo>
                        <a:pt x="1822859" y="1419290"/>
                        <a:pt x="1840752" y="1368050"/>
                        <a:pt x="1820419" y="1327383"/>
                      </a:cubicBezTo>
                      <a:cubicBezTo>
                        <a:pt x="1820419" y="1327383"/>
                        <a:pt x="1820419" y="1327383"/>
                        <a:pt x="1820419" y="132738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1" name="Freeform: Shape 1270">
                  <a:extLst>
                    <a:ext uri="{FF2B5EF4-FFF2-40B4-BE49-F238E27FC236}">
                      <a16:creationId xmlns:a16="http://schemas.microsoft.com/office/drawing/2014/main" id="{30F4BE43-5470-4693-8983-8116BB0A3EBA}"/>
                    </a:ext>
                  </a:extLst>
                </p:cNvPr>
                <p:cNvSpPr/>
                <p:nvPr/>
              </p:nvSpPr>
              <p:spPr>
                <a:xfrm flipH="1">
                  <a:off x="8314449" y="2055728"/>
                  <a:ext cx="936240" cy="1739463"/>
                </a:xfrm>
                <a:custGeom>
                  <a:avLst/>
                  <a:gdLst>
                    <a:gd name="connsiteX0" fmla="*/ 1491640 w 1488416"/>
                    <a:gd name="connsiteY0" fmla="*/ 1253669 h 2765363"/>
                    <a:gd name="connsiteX1" fmla="*/ 1449346 w 1488416"/>
                    <a:gd name="connsiteY1" fmla="*/ 1108081 h 2765363"/>
                    <a:gd name="connsiteX2" fmla="*/ 1323278 w 1488416"/>
                    <a:gd name="connsiteY2" fmla="*/ 807144 h 2765363"/>
                    <a:gd name="connsiteX3" fmla="*/ 865366 w 1488416"/>
                    <a:gd name="connsiteY3" fmla="*/ 193071 h 2765363"/>
                    <a:gd name="connsiteX4" fmla="*/ 458695 w 1488416"/>
                    <a:gd name="connsiteY4" fmla="*/ 2749 h 2765363"/>
                    <a:gd name="connsiteX5" fmla="*/ 174839 w 1488416"/>
                    <a:gd name="connsiteY5" fmla="*/ 292299 h 2765363"/>
                    <a:gd name="connsiteX6" fmla="*/ 22744 w 1488416"/>
                    <a:gd name="connsiteY6" fmla="*/ 991773 h 2765363"/>
                    <a:gd name="connsiteX7" fmla="*/ 1597 w 1488416"/>
                    <a:gd name="connsiteY7" fmla="*/ 1509059 h 2765363"/>
                    <a:gd name="connsiteX8" fmla="*/ 31691 w 1488416"/>
                    <a:gd name="connsiteY8" fmla="*/ 1844156 h 2765363"/>
                    <a:gd name="connsiteX9" fmla="*/ 141492 w 1488416"/>
                    <a:gd name="connsiteY9" fmla="*/ 2328094 h 2765363"/>
                    <a:gd name="connsiteX10" fmla="*/ 438362 w 1488416"/>
                    <a:gd name="connsiteY10" fmla="*/ 2742899 h 2765363"/>
                    <a:gd name="connsiteX11" fmla="*/ 653897 w 1488416"/>
                    <a:gd name="connsiteY11" fmla="*/ 2764046 h 2765363"/>
                    <a:gd name="connsiteX12" fmla="*/ 1215104 w 1488416"/>
                    <a:gd name="connsiteY12" fmla="*/ 2466363 h 2765363"/>
                    <a:gd name="connsiteX13" fmla="*/ 1435519 w 1488416"/>
                    <a:gd name="connsiteY13" fmla="*/ 2207720 h 2765363"/>
                    <a:gd name="connsiteX14" fmla="*/ 1455853 w 1488416"/>
                    <a:gd name="connsiteY14" fmla="*/ 1707514 h 2765363"/>
                    <a:gd name="connsiteX15" fmla="*/ 1491640 w 1488416"/>
                    <a:gd name="connsiteY15" fmla="*/ 1253669 h 2765363"/>
                    <a:gd name="connsiteX16" fmla="*/ 1491640 w 1488416"/>
                    <a:gd name="connsiteY16" fmla="*/ 1253669 h 2765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8416" h="2765363">
                      <a:moveTo>
                        <a:pt x="1491640" y="1253669"/>
                      </a:moveTo>
                      <a:cubicBezTo>
                        <a:pt x="1489200" y="1204869"/>
                        <a:pt x="1465613" y="1155255"/>
                        <a:pt x="1449346" y="1108081"/>
                      </a:cubicBezTo>
                      <a:cubicBezTo>
                        <a:pt x="1414372" y="1003160"/>
                        <a:pt x="1379399" y="903119"/>
                        <a:pt x="1323278" y="807144"/>
                      </a:cubicBezTo>
                      <a:cubicBezTo>
                        <a:pt x="1193143" y="585915"/>
                        <a:pt x="1055688" y="367126"/>
                        <a:pt x="865366" y="193071"/>
                      </a:cubicBezTo>
                      <a:cubicBezTo>
                        <a:pt x="756379" y="94656"/>
                        <a:pt x="616484" y="-19212"/>
                        <a:pt x="458695" y="2749"/>
                      </a:cubicBezTo>
                      <a:cubicBezTo>
                        <a:pt x="314734" y="23082"/>
                        <a:pt x="226079" y="171111"/>
                        <a:pt x="174839" y="292299"/>
                      </a:cubicBezTo>
                      <a:cubicBezTo>
                        <a:pt x="80491" y="515154"/>
                        <a:pt x="41451" y="751837"/>
                        <a:pt x="22744" y="991773"/>
                      </a:cubicBezTo>
                      <a:cubicBezTo>
                        <a:pt x="9730" y="1164202"/>
                        <a:pt x="-4910" y="1335817"/>
                        <a:pt x="1597" y="1509059"/>
                      </a:cubicBezTo>
                      <a:cubicBezTo>
                        <a:pt x="5664" y="1620487"/>
                        <a:pt x="5664" y="1735168"/>
                        <a:pt x="31691" y="1844156"/>
                      </a:cubicBezTo>
                      <a:cubicBezTo>
                        <a:pt x="69918" y="2006011"/>
                        <a:pt x="92691" y="2168679"/>
                        <a:pt x="141492" y="2328094"/>
                      </a:cubicBezTo>
                      <a:cubicBezTo>
                        <a:pt x="187852" y="2480189"/>
                        <a:pt x="277320" y="2681898"/>
                        <a:pt x="438362" y="2742899"/>
                      </a:cubicBezTo>
                      <a:cubicBezTo>
                        <a:pt x="506682" y="2768926"/>
                        <a:pt x="577443" y="2777059"/>
                        <a:pt x="653897" y="2764046"/>
                      </a:cubicBezTo>
                      <a:cubicBezTo>
                        <a:pt x="860486" y="2728259"/>
                        <a:pt x="1053249" y="2592431"/>
                        <a:pt x="1215104" y="2466363"/>
                      </a:cubicBezTo>
                      <a:cubicBezTo>
                        <a:pt x="1289931" y="2407802"/>
                        <a:pt x="1435519" y="2315081"/>
                        <a:pt x="1435519" y="2207720"/>
                      </a:cubicBezTo>
                      <a:cubicBezTo>
                        <a:pt x="1435519" y="2040984"/>
                        <a:pt x="1442839" y="1873436"/>
                        <a:pt x="1455853" y="1707514"/>
                      </a:cubicBezTo>
                      <a:cubicBezTo>
                        <a:pt x="1465613" y="1558673"/>
                        <a:pt x="1497333" y="1404138"/>
                        <a:pt x="1491640" y="1253669"/>
                      </a:cubicBezTo>
                      <a:cubicBezTo>
                        <a:pt x="1491640" y="1253669"/>
                        <a:pt x="1491640" y="1253669"/>
                        <a:pt x="1491640" y="125366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2" name="Freeform: Shape 1271">
                  <a:extLst>
                    <a:ext uri="{FF2B5EF4-FFF2-40B4-BE49-F238E27FC236}">
                      <a16:creationId xmlns:a16="http://schemas.microsoft.com/office/drawing/2014/main" id="{C0CE683A-01F8-488F-AD46-C833D3FFED9B}"/>
                    </a:ext>
                  </a:extLst>
                </p:cNvPr>
                <p:cNvSpPr/>
                <p:nvPr/>
              </p:nvSpPr>
              <p:spPr>
                <a:xfrm flipH="1">
                  <a:off x="8576303" y="3578688"/>
                  <a:ext cx="5116" cy="5116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3" name="Freeform: Shape 1272">
                  <a:extLst>
                    <a:ext uri="{FF2B5EF4-FFF2-40B4-BE49-F238E27FC236}">
                      <a16:creationId xmlns:a16="http://schemas.microsoft.com/office/drawing/2014/main" id="{343AF072-3FEA-4E4D-9602-7C55789F9265}"/>
                    </a:ext>
                  </a:extLst>
                </p:cNvPr>
                <p:cNvSpPr/>
                <p:nvPr/>
              </p:nvSpPr>
              <p:spPr>
                <a:xfrm>
                  <a:off x="2104451" y="2237782"/>
                  <a:ext cx="228572" cy="1340906"/>
                </a:xfrm>
                <a:custGeom>
                  <a:avLst/>
                  <a:gdLst>
                    <a:gd name="connsiteX0" fmla="*/ 294243 w 357870"/>
                    <a:gd name="connsiteY0" fmla="*/ 403418 h 2147223"/>
                    <a:gd name="connsiteX1" fmla="*/ 250322 w 357870"/>
                    <a:gd name="connsiteY1" fmla="*/ 890610 h 2147223"/>
                    <a:gd name="connsiteX2" fmla="*/ 278789 w 357870"/>
                    <a:gd name="connsiteY2" fmla="*/ 1613671 h 2147223"/>
                    <a:gd name="connsiteX3" fmla="*/ 361750 w 357870"/>
                    <a:gd name="connsiteY3" fmla="*/ 2000009 h 2147223"/>
                    <a:gd name="connsiteX4" fmla="*/ 363377 w 357870"/>
                    <a:gd name="connsiteY4" fmla="*/ 2018716 h 2147223"/>
                    <a:gd name="connsiteX5" fmla="*/ 213722 w 357870"/>
                    <a:gd name="connsiteY5" fmla="*/ 2124450 h 2147223"/>
                    <a:gd name="connsiteX6" fmla="*/ 2253 w 357870"/>
                    <a:gd name="connsiteY6" fmla="*/ 2151290 h 2147223"/>
                    <a:gd name="connsiteX7" fmla="*/ 2253 w 357870"/>
                    <a:gd name="connsiteY7" fmla="*/ 815782 h 2147223"/>
                    <a:gd name="connsiteX8" fmla="*/ 2253 w 357870"/>
                    <a:gd name="connsiteY8" fmla="*/ 402604 h 2147223"/>
                    <a:gd name="connsiteX9" fmla="*/ 2253 w 357870"/>
                    <a:gd name="connsiteY9" fmla="*/ 192762 h 2147223"/>
                    <a:gd name="connsiteX10" fmla="*/ 8760 w 357870"/>
                    <a:gd name="connsiteY10" fmla="*/ 0 h 2147223"/>
                    <a:gd name="connsiteX11" fmla="*/ 164921 w 357870"/>
                    <a:gd name="connsiteY11" fmla="*/ 209029 h 2147223"/>
                    <a:gd name="connsiteX12" fmla="*/ 232429 w 357870"/>
                    <a:gd name="connsiteY12" fmla="*/ 324524 h 2147223"/>
                    <a:gd name="connsiteX13" fmla="*/ 259269 w 357870"/>
                    <a:gd name="connsiteY13" fmla="*/ 374137 h 2147223"/>
                    <a:gd name="connsiteX14" fmla="*/ 294243 w 357870"/>
                    <a:gd name="connsiteY14" fmla="*/ 403418 h 2147223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32429 w 363377"/>
                    <a:gd name="connsiteY12" fmla="*/ 324524 h 2153220"/>
                    <a:gd name="connsiteX13" fmla="*/ 294243 w 363377"/>
                    <a:gd name="connsiteY13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70920"/>
                    <a:gd name="connsiteY0" fmla="*/ 403418 h 2153220"/>
                    <a:gd name="connsiteX1" fmla="*/ 250322 w 370920"/>
                    <a:gd name="connsiteY1" fmla="*/ 890610 h 2153220"/>
                    <a:gd name="connsiteX2" fmla="*/ 278789 w 370920"/>
                    <a:gd name="connsiteY2" fmla="*/ 1613671 h 2153220"/>
                    <a:gd name="connsiteX3" fmla="*/ 361750 w 370920"/>
                    <a:gd name="connsiteY3" fmla="*/ 2000009 h 2153220"/>
                    <a:gd name="connsiteX4" fmla="*/ 350024 w 370920"/>
                    <a:gd name="connsiteY4" fmla="*/ 1974351 h 2153220"/>
                    <a:gd name="connsiteX5" fmla="*/ 363377 w 370920"/>
                    <a:gd name="connsiteY5" fmla="*/ 2018716 h 2153220"/>
                    <a:gd name="connsiteX6" fmla="*/ 213722 w 370920"/>
                    <a:gd name="connsiteY6" fmla="*/ 2124450 h 2153220"/>
                    <a:gd name="connsiteX7" fmla="*/ 2253 w 370920"/>
                    <a:gd name="connsiteY7" fmla="*/ 2151290 h 2153220"/>
                    <a:gd name="connsiteX8" fmla="*/ 2253 w 370920"/>
                    <a:gd name="connsiteY8" fmla="*/ 815782 h 2153220"/>
                    <a:gd name="connsiteX9" fmla="*/ 2253 w 370920"/>
                    <a:gd name="connsiteY9" fmla="*/ 402604 h 2153220"/>
                    <a:gd name="connsiteX10" fmla="*/ 2253 w 370920"/>
                    <a:gd name="connsiteY10" fmla="*/ 192762 h 2153220"/>
                    <a:gd name="connsiteX11" fmla="*/ 8760 w 370920"/>
                    <a:gd name="connsiteY11" fmla="*/ 0 h 2153220"/>
                    <a:gd name="connsiteX12" fmla="*/ 164921 w 370920"/>
                    <a:gd name="connsiteY12" fmla="*/ 209029 h 2153220"/>
                    <a:gd name="connsiteX13" fmla="*/ 294243 w 370920"/>
                    <a:gd name="connsiteY13" fmla="*/ 403418 h 2153220"/>
                    <a:gd name="connsiteX0" fmla="*/ 294243 w 377541"/>
                    <a:gd name="connsiteY0" fmla="*/ 403418 h 2153220"/>
                    <a:gd name="connsiteX1" fmla="*/ 250322 w 377541"/>
                    <a:gd name="connsiteY1" fmla="*/ 890610 h 2153220"/>
                    <a:gd name="connsiteX2" fmla="*/ 278789 w 377541"/>
                    <a:gd name="connsiteY2" fmla="*/ 1613671 h 2153220"/>
                    <a:gd name="connsiteX3" fmla="*/ 361750 w 377541"/>
                    <a:gd name="connsiteY3" fmla="*/ 2000009 h 2153220"/>
                    <a:gd name="connsiteX4" fmla="*/ 363377 w 377541"/>
                    <a:gd name="connsiteY4" fmla="*/ 2018716 h 2153220"/>
                    <a:gd name="connsiteX5" fmla="*/ 213722 w 377541"/>
                    <a:gd name="connsiteY5" fmla="*/ 2124450 h 2153220"/>
                    <a:gd name="connsiteX6" fmla="*/ 2253 w 377541"/>
                    <a:gd name="connsiteY6" fmla="*/ 2151290 h 2153220"/>
                    <a:gd name="connsiteX7" fmla="*/ 2253 w 377541"/>
                    <a:gd name="connsiteY7" fmla="*/ 815782 h 2153220"/>
                    <a:gd name="connsiteX8" fmla="*/ 2253 w 377541"/>
                    <a:gd name="connsiteY8" fmla="*/ 402604 h 2153220"/>
                    <a:gd name="connsiteX9" fmla="*/ 2253 w 377541"/>
                    <a:gd name="connsiteY9" fmla="*/ 192762 h 2153220"/>
                    <a:gd name="connsiteX10" fmla="*/ 8760 w 377541"/>
                    <a:gd name="connsiteY10" fmla="*/ 0 h 2153220"/>
                    <a:gd name="connsiteX11" fmla="*/ 164921 w 377541"/>
                    <a:gd name="connsiteY11" fmla="*/ 209029 h 2153220"/>
                    <a:gd name="connsiteX12" fmla="*/ 294243 w 377541"/>
                    <a:gd name="connsiteY12" fmla="*/ 403418 h 2153220"/>
                    <a:gd name="connsiteX0" fmla="*/ 294243 w 364424"/>
                    <a:gd name="connsiteY0" fmla="*/ 403418 h 2153220"/>
                    <a:gd name="connsiteX1" fmla="*/ 250322 w 364424"/>
                    <a:gd name="connsiteY1" fmla="*/ 890610 h 2153220"/>
                    <a:gd name="connsiteX2" fmla="*/ 278789 w 364424"/>
                    <a:gd name="connsiteY2" fmla="*/ 1613671 h 2153220"/>
                    <a:gd name="connsiteX3" fmla="*/ 363377 w 364424"/>
                    <a:gd name="connsiteY3" fmla="*/ 2018716 h 2153220"/>
                    <a:gd name="connsiteX4" fmla="*/ 213722 w 364424"/>
                    <a:gd name="connsiteY4" fmla="*/ 2124450 h 2153220"/>
                    <a:gd name="connsiteX5" fmla="*/ 2253 w 364424"/>
                    <a:gd name="connsiteY5" fmla="*/ 2151290 h 2153220"/>
                    <a:gd name="connsiteX6" fmla="*/ 2253 w 364424"/>
                    <a:gd name="connsiteY6" fmla="*/ 815782 h 2153220"/>
                    <a:gd name="connsiteX7" fmla="*/ 2253 w 364424"/>
                    <a:gd name="connsiteY7" fmla="*/ 402604 h 2153220"/>
                    <a:gd name="connsiteX8" fmla="*/ 2253 w 364424"/>
                    <a:gd name="connsiteY8" fmla="*/ 192762 h 2153220"/>
                    <a:gd name="connsiteX9" fmla="*/ 8760 w 364424"/>
                    <a:gd name="connsiteY9" fmla="*/ 0 h 2153220"/>
                    <a:gd name="connsiteX10" fmla="*/ 164921 w 364424"/>
                    <a:gd name="connsiteY10" fmla="*/ 209029 h 2153220"/>
                    <a:gd name="connsiteX11" fmla="*/ 294243 w 364424"/>
                    <a:gd name="connsiteY11" fmla="*/ 403418 h 2153220"/>
                    <a:gd name="connsiteX0" fmla="*/ 294243 w 363376"/>
                    <a:gd name="connsiteY0" fmla="*/ 403418 h 2153220"/>
                    <a:gd name="connsiteX1" fmla="*/ 250322 w 363376"/>
                    <a:gd name="connsiteY1" fmla="*/ 890610 h 2153220"/>
                    <a:gd name="connsiteX2" fmla="*/ 278789 w 363376"/>
                    <a:gd name="connsiteY2" fmla="*/ 1613671 h 2153220"/>
                    <a:gd name="connsiteX3" fmla="*/ 363377 w 363376"/>
                    <a:gd name="connsiteY3" fmla="*/ 2018716 h 2153220"/>
                    <a:gd name="connsiteX4" fmla="*/ 213722 w 363376"/>
                    <a:gd name="connsiteY4" fmla="*/ 2124450 h 2153220"/>
                    <a:gd name="connsiteX5" fmla="*/ 2253 w 363376"/>
                    <a:gd name="connsiteY5" fmla="*/ 2151290 h 2153220"/>
                    <a:gd name="connsiteX6" fmla="*/ 2253 w 363376"/>
                    <a:gd name="connsiteY6" fmla="*/ 815782 h 2153220"/>
                    <a:gd name="connsiteX7" fmla="*/ 2253 w 363376"/>
                    <a:gd name="connsiteY7" fmla="*/ 402604 h 2153220"/>
                    <a:gd name="connsiteX8" fmla="*/ 2253 w 363376"/>
                    <a:gd name="connsiteY8" fmla="*/ 192762 h 2153220"/>
                    <a:gd name="connsiteX9" fmla="*/ 8760 w 363376"/>
                    <a:gd name="connsiteY9" fmla="*/ 0 h 2153220"/>
                    <a:gd name="connsiteX10" fmla="*/ 164921 w 363376"/>
                    <a:gd name="connsiteY10" fmla="*/ 209029 h 2153220"/>
                    <a:gd name="connsiteX11" fmla="*/ 294243 w 363376"/>
                    <a:gd name="connsiteY11" fmla="*/ 403418 h 2153220"/>
                    <a:gd name="connsiteX0" fmla="*/ 294243 w 363378"/>
                    <a:gd name="connsiteY0" fmla="*/ 403418 h 2131745"/>
                    <a:gd name="connsiteX1" fmla="*/ 250322 w 363378"/>
                    <a:gd name="connsiteY1" fmla="*/ 890610 h 2131745"/>
                    <a:gd name="connsiteX2" fmla="*/ 278789 w 363378"/>
                    <a:gd name="connsiteY2" fmla="*/ 1613671 h 2131745"/>
                    <a:gd name="connsiteX3" fmla="*/ 363377 w 363378"/>
                    <a:gd name="connsiteY3" fmla="*/ 2018716 h 2131745"/>
                    <a:gd name="connsiteX4" fmla="*/ 213722 w 363378"/>
                    <a:gd name="connsiteY4" fmla="*/ 2124450 h 2131745"/>
                    <a:gd name="connsiteX5" fmla="*/ 2253 w 363378"/>
                    <a:gd name="connsiteY5" fmla="*/ 2116321 h 2131745"/>
                    <a:gd name="connsiteX6" fmla="*/ 2253 w 363378"/>
                    <a:gd name="connsiteY6" fmla="*/ 815782 h 2131745"/>
                    <a:gd name="connsiteX7" fmla="*/ 2253 w 363378"/>
                    <a:gd name="connsiteY7" fmla="*/ 402604 h 2131745"/>
                    <a:gd name="connsiteX8" fmla="*/ 2253 w 363378"/>
                    <a:gd name="connsiteY8" fmla="*/ 192762 h 2131745"/>
                    <a:gd name="connsiteX9" fmla="*/ 8760 w 363378"/>
                    <a:gd name="connsiteY9" fmla="*/ 0 h 2131745"/>
                    <a:gd name="connsiteX10" fmla="*/ 164921 w 363378"/>
                    <a:gd name="connsiteY10" fmla="*/ 209029 h 2131745"/>
                    <a:gd name="connsiteX11" fmla="*/ 294243 w 363378"/>
                    <a:gd name="connsiteY11" fmla="*/ 403418 h 2131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3378" h="2131745">
                      <a:moveTo>
                        <a:pt x="294243" y="403418"/>
                      </a:moveTo>
                      <a:cubicBezTo>
                        <a:pt x="287736" y="566086"/>
                        <a:pt x="258456" y="727128"/>
                        <a:pt x="250322" y="890610"/>
                      </a:cubicBezTo>
                      <a:cubicBezTo>
                        <a:pt x="238936" y="1131359"/>
                        <a:pt x="243816" y="1375362"/>
                        <a:pt x="278789" y="1613671"/>
                      </a:cubicBezTo>
                      <a:cubicBezTo>
                        <a:pt x="297631" y="1801688"/>
                        <a:pt x="344248" y="1933586"/>
                        <a:pt x="363377" y="2018716"/>
                      </a:cubicBezTo>
                      <a:cubicBezTo>
                        <a:pt x="335723" y="2076463"/>
                        <a:pt x="273909" y="2108183"/>
                        <a:pt x="213722" y="2124450"/>
                      </a:cubicBezTo>
                      <a:cubicBezTo>
                        <a:pt x="153535" y="2140717"/>
                        <a:pt x="2253" y="2126082"/>
                        <a:pt x="2253" y="2116321"/>
                      </a:cubicBezTo>
                      <a:lnTo>
                        <a:pt x="2253" y="815782"/>
                      </a:lnTo>
                      <a:lnTo>
                        <a:pt x="2253" y="402604"/>
                      </a:lnTo>
                      <a:lnTo>
                        <a:pt x="2253" y="192762"/>
                      </a:lnTo>
                      <a:cubicBezTo>
                        <a:pt x="2253" y="128508"/>
                        <a:pt x="-5880" y="62627"/>
                        <a:pt x="8760" y="0"/>
                      </a:cubicBezTo>
                      <a:cubicBezTo>
                        <a:pt x="65694" y="65881"/>
                        <a:pt x="118561" y="135828"/>
                        <a:pt x="164921" y="209029"/>
                      </a:cubicBezTo>
                      <a:cubicBezTo>
                        <a:pt x="212502" y="276265"/>
                        <a:pt x="240047" y="304808"/>
                        <a:pt x="294243" y="403418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4" name="Freeform: Shape 1273">
                  <a:extLst>
                    <a:ext uri="{FF2B5EF4-FFF2-40B4-BE49-F238E27FC236}">
                      <a16:creationId xmlns:a16="http://schemas.microsoft.com/office/drawing/2014/main" id="{78B43C80-DF0C-4960-80E5-99CC913AD7B7}"/>
                    </a:ext>
                  </a:extLst>
                </p:cNvPr>
                <p:cNvSpPr/>
                <p:nvPr/>
              </p:nvSpPr>
              <p:spPr>
                <a:xfrm>
                  <a:off x="3153259" y="2086837"/>
                  <a:ext cx="1145999" cy="1795739"/>
                </a:xfrm>
                <a:custGeom>
                  <a:avLst/>
                  <a:gdLst>
                    <a:gd name="connsiteX0" fmla="*/ 1820419 w 1821886"/>
                    <a:gd name="connsiteY0" fmla="*/ 1327383 h 2854831"/>
                    <a:gd name="connsiteX1" fmla="*/ 1554456 w 1821886"/>
                    <a:gd name="connsiteY1" fmla="*/ 802777 h 2854831"/>
                    <a:gd name="connsiteX2" fmla="*/ 1358441 w 1821886"/>
                    <a:gd name="connsiteY2" fmla="*/ 496147 h 2854831"/>
                    <a:gd name="connsiteX3" fmla="*/ 1023343 w 1821886"/>
                    <a:gd name="connsiteY3" fmla="*/ 104929 h 2854831"/>
                    <a:gd name="connsiteX4" fmla="*/ 845222 w 1821886"/>
                    <a:gd name="connsiteY4" fmla="*/ 13835 h 2854831"/>
                    <a:gd name="connsiteX5" fmla="*/ 604472 w 1821886"/>
                    <a:gd name="connsiteY5" fmla="*/ 59382 h 2854831"/>
                    <a:gd name="connsiteX6" fmla="*/ 163641 w 1821886"/>
                    <a:gd name="connsiteY6" fmla="*/ 702736 h 2854831"/>
                    <a:gd name="connsiteX7" fmla="*/ 1786 w 1821886"/>
                    <a:gd name="connsiteY7" fmla="*/ 1904856 h 2854831"/>
                    <a:gd name="connsiteX8" fmla="*/ 17239 w 1821886"/>
                    <a:gd name="connsiteY8" fmla="*/ 2261100 h 2854831"/>
                    <a:gd name="connsiteX9" fmla="*/ 111587 w 1821886"/>
                    <a:gd name="connsiteY9" fmla="*/ 2553903 h 2854831"/>
                    <a:gd name="connsiteX10" fmla="*/ 419843 w 1821886"/>
                    <a:gd name="connsiteY10" fmla="*/ 2747478 h 2854831"/>
                    <a:gd name="connsiteX11" fmla="*/ 987556 w 1821886"/>
                    <a:gd name="connsiteY11" fmla="*/ 2858906 h 2854831"/>
                    <a:gd name="connsiteX12" fmla="*/ 1602443 w 1821886"/>
                    <a:gd name="connsiteY12" fmla="*/ 2752359 h 2854831"/>
                    <a:gd name="connsiteX13" fmla="*/ 1776498 w 1821886"/>
                    <a:gd name="connsiteY13" fmla="*/ 2592130 h 2854831"/>
                    <a:gd name="connsiteX14" fmla="*/ 1778938 w 1821886"/>
                    <a:gd name="connsiteY14" fmla="*/ 2430275 h 2854831"/>
                    <a:gd name="connsiteX15" fmla="*/ 1791952 w 1821886"/>
                    <a:gd name="connsiteY15" fmla="*/ 2003270 h 2854831"/>
                    <a:gd name="connsiteX16" fmla="*/ 1809032 w 1821886"/>
                    <a:gd name="connsiteY16" fmla="*/ 1642146 h 2854831"/>
                    <a:gd name="connsiteX17" fmla="*/ 1819606 w 1821886"/>
                    <a:gd name="connsiteY17" fmla="*/ 1461584 h 2854831"/>
                    <a:gd name="connsiteX18" fmla="*/ 1820419 w 1821886"/>
                    <a:gd name="connsiteY18" fmla="*/ 1327383 h 2854831"/>
                    <a:gd name="connsiteX19" fmla="*/ 1820419 w 1821886"/>
                    <a:gd name="connsiteY19" fmla="*/ 1327383 h 28548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821886" h="2854831">
                      <a:moveTo>
                        <a:pt x="1820419" y="1327383"/>
                      </a:moveTo>
                      <a:cubicBezTo>
                        <a:pt x="1726071" y="1154954"/>
                        <a:pt x="1650430" y="973579"/>
                        <a:pt x="1554456" y="802777"/>
                      </a:cubicBezTo>
                      <a:cubicBezTo>
                        <a:pt x="1495082" y="697042"/>
                        <a:pt x="1433268" y="591308"/>
                        <a:pt x="1358441" y="496147"/>
                      </a:cubicBezTo>
                      <a:cubicBezTo>
                        <a:pt x="1254333" y="364385"/>
                        <a:pt x="1157545" y="207410"/>
                        <a:pt x="1023343" y="104929"/>
                      </a:cubicBezTo>
                      <a:cubicBezTo>
                        <a:pt x="972916" y="65889"/>
                        <a:pt x="904595" y="35795"/>
                        <a:pt x="845222" y="13835"/>
                      </a:cubicBezTo>
                      <a:cubicBezTo>
                        <a:pt x="758194" y="-17885"/>
                        <a:pt x="678486" y="8142"/>
                        <a:pt x="604472" y="59382"/>
                      </a:cubicBezTo>
                      <a:cubicBezTo>
                        <a:pt x="392190" y="207410"/>
                        <a:pt x="257175" y="467680"/>
                        <a:pt x="163641" y="702736"/>
                      </a:cubicBezTo>
                      <a:cubicBezTo>
                        <a:pt x="13172" y="1082567"/>
                        <a:pt x="-7161" y="1500625"/>
                        <a:pt x="1786" y="1904856"/>
                      </a:cubicBezTo>
                      <a:cubicBezTo>
                        <a:pt x="4226" y="2023604"/>
                        <a:pt x="9106" y="2142352"/>
                        <a:pt x="17239" y="2261100"/>
                      </a:cubicBezTo>
                      <a:cubicBezTo>
                        <a:pt x="24559" y="2363581"/>
                        <a:pt x="46519" y="2470942"/>
                        <a:pt x="111587" y="2553903"/>
                      </a:cubicBezTo>
                      <a:cubicBezTo>
                        <a:pt x="186414" y="2649877"/>
                        <a:pt x="310042" y="2704371"/>
                        <a:pt x="419843" y="2747478"/>
                      </a:cubicBezTo>
                      <a:cubicBezTo>
                        <a:pt x="595525" y="2815799"/>
                        <a:pt x="798048" y="2846706"/>
                        <a:pt x="987556" y="2858906"/>
                      </a:cubicBezTo>
                      <a:cubicBezTo>
                        <a:pt x="1190892" y="2871920"/>
                        <a:pt x="1418628" y="2850773"/>
                        <a:pt x="1602443" y="2752359"/>
                      </a:cubicBezTo>
                      <a:cubicBezTo>
                        <a:pt x="1667511" y="2717385"/>
                        <a:pt x="1757791" y="2671024"/>
                        <a:pt x="1776498" y="2592130"/>
                      </a:cubicBezTo>
                      <a:cubicBezTo>
                        <a:pt x="1787885" y="2542516"/>
                        <a:pt x="1778938" y="2481515"/>
                        <a:pt x="1778938" y="2430275"/>
                      </a:cubicBezTo>
                      <a:cubicBezTo>
                        <a:pt x="1779752" y="2287127"/>
                        <a:pt x="1788699" y="2145605"/>
                        <a:pt x="1791952" y="2003270"/>
                      </a:cubicBezTo>
                      <a:cubicBezTo>
                        <a:pt x="1794392" y="1882896"/>
                        <a:pt x="1801712" y="1762521"/>
                        <a:pt x="1809032" y="1642146"/>
                      </a:cubicBezTo>
                      <a:cubicBezTo>
                        <a:pt x="1813099" y="1581959"/>
                        <a:pt x="1814725" y="1521772"/>
                        <a:pt x="1819606" y="1461584"/>
                      </a:cubicBezTo>
                      <a:cubicBezTo>
                        <a:pt x="1822859" y="1419290"/>
                        <a:pt x="1840752" y="1368050"/>
                        <a:pt x="1820419" y="1327383"/>
                      </a:cubicBezTo>
                      <a:cubicBezTo>
                        <a:pt x="1820419" y="1327383"/>
                        <a:pt x="1820419" y="1327383"/>
                        <a:pt x="1820419" y="132738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5" name="Freeform: Shape 1274">
                  <a:extLst>
                    <a:ext uri="{FF2B5EF4-FFF2-40B4-BE49-F238E27FC236}">
                      <a16:creationId xmlns:a16="http://schemas.microsoft.com/office/drawing/2014/main" id="{C264AC7F-59BA-4E3F-9930-5546C5E782D4}"/>
                    </a:ext>
                  </a:extLst>
                </p:cNvPr>
                <p:cNvSpPr/>
                <p:nvPr/>
              </p:nvSpPr>
              <p:spPr>
                <a:xfrm>
                  <a:off x="2247222" y="2055728"/>
                  <a:ext cx="936240" cy="1739463"/>
                </a:xfrm>
                <a:custGeom>
                  <a:avLst/>
                  <a:gdLst>
                    <a:gd name="connsiteX0" fmla="*/ 1491640 w 1488416"/>
                    <a:gd name="connsiteY0" fmla="*/ 1253669 h 2765363"/>
                    <a:gd name="connsiteX1" fmla="*/ 1449346 w 1488416"/>
                    <a:gd name="connsiteY1" fmla="*/ 1108081 h 2765363"/>
                    <a:gd name="connsiteX2" fmla="*/ 1323278 w 1488416"/>
                    <a:gd name="connsiteY2" fmla="*/ 807144 h 2765363"/>
                    <a:gd name="connsiteX3" fmla="*/ 865366 w 1488416"/>
                    <a:gd name="connsiteY3" fmla="*/ 193071 h 2765363"/>
                    <a:gd name="connsiteX4" fmla="*/ 458695 w 1488416"/>
                    <a:gd name="connsiteY4" fmla="*/ 2749 h 2765363"/>
                    <a:gd name="connsiteX5" fmla="*/ 174839 w 1488416"/>
                    <a:gd name="connsiteY5" fmla="*/ 292299 h 2765363"/>
                    <a:gd name="connsiteX6" fmla="*/ 22744 w 1488416"/>
                    <a:gd name="connsiteY6" fmla="*/ 991773 h 2765363"/>
                    <a:gd name="connsiteX7" fmla="*/ 1597 w 1488416"/>
                    <a:gd name="connsiteY7" fmla="*/ 1509059 h 2765363"/>
                    <a:gd name="connsiteX8" fmla="*/ 31691 w 1488416"/>
                    <a:gd name="connsiteY8" fmla="*/ 1844156 h 2765363"/>
                    <a:gd name="connsiteX9" fmla="*/ 141492 w 1488416"/>
                    <a:gd name="connsiteY9" fmla="*/ 2328094 h 2765363"/>
                    <a:gd name="connsiteX10" fmla="*/ 438362 w 1488416"/>
                    <a:gd name="connsiteY10" fmla="*/ 2742899 h 2765363"/>
                    <a:gd name="connsiteX11" fmla="*/ 653897 w 1488416"/>
                    <a:gd name="connsiteY11" fmla="*/ 2764046 h 2765363"/>
                    <a:gd name="connsiteX12" fmla="*/ 1215104 w 1488416"/>
                    <a:gd name="connsiteY12" fmla="*/ 2466363 h 2765363"/>
                    <a:gd name="connsiteX13" fmla="*/ 1435519 w 1488416"/>
                    <a:gd name="connsiteY13" fmla="*/ 2207720 h 2765363"/>
                    <a:gd name="connsiteX14" fmla="*/ 1455853 w 1488416"/>
                    <a:gd name="connsiteY14" fmla="*/ 1707514 h 2765363"/>
                    <a:gd name="connsiteX15" fmla="*/ 1491640 w 1488416"/>
                    <a:gd name="connsiteY15" fmla="*/ 1253669 h 2765363"/>
                    <a:gd name="connsiteX16" fmla="*/ 1491640 w 1488416"/>
                    <a:gd name="connsiteY16" fmla="*/ 1253669 h 2765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8416" h="2765363">
                      <a:moveTo>
                        <a:pt x="1491640" y="1253669"/>
                      </a:moveTo>
                      <a:cubicBezTo>
                        <a:pt x="1489200" y="1204869"/>
                        <a:pt x="1465613" y="1155255"/>
                        <a:pt x="1449346" y="1108081"/>
                      </a:cubicBezTo>
                      <a:cubicBezTo>
                        <a:pt x="1414372" y="1003160"/>
                        <a:pt x="1379399" y="903119"/>
                        <a:pt x="1323278" y="807144"/>
                      </a:cubicBezTo>
                      <a:cubicBezTo>
                        <a:pt x="1193143" y="585915"/>
                        <a:pt x="1055688" y="367126"/>
                        <a:pt x="865366" y="193071"/>
                      </a:cubicBezTo>
                      <a:cubicBezTo>
                        <a:pt x="756379" y="94656"/>
                        <a:pt x="616484" y="-19212"/>
                        <a:pt x="458695" y="2749"/>
                      </a:cubicBezTo>
                      <a:cubicBezTo>
                        <a:pt x="314734" y="23082"/>
                        <a:pt x="226079" y="171111"/>
                        <a:pt x="174839" y="292299"/>
                      </a:cubicBezTo>
                      <a:cubicBezTo>
                        <a:pt x="80491" y="515154"/>
                        <a:pt x="41451" y="751837"/>
                        <a:pt x="22744" y="991773"/>
                      </a:cubicBezTo>
                      <a:cubicBezTo>
                        <a:pt x="9730" y="1164202"/>
                        <a:pt x="-4910" y="1335817"/>
                        <a:pt x="1597" y="1509059"/>
                      </a:cubicBezTo>
                      <a:cubicBezTo>
                        <a:pt x="5664" y="1620487"/>
                        <a:pt x="5664" y="1735168"/>
                        <a:pt x="31691" y="1844156"/>
                      </a:cubicBezTo>
                      <a:cubicBezTo>
                        <a:pt x="69918" y="2006011"/>
                        <a:pt x="92691" y="2168679"/>
                        <a:pt x="141492" y="2328094"/>
                      </a:cubicBezTo>
                      <a:cubicBezTo>
                        <a:pt x="187852" y="2480189"/>
                        <a:pt x="277320" y="2681898"/>
                        <a:pt x="438362" y="2742899"/>
                      </a:cubicBezTo>
                      <a:cubicBezTo>
                        <a:pt x="506682" y="2768926"/>
                        <a:pt x="577443" y="2777059"/>
                        <a:pt x="653897" y="2764046"/>
                      </a:cubicBezTo>
                      <a:cubicBezTo>
                        <a:pt x="860486" y="2728259"/>
                        <a:pt x="1053249" y="2592431"/>
                        <a:pt x="1215104" y="2466363"/>
                      </a:cubicBezTo>
                      <a:cubicBezTo>
                        <a:pt x="1289931" y="2407802"/>
                        <a:pt x="1435519" y="2315081"/>
                        <a:pt x="1435519" y="2207720"/>
                      </a:cubicBezTo>
                      <a:cubicBezTo>
                        <a:pt x="1435519" y="2040984"/>
                        <a:pt x="1442839" y="1873436"/>
                        <a:pt x="1455853" y="1707514"/>
                      </a:cubicBezTo>
                      <a:cubicBezTo>
                        <a:pt x="1465613" y="1558673"/>
                        <a:pt x="1497333" y="1404138"/>
                        <a:pt x="1491640" y="1253669"/>
                      </a:cubicBezTo>
                      <a:cubicBezTo>
                        <a:pt x="1491640" y="1253669"/>
                        <a:pt x="1491640" y="1253669"/>
                        <a:pt x="1491640" y="125366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6" name="Freeform: Shape 1275">
                  <a:extLst>
                    <a:ext uri="{FF2B5EF4-FFF2-40B4-BE49-F238E27FC236}">
                      <a16:creationId xmlns:a16="http://schemas.microsoft.com/office/drawing/2014/main" id="{2D94F201-1D1F-4D50-ABD7-320BB59046F4}"/>
                    </a:ext>
                  </a:extLst>
                </p:cNvPr>
                <p:cNvSpPr/>
                <p:nvPr/>
              </p:nvSpPr>
              <p:spPr>
                <a:xfrm>
                  <a:off x="2916492" y="3578688"/>
                  <a:ext cx="5116" cy="5116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7" name="Freeform: Shape 1276">
                  <a:extLst>
                    <a:ext uri="{FF2B5EF4-FFF2-40B4-BE49-F238E27FC236}">
                      <a16:creationId xmlns:a16="http://schemas.microsoft.com/office/drawing/2014/main" id="{B2E43EC0-08F8-4A12-9E15-56991A99472C}"/>
                    </a:ext>
                  </a:extLst>
                </p:cNvPr>
                <p:cNvSpPr/>
                <p:nvPr/>
              </p:nvSpPr>
              <p:spPr>
                <a:xfrm>
                  <a:off x="4267475" y="2052010"/>
                  <a:ext cx="1493891" cy="1949221"/>
                </a:xfrm>
                <a:custGeom>
                  <a:avLst/>
                  <a:gdLst>
                    <a:gd name="connsiteX0" fmla="*/ 2376043 w 2374959"/>
                    <a:gd name="connsiteY0" fmla="*/ 2668646 h 3098834"/>
                    <a:gd name="connsiteX1" fmla="*/ 2374416 w 2374959"/>
                    <a:gd name="connsiteY1" fmla="*/ 2056199 h 3098834"/>
                    <a:gd name="connsiteX2" fmla="*/ 2295522 w 2374959"/>
                    <a:gd name="connsiteY2" fmla="*/ 1418539 h 3098834"/>
                    <a:gd name="connsiteX3" fmla="*/ 2128787 w 2374959"/>
                    <a:gd name="connsiteY3" fmla="*/ 853266 h 3098834"/>
                    <a:gd name="connsiteX4" fmla="*/ 1880717 w 2374959"/>
                    <a:gd name="connsiteY4" fmla="*/ 390474 h 3098834"/>
                    <a:gd name="connsiteX5" fmla="*/ 1485433 w 2374959"/>
                    <a:gd name="connsiteY5" fmla="*/ 68391 h 3098834"/>
                    <a:gd name="connsiteX6" fmla="*/ 1175550 w 2374959"/>
                    <a:gd name="connsiteY6" fmla="*/ 70 h 3098834"/>
                    <a:gd name="connsiteX7" fmla="*/ 870546 w 2374959"/>
                    <a:gd name="connsiteY7" fmla="*/ 80591 h 3098834"/>
                    <a:gd name="connsiteX8" fmla="*/ 648504 w 2374959"/>
                    <a:gd name="connsiteY8" fmla="*/ 239193 h 3098834"/>
                    <a:gd name="connsiteX9" fmla="*/ 89738 w 2374959"/>
                    <a:gd name="connsiteY9" fmla="*/ 1201377 h 3098834"/>
                    <a:gd name="connsiteX10" fmla="*/ 19790 w 2374959"/>
                    <a:gd name="connsiteY10" fmla="*/ 2472631 h 3098834"/>
                    <a:gd name="connsiteX11" fmla="*/ 36057 w 2374959"/>
                    <a:gd name="connsiteY11" fmla="*/ 2679220 h 3098834"/>
                    <a:gd name="connsiteX12" fmla="*/ 88111 w 2374959"/>
                    <a:gd name="connsiteY12" fmla="*/ 2871982 h 3098834"/>
                    <a:gd name="connsiteX13" fmla="*/ 576930 w 2374959"/>
                    <a:gd name="connsiteY13" fmla="*/ 3066370 h 3098834"/>
                    <a:gd name="connsiteX14" fmla="*/ 1239804 w 2374959"/>
                    <a:gd name="connsiteY14" fmla="*/ 3102971 h 3098834"/>
                    <a:gd name="connsiteX15" fmla="*/ 1727809 w 2374959"/>
                    <a:gd name="connsiteY15" fmla="*/ 3087517 h 3098834"/>
                    <a:gd name="connsiteX16" fmla="*/ 2204428 w 2374959"/>
                    <a:gd name="connsiteY16" fmla="*/ 3023263 h 3098834"/>
                    <a:gd name="connsiteX17" fmla="*/ 2367909 w 2374959"/>
                    <a:gd name="connsiteY17" fmla="*/ 2809354 h 3098834"/>
                    <a:gd name="connsiteX18" fmla="*/ 2376043 w 2374959"/>
                    <a:gd name="connsiteY18" fmla="*/ 2668646 h 3098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74959" h="3098834">
                      <a:moveTo>
                        <a:pt x="2376043" y="2668646"/>
                      </a:moveTo>
                      <a:cubicBezTo>
                        <a:pt x="2374416" y="2465311"/>
                        <a:pt x="2384990" y="2260348"/>
                        <a:pt x="2374416" y="2056199"/>
                      </a:cubicBezTo>
                      <a:cubicBezTo>
                        <a:pt x="2363843" y="1842290"/>
                        <a:pt x="2337002" y="1628381"/>
                        <a:pt x="2295522" y="1418539"/>
                      </a:cubicBezTo>
                      <a:cubicBezTo>
                        <a:pt x="2257295" y="1223337"/>
                        <a:pt x="2207681" y="1035455"/>
                        <a:pt x="2128787" y="853266"/>
                      </a:cubicBezTo>
                      <a:cubicBezTo>
                        <a:pt x="2059653" y="692224"/>
                        <a:pt x="1983198" y="534436"/>
                        <a:pt x="1880717" y="390474"/>
                      </a:cubicBezTo>
                      <a:cubicBezTo>
                        <a:pt x="1778236" y="245699"/>
                        <a:pt x="1647288" y="138338"/>
                        <a:pt x="1485433" y="68391"/>
                      </a:cubicBezTo>
                      <a:cubicBezTo>
                        <a:pt x="1386205" y="25284"/>
                        <a:pt x="1283724" y="-1557"/>
                        <a:pt x="1175550" y="70"/>
                      </a:cubicBezTo>
                      <a:cubicBezTo>
                        <a:pt x="1068188" y="2510"/>
                        <a:pt x="966521" y="34230"/>
                        <a:pt x="870546" y="80591"/>
                      </a:cubicBezTo>
                      <a:cubicBezTo>
                        <a:pt x="787585" y="120445"/>
                        <a:pt x="716824" y="178192"/>
                        <a:pt x="648504" y="239193"/>
                      </a:cubicBezTo>
                      <a:cubicBezTo>
                        <a:pt x="364647" y="492955"/>
                        <a:pt x="187339" y="838626"/>
                        <a:pt x="89738" y="1201377"/>
                      </a:cubicBezTo>
                      <a:cubicBezTo>
                        <a:pt x="-21690" y="1615368"/>
                        <a:pt x="-8677" y="2048879"/>
                        <a:pt x="19790" y="2472631"/>
                      </a:cubicBezTo>
                      <a:cubicBezTo>
                        <a:pt x="24670" y="2541765"/>
                        <a:pt x="27110" y="2610899"/>
                        <a:pt x="36057" y="2679220"/>
                      </a:cubicBezTo>
                      <a:cubicBezTo>
                        <a:pt x="45004" y="2748354"/>
                        <a:pt x="66964" y="2806914"/>
                        <a:pt x="88111" y="2871982"/>
                      </a:cubicBezTo>
                      <a:cubicBezTo>
                        <a:pt x="175952" y="3054984"/>
                        <a:pt x="402874" y="3047664"/>
                        <a:pt x="576930" y="3066370"/>
                      </a:cubicBezTo>
                      <a:cubicBezTo>
                        <a:pt x="797345" y="3089957"/>
                        <a:pt x="1018575" y="3102157"/>
                        <a:pt x="1239804" y="3102971"/>
                      </a:cubicBezTo>
                      <a:cubicBezTo>
                        <a:pt x="1402472" y="3103784"/>
                        <a:pt x="1565141" y="3098904"/>
                        <a:pt x="1727809" y="3087517"/>
                      </a:cubicBezTo>
                      <a:cubicBezTo>
                        <a:pt x="1885597" y="3076944"/>
                        <a:pt x="2053146" y="3072877"/>
                        <a:pt x="2204428" y="3023263"/>
                      </a:cubicBezTo>
                      <a:cubicBezTo>
                        <a:pt x="2310162" y="2988290"/>
                        <a:pt x="2352456" y="2907769"/>
                        <a:pt x="2367909" y="2809354"/>
                      </a:cubicBezTo>
                      <a:cubicBezTo>
                        <a:pt x="2374416" y="2763807"/>
                        <a:pt x="2376856" y="2716633"/>
                        <a:pt x="2376043" y="266864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8" name="Freeform: Shape 1277">
                  <a:extLst>
                    <a:ext uri="{FF2B5EF4-FFF2-40B4-BE49-F238E27FC236}">
                      <a16:creationId xmlns:a16="http://schemas.microsoft.com/office/drawing/2014/main" id="{47378821-DFF2-4971-8774-9660912251F9}"/>
                    </a:ext>
                  </a:extLst>
                </p:cNvPr>
                <p:cNvSpPr/>
                <p:nvPr/>
              </p:nvSpPr>
              <p:spPr>
                <a:xfrm>
                  <a:off x="5751725" y="2044380"/>
                  <a:ext cx="1493891" cy="1949221"/>
                </a:xfrm>
                <a:custGeom>
                  <a:avLst/>
                  <a:gdLst>
                    <a:gd name="connsiteX0" fmla="*/ 3135 w 2374959"/>
                    <a:gd name="connsiteY0" fmla="*/ 2668646 h 3098834"/>
                    <a:gd name="connsiteX1" fmla="*/ 4762 w 2374959"/>
                    <a:gd name="connsiteY1" fmla="*/ 2056199 h 3098834"/>
                    <a:gd name="connsiteX2" fmla="*/ 83656 w 2374959"/>
                    <a:gd name="connsiteY2" fmla="*/ 1418539 h 3098834"/>
                    <a:gd name="connsiteX3" fmla="*/ 250391 w 2374959"/>
                    <a:gd name="connsiteY3" fmla="*/ 853266 h 3098834"/>
                    <a:gd name="connsiteX4" fmla="*/ 498461 w 2374959"/>
                    <a:gd name="connsiteY4" fmla="*/ 390474 h 3098834"/>
                    <a:gd name="connsiteX5" fmla="*/ 893745 w 2374959"/>
                    <a:gd name="connsiteY5" fmla="*/ 68391 h 3098834"/>
                    <a:gd name="connsiteX6" fmla="*/ 1203629 w 2374959"/>
                    <a:gd name="connsiteY6" fmla="*/ 70 h 3098834"/>
                    <a:gd name="connsiteX7" fmla="*/ 1508632 w 2374959"/>
                    <a:gd name="connsiteY7" fmla="*/ 80591 h 3098834"/>
                    <a:gd name="connsiteX8" fmla="*/ 1730674 w 2374959"/>
                    <a:gd name="connsiteY8" fmla="*/ 239193 h 3098834"/>
                    <a:gd name="connsiteX9" fmla="*/ 2289441 w 2374959"/>
                    <a:gd name="connsiteY9" fmla="*/ 1201377 h 3098834"/>
                    <a:gd name="connsiteX10" fmla="*/ 2359388 w 2374959"/>
                    <a:gd name="connsiteY10" fmla="*/ 2472631 h 3098834"/>
                    <a:gd name="connsiteX11" fmla="*/ 2343121 w 2374959"/>
                    <a:gd name="connsiteY11" fmla="*/ 2679220 h 3098834"/>
                    <a:gd name="connsiteX12" fmla="*/ 2291067 w 2374959"/>
                    <a:gd name="connsiteY12" fmla="*/ 2871982 h 3098834"/>
                    <a:gd name="connsiteX13" fmla="*/ 1802248 w 2374959"/>
                    <a:gd name="connsiteY13" fmla="*/ 3066370 h 3098834"/>
                    <a:gd name="connsiteX14" fmla="*/ 1139374 w 2374959"/>
                    <a:gd name="connsiteY14" fmla="*/ 3102971 h 3098834"/>
                    <a:gd name="connsiteX15" fmla="*/ 651369 w 2374959"/>
                    <a:gd name="connsiteY15" fmla="*/ 3087517 h 3098834"/>
                    <a:gd name="connsiteX16" fmla="*/ 174751 w 2374959"/>
                    <a:gd name="connsiteY16" fmla="*/ 3023263 h 3098834"/>
                    <a:gd name="connsiteX17" fmla="*/ 11269 w 2374959"/>
                    <a:gd name="connsiteY17" fmla="*/ 2809354 h 3098834"/>
                    <a:gd name="connsiteX18" fmla="*/ 3135 w 2374959"/>
                    <a:gd name="connsiteY18" fmla="*/ 2668646 h 3098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74959" h="3098834">
                      <a:moveTo>
                        <a:pt x="3135" y="2668646"/>
                      </a:moveTo>
                      <a:cubicBezTo>
                        <a:pt x="4762" y="2465311"/>
                        <a:pt x="-5811" y="2260348"/>
                        <a:pt x="4762" y="2056199"/>
                      </a:cubicBezTo>
                      <a:cubicBezTo>
                        <a:pt x="15335" y="1842290"/>
                        <a:pt x="42176" y="1628381"/>
                        <a:pt x="83656" y="1418539"/>
                      </a:cubicBezTo>
                      <a:cubicBezTo>
                        <a:pt x="121883" y="1223337"/>
                        <a:pt x="171497" y="1035455"/>
                        <a:pt x="250391" y="853266"/>
                      </a:cubicBezTo>
                      <a:cubicBezTo>
                        <a:pt x="319526" y="692224"/>
                        <a:pt x="395979" y="534436"/>
                        <a:pt x="498461" y="390474"/>
                      </a:cubicBezTo>
                      <a:cubicBezTo>
                        <a:pt x="600942" y="245699"/>
                        <a:pt x="731890" y="138338"/>
                        <a:pt x="893745" y="68391"/>
                      </a:cubicBezTo>
                      <a:cubicBezTo>
                        <a:pt x="992973" y="25284"/>
                        <a:pt x="1095454" y="-1557"/>
                        <a:pt x="1203629" y="70"/>
                      </a:cubicBezTo>
                      <a:cubicBezTo>
                        <a:pt x="1310989" y="2510"/>
                        <a:pt x="1412657" y="34230"/>
                        <a:pt x="1508632" y="80591"/>
                      </a:cubicBezTo>
                      <a:cubicBezTo>
                        <a:pt x="1591593" y="120445"/>
                        <a:pt x="1662353" y="178192"/>
                        <a:pt x="1730674" y="239193"/>
                      </a:cubicBezTo>
                      <a:cubicBezTo>
                        <a:pt x="2014530" y="492955"/>
                        <a:pt x="2191840" y="838626"/>
                        <a:pt x="2289441" y="1201377"/>
                      </a:cubicBezTo>
                      <a:cubicBezTo>
                        <a:pt x="2400868" y="1615368"/>
                        <a:pt x="2387855" y="2048879"/>
                        <a:pt x="2359388" y="2472631"/>
                      </a:cubicBezTo>
                      <a:cubicBezTo>
                        <a:pt x="2354508" y="2541765"/>
                        <a:pt x="2352068" y="2610899"/>
                        <a:pt x="2343121" y="2679220"/>
                      </a:cubicBezTo>
                      <a:cubicBezTo>
                        <a:pt x="2334174" y="2748354"/>
                        <a:pt x="2312214" y="2806914"/>
                        <a:pt x="2291067" y="2871982"/>
                      </a:cubicBezTo>
                      <a:cubicBezTo>
                        <a:pt x="2203227" y="3054984"/>
                        <a:pt x="1976304" y="3047664"/>
                        <a:pt x="1802248" y="3066370"/>
                      </a:cubicBezTo>
                      <a:cubicBezTo>
                        <a:pt x="1581833" y="3089957"/>
                        <a:pt x="1360604" y="3102157"/>
                        <a:pt x="1139374" y="3102971"/>
                      </a:cubicBezTo>
                      <a:cubicBezTo>
                        <a:pt x="976706" y="3103784"/>
                        <a:pt x="814038" y="3098904"/>
                        <a:pt x="651369" y="3087517"/>
                      </a:cubicBezTo>
                      <a:cubicBezTo>
                        <a:pt x="493580" y="3076944"/>
                        <a:pt x="326032" y="3072877"/>
                        <a:pt x="174751" y="3023263"/>
                      </a:cubicBezTo>
                      <a:cubicBezTo>
                        <a:pt x="69016" y="2988290"/>
                        <a:pt x="26722" y="2907769"/>
                        <a:pt x="11269" y="2809354"/>
                      </a:cubicBezTo>
                      <a:cubicBezTo>
                        <a:pt x="4762" y="2763807"/>
                        <a:pt x="2322" y="2716633"/>
                        <a:pt x="3135" y="266864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262" name="Rectangle: Rounded Corners 1261">
                <a:extLst>
                  <a:ext uri="{FF2B5EF4-FFF2-40B4-BE49-F238E27FC236}">
                    <a16:creationId xmlns:a16="http://schemas.microsoft.com/office/drawing/2014/main" id="{600476CE-ABBB-45BF-ACDD-ABFC7DCAFEC0}"/>
                  </a:ext>
                </a:extLst>
              </p:cNvPr>
              <p:cNvSpPr/>
              <p:nvPr/>
            </p:nvSpPr>
            <p:spPr>
              <a:xfrm>
                <a:off x="2170427" y="1733550"/>
                <a:ext cx="335562" cy="335562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3" name="Rectangle: Rounded Corners 1262">
                <a:extLst>
                  <a:ext uri="{FF2B5EF4-FFF2-40B4-BE49-F238E27FC236}">
                    <a16:creationId xmlns:a16="http://schemas.microsoft.com/office/drawing/2014/main" id="{963E6A9F-314D-48C9-A071-88D061FF41EA}"/>
                  </a:ext>
                </a:extLst>
              </p:cNvPr>
              <p:cNvSpPr/>
              <p:nvPr/>
            </p:nvSpPr>
            <p:spPr>
              <a:xfrm>
                <a:off x="3473696" y="1823655"/>
                <a:ext cx="361962" cy="361962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4" name="Rectangle: Rounded Corners 1263">
                <a:extLst>
                  <a:ext uri="{FF2B5EF4-FFF2-40B4-BE49-F238E27FC236}">
                    <a16:creationId xmlns:a16="http://schemas.microsoft.com/office/drawing/2014/main" id="{8622C905-3F6D-45BB-9AB9-A2A53D94F14E}"/>
                  </a:ext>
                </a:extLst>
              </p:cNvPr>
              <p:cNvSpPr/>
              <p:nvPr/>
            </p:nvSpPr>
            <p:spPr>
              <a:xfrm>
                <a:off x="4959515" y="1806696"/>
                <a:ext cx="361962" cy="361962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5" name="Rectangle: Rounded Corners 1264">
                <a:extLst>
                  <a:ext uri="{FF2B5EF4-FFF2-40B4-BE49-F238E27FC236}">
                    <a16:creationId xmlns:a16="http://schemas.microsoft.com/office/drawing/2014/main" id="{64D5368A-982B-4FD1-AD92-8A26276219C0}"/>
                  </a:ext>
                </a:extLst>
              </p:cNvPr>
              <p:cNvSpPr/>
              <p:nvPr/>
            </p:nvSpPr>
            <p:spPr>
              <a:xfrm>
                <a:off x="6262784" y="1733550"/>
                <a:ext cx="335562" cy="335562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6" name="Rectangle: Rounded Corners 1265">
                <a:extLst>
                  <a:ext uri="{FF2B5EF4-FFF2-40B4-BE49-F238E27FC236}">
                    <a16:creationId xmlns:a16="http://schemas.microsoft.com/office/drawing/2014/main" id="{A6818DC1-950B-465B-A729-3E7C99D7A11E}"/>
                  </a:ext>
                </a:extLst>
              </p:cNvPr>
              <p:cNvSpPr/>
              <p:nvPr/>
            </p:nvSpPr>
            <p:spPr>
              <a:xfrm>
                <a:off x="7337944" y="1626595"/>
                <a:ext cx="310800" cy="310800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7" name="Rectangle: Rounded Corners 1266">
                <a:extLst>
                  <a:ext uri="{FF2B5EF4-FFF2-40B4-BE49-F238E27FC236}">
                    <a16:creationId xmlns:a16="http://schemas.microsoft.com/office/drawing/2014/main" id="{07050E06-7F26-424C-9D54-8009FB97F41C}"/>
                  </a:ext>
                </a:extLst>
              </p:cNvPr>
              <p:cNvSpPr/>
              <p:nvPr/>
            </p:nvSpPr>
            <p:spPr>
              <a:xfrm>
                <a:off x="1145499" y="1618965"/>
                <a:ext cx="310800" cy="310800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8" name="Freeform: Shape 1267">
                <a:extLst>
                  <a:ext uri="{FF2B5EF4-FFF2-40B4-BE49-F238E27FC236}">
                    <a16:creationId xmlns:a16="http://schemas.microsoft.com/office/drawing/2014/main" id="{88CD044E-0E50-4DB7-9FD1-BB8FB4360BB5}"/>
                  </a:ext>
                </a:extLst>
              </p:cNvPr>
              <p:cNvSpPr/>
              <p:nvPr/>
            </p:nvSpPr>
            <p:spPr>
              <a:xfrm>
                <a:off x="742950" y="1666873"/>
                <a:ext cx="7305675" cy="361961"/>
              </a:xfrm>
              <a:custGeom>
                <a:avLst/>
                <a:gdLst>
                  <a:gd name="connsiteX0" fmla="*/ 0 w 7305675"/>
                  <a:gd name="connsiteY0" fmla="*/ 38100 h 381168"/>
                  <a:gd name="connsiteX1" fmla="*/ 3667125 w 7305675"/>
                  <a:gd name="connsiteY1" fmla="*/ 381000 h 381168"/>
                  <a:gd name="connsiteX2" fmla="*/ 7305675 w 7305675"/>
                  <a:gd name="connsiteY2" fmla="*/ 0 h 381168"/>
                  <a:gd name="connsiteX0" fmla="*/ 0 w 7305675"/>
                  <a:gd name="connsiteY0" fmla="*/ 0 h 390534"/>
                  <a:gd name="connsiteX1" fmla="*/ 3667125 w 7305675"/>
                  <a:gd name="connsiteY1" fmla="*/ 390525 h 390534"/>
                  <a:gd name="connsiteX2" fmla="*/ 7305675 w 7305675"/>
                  <a:gd name="connsiteY2" fmla="*/ 9525 h 390534"/>
                  <a:gd name="connsiteX0" fmla="*/ 0 w 7305675"/>
                  <a:gd name="connsiteY0" fmla="*/ 0 h 361961"/>
                  <a:gd name="connsiteX1" fmla="*/ 3667125 w 7305675"/>
                  <a:gd name="connsiteY1" fmla="*/ 361950 h 361961"/>
                  <a:gd name="connsiteX2" fmla="*/ 7305675 w 7305675"/>
                  <a:gd name="connsiteY2" fmla="*/ 9525 h 361961"/>
                  <a:gd name="connsiteX0" fmla="*/ 0 w 7305675"/>
                  <a:gd name="connsiteY0" fmla="*/ 0 h 361961"/>
                  <a:gd name="connsiteX1" fmla="*/ 3676650 w 7305675"/>
                  <a:gd name="connsiteY1" fmla="*/ 361950 h 361961"/>
                  <a:gd name="connsiteX2" fmla="*/ 7305675 w 7305675"/>
                  <a:gd name="connsiteY2" fmla="*/ 9525 h 361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05675" h="361961">
                    <a:moveTo>
                      <a:pt x="0" y="0"/>
                    </a:moveTo>
                    <a:cubicBezTo>
                      <a:pt x="1224756" y="174625"/>
                      <a:pt x="2459038" y="360363"/>
                      <a:pt x="3676650" y="361950"/>
                    </a:cubicBezTo>
                    <a:cubicBezTo>
                      <a:pt x="4894262" y="363537"/>
                      <a:pt x="6095206" y="196850"/>
                      <a:pt x="7305675" y="9525"/>
                    </a:cubicBezTo>
                  </a:path>
                </a:pathLst>
              </a:custGeom>
              <a:noFill/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279" name="Group 1278">
            <a:extLst>
              <a:ext uri="{FF2B5EF4-FFF2-40B4-BE49-F238E27FC236}">
                <a16:creationId xmlns:a16="http://schemas.microsoft.com/office/drawing/2014/main" id="{655FB4B9-DEDB-4EE7-948A-720CCF342F6A}"/>
              </a:ext>
            </a:extLst>
          </p:cNvPr>
          <p:cNvGrpSpPr/>
          <p:nvPr/>
        </p:nvGrpSpPr>
        <p:grpSpPr>
          <a:xfrm>
            <a:off x="8989313" y="4368265"/>
            <a:ext cx="2487369" cy="880022"/>
            <a:chOff x="5057775" y="4300176"/>
            <a:chExt cx="6629400" cy="2345457"/>
          </a:xfrm>
        </p:grpSpPr>
        <p:sp>
          <p:nvSpPr>
            <p:cNvPr id="1280" name="Rectangle 1279">
              <a:extLst>
                <a:ext uri="{FF2B5EF4-FFF2-40B4-BE49-F238E27FC236}">
                  <a16:creationId xmlns:a16="http://schemas.microsoft.com/office/drawing/2014/main" id="{F8AB6D29-9532-45A9-8CB3-E4E8A3CFA675}"/>
                </a:ext>
              </a:extLst>
            </p:cNvPr>
            <p:cNvSpPr/>
            <p:nvPr/>
          </p:nvSpPr>
          <p:spPr>
            <a:xfrm>
              <a:off x="5057775" y="4300176"/>
              <a:ext cx="6629400" cy="186249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81" name="Group 1280">
              <a:extLst>
                <a:ext uri="{FF2B5EF4-FFF2-40B4-BE49-F238E27FC236}">
                  <a16:creationId xmlns:a16="http://schemas.microsoft.com/office/drawing/2014/main" id="{32DD9665-A161-43D9-AB29-5BF01903174E}"/>
                </a:ext>
              </a:extLst>
            </p:cNvPr>
            <p:cNvGrpSpPr/>
            <p:nvPr/>
          </p:nvGrpSpPr>
          <p:grpSpPr>
            <a:xfrm>
              <a:off x="5069608" y="4869925"/>
              <a:ext cx="6614277" cy="1775708"/>
              <a:chOff x="2104451" y="2044380"/>
              <a:chExt cx="7289009" cy="1956851"/>
            </a:xfrm>
          </p:grpSpPr>
          <p:sp>
            <p:nvSpPr>
              <p:cNvPr id="1282" name="Freeform: Shape 1281">
                <a:extLst>
                  <a:ext uri="{FF2B5EF4-FFF2-40B4-BE49-F238E27FC236}">
                    <a16:creationId xmlns:a16="http://schemas.microsoft.com/office/drawing/2014/main" id="{D0AA8683-640A-407D-BBA1-7BC19D9C368B}"/>
                  </a:ext>
                </a:extLst>
              </p:cNvPr>
              <p:cNvSpPr/>
              <p:nvPr/>
            </p:nvSpPr>
            <p:spPr>
              <a:xfrm flipH="1">
                <a:off x="9164888" y="2237782"/>
                <a:ext cx="228572" cy="1340906"/>
              </a:xfrm>
              <a:custGeom>
                <a:avLst/>
                <a:gdLst>
                  <a:gd name="connsiteX0" fmla="*/ 294243 w 357870"/>
                  <a:gd name="connsiteY0" fmla="*/ 403418 h 2147223"/>
                  <a:gd name="connsiteX1" fmla="*/ 250322 w 357870"/>
                  <a:gd name="connsiteY1" fmla="*/ 890610 h 2147223"/>
                  <a:gd name="connsiteX2" fmla="*/ 278789 w 357870"/>
                  <a:gd name="connsiteY2" fmla="*/ 1613671 h 2147223"/>
                  <a:gd name="connsiteX3" fmla="*/ 361750 w 357870"/>
                  <a:gd name="connsiteY3" fmla="*/ 2000009 h 2147223"/>
                  <a:gd name="connsiteX4" fmla="*/ 363377 w 357870"/>
                  <a:gd name="connsiteY4" fmla="*/ 2018716 h 2147223"/>
                  <a:gd name="connsiteX5" fmla="*/ 213722 w 357870"/>
                  <a:gd name="connsiteY5" fmla="*/ 2124450 h 2147223"/>
                  <a:gd name="connsiteX6" fmla="*/ 2253 w 357870"/>
                  <a:gd name="connsiteY6" fmla="*/ 2151290 h 2147223"/>
                  <a:gd name="connsiteX7" fmla="*/ 2253 w 357870"/>
                  <a:gd name="connsiteY7" fmla="*/ 815782 h 2147223"/>
                  <a:gd name="connsiteX8" fmla="*/ 2253 w 357870"/>
                  <a:gd name="connsiteY8" fmla="*/ 402604 h 2147223"/>
                  <a:gd name="connsiteX9" fmla="*/ 2253 w 357870"/>
                  <a:gd name="connsiteY9" fmla="*/ 192762 h 2147223"/>
                  <a:gd name="connsiteX10" fmla="*/ 8760 w 357870"/>
                  <a:gd name="connsiteY10" fmla="*/ 0 h 2147223"/>
                  <a:gd name="connsiteX11" fmla="*/ 164921 w 357870"/>
                  <a:gd name="connsiteY11" fmla="*/ 209029 h 2147223"/>
                  <a:gd name="connsiteX12" fmla="*/ 232429 w 357870"/>
                  <a:gd name="connsiteY12" fmla="*/ 324524 h 2147223"/>
                  <a:gd name="connsiteX13" fmla="*/ 259269 w 357870"/>
                  <a:gd name="connsiteY13" fmla="*/ 374137 h 2147223"/>
                  <a:gd name="connsiteX14" fmla="*/ 294243 w 357870"/>
                  <a:gd name="connsiteY14" fmla="*/ 403418 h 2147223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32429 w 363377"/>
                  <a:gd name="connsiteY12" fmla="*/ 324524 h 2153220"/>
                  <a:gd name="connsiteX13" fmla="*/ 294243 w 363377"/>
                  <a:gd name="connsiteY13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70920"/>
                  <a:gd name="connsiteY0" fmla="*/ 403418 h 2153220"/>
                  <a:gd name="connsiteX1" fmla="*/ 250322 w 370920"/>
                  <a:gd name="connsiteY1" fmla="*/ 890610 h 2153220"/>
                  <a:gd name="connsiteX2" fmla="*/ 278789 w 370920"/>
                  <a:gd name="connsiteY2" fmla="*/ 1613671 h 2153220"/>
                  <a:gd name="connsiteX3" fmla="*/ 361750 w 370920"/>
                  <a:gd name="connsiteY3" fmla="*/ 2000009 h 2153220"/>
                  <a:gd name="connsiteX4" fmla="*/ 350024 w 370920"/>
                  <a:gd name="connsiteY4" fmla="*/ 1974351 h 2153220"/>
                  <a:gd name="connsiteX5" fmla="*/ 363377 w 370920"/>
                  <a:gd name="connsiteY5" fmla="*/ 2018716 h 2153220"/>
                  <a:gd name="connsiteX6" fmla="*/ 213722 w 370920"/>
                  <a:gd name="connsiteY6" fmla="*/ 2124450 h 2153220"/>
                  <a:gd name="connsiteX7" fmla="*/ 2253 w 370920"/>
                  <a:gd name="connsiteY7" fmla="*/ 2151290 h 2153220"/>
                  <a:gd name="connsiteX8" fmla="*/ 2253 w 370920"/>
                  <a:gd name="connsiteY8" fmla="*/ 815782 h 2153220"/>
                  <a:gd name="connsiteX9" fmla="*/ 2253 w 370920"/>
                  <a:gd name="connsiteY9" fmla="*/ 402604 h 2153220"/>
                  <a:gd name="connsiteX10" fmla="*/ 2253 w 370920"/>
                  <a:gd name="connsiteY10" fmla="*/ 192762 h 2153220"/>
                  <a:gd name="connsiteX11" fmla="*/ 8760 w 370920"/>
                  <a:gd name="connsiteY11" fmla="*/ 0 h 2153220"/>
                  <a:gd name="connsiteX12" fmla="*/ 164921 w 370920"/>
                  <a:gd name="connsiteY12" fmla="*/ 209029 h 2153220"/>
                  <a:gd name="connsiteX13" fmla="*/ 294243 w 370920"/>
                  <a:gd name="connsiteY13" fmla="*/ 403418 h 2153220"/>
                  <a:gd name="connsiteX0" fmla="*/ 294243 w 377541"/>
                  <a:gd name="connsiteY0" fmla="*/ 403418 h 2153220"/>
                  <a:gd name="connsiteX1" fmla="*/ 250322 w 377541"/>
                  <a:gd name="connsiteY1" fmla="*/ 890610 h 2153220"/>
                  <a:gd name="connsiteX2" fmla="*/ 278789 w 377541"/>
                  <a:gd name="connsiteY2" fmla="*/ 1613671 h 2153220"/>
                  <a:gd name="connsiteX3" fmla="*/ 361750 w 377541"/>
                  <a:gd name="connsiteY3" fmla="*/ 2000009 h 2153220"/>
                  <a:gd name="connsiteX4" fmla="*/ 363377 w 377541"/>
                  <a:gd name="connsiteY4" fmla="*/ 2018716 h 2153220"/>
                  <a:gd name="connsiteX5" fmla="*/ 213722 w 377541"/>
                  <a:gd name="connsiteY5" fmla="*/ 2124450 h 2153220"/>
                  <a:gd name="connsiteX6" fmla="*/ 2253 w 377541"/>
                  <a:gd name="connsiteY6" fmla="*/ 2151290 h 2153220"/>
                  <a:gd name="connsiteX7" fmla="*/ 2253 w 377541"/>
                  <a:gd name="connsiteY7" fmla="*/ 815782 h 2153220"/>
                  <a:gd name="connsiteX8" fmla="*/ 2253 w 377541"/>
                  <a:gd name="connsiteY8" fmla="*/ 402604 h 2153220"/>
                  <a:gd name="connsiteX9" fmla="*/ 2253 w 377541"/>
                  <a:gd name="connsiteY9" fmla="*/ 192762 h 2153220"/>
                  <a:gd name="connsiteX10" fmla="*/ 8760 w 377541"/>
                  <a:gd name="connsiteY10" fmla="*/ 0 h 2153220"/>
                  <a:gd name="connsiteX11" fmla="*/ 164921 w 377541"/>
                  <a:gd name="connsiteY11" fmla="*/ 209029 h 2153220"/>
                  <a:gd name="connsiteX12" fmla="*/ 294243 w 377541"/>
                  <a:gd name="connsiteY12" fmla="*/ 403418 h 2153220"/>
                  <a:gd name="connsiteX0" fmla="*/ 294243 w 364424"/>
                  <a:gd name="connsiteY0" fmla="*/ 403418 h 2153220"/>
                  <a:gd name="connsiteX1" fmla="*/ 250322 w 364424"/>
                  <a:gd name="connsiteY1" fmla="*/ 890610 h 2153220"/>
                  <a:gd name="connsiteX2" fmla="*/ 278789 w 364424"/>
                  <a:gd name="connsiteY2" fmla="*/ 1613671 h 2153220"/>
                  <a:gd name="connsiteX3" fmla="*/ 363377 w 364424"/>
                  <a:gd name="connsiteY3" fmla="*/ 2018716 h 2153220"/>
                  <a:gd name="connsiteX4" fmla="*/ 213722 w 364424"/>
                  <a:gd name="connsiteY4" fmla="*/ 2124450 h 2153220"/>
                  <a:gd name="connsiteX5" fmla="*/ 2253 w 364424"/>
                  <a:gd name="connsiteY5" fmla="*/ 2151290 h 2153220"/>
                  <a:gd name="connsiteX6" fmla="*/ 2253 w 364424"/>
                  <a:gd name="connsiteY6" fmla="*/ 815782 h 2153220"/>
                  <a:gd name="connsiteX7" fmla="*/ 2253 w 364424"/>
                  <a:gd name="connsiteY7" fmla="*/ 402604 h 2153220"/>
                  <a:gd name="connsiteX8" fmla="*/ 2253 w 364424"/>
                  <a:gd name="connsiteY8" fmla="*/ 192762 h 2153220"/>
                  <a:gd name="connsiteX9" fmla="*/ 8760 w 364424"/>
                  <a:gd name="connsiteY9" fmla="*/ 0 h 2153220"/>
                  <a:gd name="connsiteX10" fmla="*/ 164921 w 364424"/>
                  <a:gd name="connsiteY10" fmla="*/ 209029 h 2153220"/>
                  <a:gd name="connsiteX11" fmla="*/ 294243 w 364424"/>
                  <a:gd name="connsiteY11" fmla="*/ 403418 h 2153220"/>
                  <a:gd name="connsiteX0" fmla="*/ 294243 w 363376"/>
                  <a:gd name="connsiteY0" fmla="*/ 403418 h 2153220"/>
                  <a:gd name="connsiteX1" fmla="*/ 250322 w 363376"/>
                  <a:gd name="connsiteY1" fmla="*/ 890610 h 2153220"/>
                  <a:gd name="connsiteX2" fmla="*/ 278789 w 363376"/>
                  <a:gd name="connsiteY2" fmla="*/ 1613671 h 2153220"/>
                  <a:gd name="connsiteX3" fmla="*/ 363377 w 363376"/>
                  <a:gd name="connsiteY3" fmla="*/ 2018716 h 2153220"/>
                  <a:gd name="connsiteX4" fmla="*/ 213722 w 363376"/>
                  <a:gd name="connsiteY4" fmla="*/ 2124450 h 2153220"/>
                  <a:gd name="connsiteX5" fmla="*/ 2253 w 363376"/>
                  <a:gd name="connsiteY5" fmla="*/ 2151290 h 2153220"/>
                  <a:gd name="connsiteX6" fmla="*/ 2253 w 363376"/>
                  <a:gd name="connsiteY6" fmla="*/ 815782 h 2153220"/>
                  <a:gd name="connsiteX7" fmla="*/ 2253 w 363376"/>
                  <a:gd name="connsiteY7" fmla="*/ 402604 h 2153220"/>
                  <a:gd name="connsiteX8" fmla="*/ 2253 w 363376"/>
                  <a:gd name="connsiteY8" fmla="*/ 192762 h 2153220"/>
                  <a:gd name="connsiteX9" fmla="*/ 8760 w 363376"/>
                  <a:gd name="connsiteY9" fmla="*/ 0 h 2153220"/>
                  <a:gd name="connsiteX10" fmla="*/ 164921 w 363376"/>
                  <a:gd name="connsiteY10" fmla="*/ 209029 h 2153220"/>
                  <a:gd name="connsiteX11" fmla="*/ 294243 w 363376"/>
                  <a:gd name="connsiteY11" fmla="*/ 403418 h 2153220"/>
                  <a:gd name="connsiteX0" fmla="*/ 294243 w 363378"/>
                  <a:gd name="connsiteY0" fmla="*/ 403418 h 2131745"/>
                  <a:gd name="connsiteX1" fmla="*/ 250322 w 363378"/>
                  <a:gd name="connsiteY1" fmla="*/ 890610 h 2131745"/>
                  <a:gd name="connsiteX2" fmla="*/ 278789 w 363378"/>
                  <a:gd name="connsiteY2" fmla="*/ 1613671 h 2131745"/>
                  <a:gd name="connsiteX3" fmla="*/ 363377 w 363378"/>
                  <a:gd name="connsiteY3" fmla="*/ 2018716 h 2131745"/>
                  <a:gd name="connsiteX4" fmla="*/ 213722 w 363378"/>
                  <a:gd name="connsiteY4" fmla="*/ 2124450 h 2131745"/>
                  <a:gd name="connsiteX5" fmla="*/ 2253 w 363378"/>
                  <a:gd name="connsiteY5" fmla="*/ 2116321 h 2131745"/>
                  <a:gd name="connsiteX6" fmla="*/ 2253 w 363378"/>
                  <a:gd name="connsiteY6" fmla="*/ 815782 h 2131745"/>
                  <a:gd name="connsiteX7" fmla="*/ 2253 w 363378"/>
                  <a:gd name="connsiteY7" fmla="*/ 402604 h 2131745"/>
                  <a:gd name="connsiteX8" fmla="*/ 2253 w 363378"/>
                  <a:gd name="connsiteY8" fmla="*/ 192762 h 2131745"/>
                  <a:gd name="connsiteX9" fmla="*/ 8760 w 363378"/>
                  <a:gd name="connsiteY9" fmla="*/ 0 h 2131745"/>
                  <a:gd name="connsiteX10" fmla="*/ 164921 w 363378"/>
                  <a:gd name="connsiteY10" fmla="*/ 209029 h 2131745"/>
                  <a:gd name="connsiteX11" fmla="*/ 294243 w 363378"/>
                  <a:gd name="connsiteY11" fmla="*/ 403418 h 2131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63378" h="2131745">
                    <a:moveTo>
                      <a:pt x="294243" y="403418"/>
                    </a:moveTo>
                    <a:cubicBezTo>
                      <a:pt x="287736" y="566086"/>
                      <a:pt x="258456" y="727128"/>
                      <a:pt x="250322" y="890610"/>
                    </a:cubicBezTo>
                    <a:cubicBezTo>
                      <a:pt x="238936" y="1131359"/>
                      <a:pt x="243816" y="1375362"/>
                      <a:pt x="278789" y="1613671"/>
                    </a:cubicBezTo>
                    <a:cubicBezTo>
                      <a:pt x="297631" y="1801688"/>
                      <a:pt x="344248" y="1933586"/>
                      <a:pt x="363377" y="2018716"/>
                    </a:cubicBezTo>
                    <a:cubicBezTo>
                      <a:pt x="335723" y="2076463"/>
                      <a:pt x="273909" y="2108183"/>
                      <a:pt x="213722" y="2124450"/>
                    </a:cubicBezTo>
                    <a:cubicBezTo>
                      <a:pt x="153535" y="2140717"/>
                      <a:pt x="2253" y="2126082"/>
                      <a:pt x="2253" y="2116321"/>
                    </a:cubicBezTo>
                    <a:lnTo>
                      <a:pt x="2253" y="815782"/>
                    </a:lnTo>
                    <a:lnTo>
                      <a:pt x="2253" y="402604"/>
                    </a:lnTo>
                    <a:lnTo>
                      <a:pt x="2253" y="192762"/>
                    </a:lnTo>
                    <a:cubicBezTo>
                      <a:pt x="2253" y="128508"/>
                      <a:pt x="-5880" y="62627"/>
                      <a:pt x="8760" y="0"/>
                    </a:cubicBezTo>
                    <a:cubicBezTo>
                      <a:pt x="65694" y="65881"/>
                      <a:pt x="118561" y="135828"/>
                      <a:pt x="164921" y="209029"/>
                    </a:cubicBezTo>
                    <a:cubicBezTo>
                      <a:pt x="212502" y="276265"/>
                      <a:pt x="240047" y="304808"/>
                      <a:pt x="294243" y="4034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3" name="Freeform: Shape 1282">
                <a:extLst>
                  <a:ext uri="{FF2B5EF4-FFF2-40B4-BE49-F238E27FC236}">
                    <a16:creationId xmlns:a16="http://schemas.microsoft.com/office/drawing/2014/main" id="{F928F686-1E04-4A38-BC7A-E1C107250562}"/>
                  </a:ext>
                </a:extLst>
              </p:cNvPr>
              <p:cNvSpPr/>
              <p:nvPr/>
            </p:nvSpPr>
            <p:spPr>
              <a:xfrm flipH="1">
                <a:off x="7198653" y="2086837"/>
                <a:ext cx="1145999" cy="1795739"/>
              </a:xfrm>
              <a:custGeom>
                <a:avLst/>
                <a:gdLst>
                  <a:gd name="connsiteX0" fmla="*/ 1820419 w 1821886"/>
                  <a:gd name="connsiteY0" fmla="*/ 1327383 h 2854831"/>
                  <a:gd name="connsiteX1" fmla="*/ 1554456 w 1821886"/>
                  <a:gd name="connsiteY1" fmla="*/ 802777 h 2854831"/>
                  <a:gd name="connsiteX2" fmla="*/ 1358441 w 1821886"/>
                  <a:gd name="connsiteY2" fmla="*/ 496147 h 2854831"/>
                  <a:gd name="connsiteX3" fmla="*/ 1023343 w 1821886"/>
                  <a:gd name="connsiteY3" fmla="*/ 104929 h 2854831"/>
                  <a:gd name="connsiteX4" fmla="*/ 845222 w 1821886"/>
                  <a:gd name="connsiteY4" fmla="*/ 13835 h 2854831"/>
                  <a:gd name="connsiteX5" fmla="*/ 604472 w 1821886"/>
                  <a:gd name="connsiteY5" fmla="*/ 59382 h 2854831"/>
                  <a:gd name="connsiteX6" fmla="*/ 163641 w 1821886"/>
                  <a:gd name="connsiteY6" fmla="*/ 702736 h 2854831"/>
                  <a:gd name="connsiteX7" fmla="*/ 1786 w 1821886"/>
                  <a:gd name="connsiteY7" fmla="*/ 1904856 h 2854831"/>
                  <a:gd name="connsiteX8" fmla="*/ 17239 w 1821886"/>
                  <a:gd name="connsiteY8" fmla="*/ 2261100 h 2854831"/>
                  <a:gd name="connsiteX9" fmla="*/ 111587 w 1821886"/>
                  <a:gd name="connsiteY9" fmla="*/ 2553903 h 2854831"/>
                  <a:gd name="connsiteX10" fmla="*/ 419843 w 1821886"/>
                  <a:gd name="connsiteY10" fmla="*/ 2747478 h 2854831"/>
                  <a:gd name="connsiteX11" fmla="*/ 987556 w 1821886"/>
                  <a:gd name="connsiteY11" fmla="*/ 2858906 h 2854831"/>
                  <a:gd name="connsiteX12" fmla="*/ 1602443 w 1821886"/>
                  <a:gd name="connsiteY12" fmla="*/ 2752359 h 2854831"/>
                  <a:gd name="connsiteX13" fmla="*/ 1776498 w 1821886"/>
                  <a:gd name="connsiteY13" fmla="*/ 2592130 h 2854831"/>
                  <a:gd name="connsiteX14" fmla="*/ 1778938 w 1821886"/>
                  <a:gd name="connsiteY14" fmla="*/ 2430275 h 2854831"/>
                  <a:gd name="connsiteX15" fmla="*/ 1791952 w 1821886"/>
                  <a:gd name="connsiteY15" fmla="*/ 2003270 h 2854831"/>
                  <a:gd name="connsiteX16" fmla="*/ 1809032 w 1821886"/>
                  <a:gd name="connsiteY16" fmla="*/ 1642146 h 2854831"/>
                  <a:gd name="connsiteX17" fmla="*/ 1819606 w 1821886"/>
                  <a:gd name="connsiteY17" fmla="*/ 1461584 h 2854831"/>
                  <a:gd name="connsiteX18" fmla="*/ 1820419 w 1821886"/>
                  <a:gd name="connsiteY18" fmla="*/ 1327383 h 2854831"/>
                  <a:gd name="connsiteX19" fmla="*/ 1820419 w 1821886"/>
                  <a:gd name="connsiteY19" fmla="*/ 1327383 h 28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1886" h="2854831">
                    <a:moveTo>
                      <a:pt x="1820419" y="1327383"/>
                    </a:moveTo>
                    <a:cubicBezTo>
                      <a:pt x="1726071" y="1154954"/>
                      <a:pt x="1650430" y="973579"/>
                      <a:pt x="1554456" y="802777"/>
                    </a:cubicBezTo>
                    <a:cubicBezTo>
                      <a:pt x="1495082" y="697042"/>
                      <a:pt x="1433268" y="591308"/>
                      <a:pt x="1358441" y="496147"/>
                    </a:cubicBezTo>
                    <a:cubicBezTo>
                      <a:pt x="1254333" y="364385"/>
                      <a:pt x="1157545" y="207410"/>
                      <a:pt x="1023343" y="104929"/>
                    </a:cubicBezTo>
                    <a:cubicBezTo>
                      <a:pt x="972916" y="65889"/>
                      <a:pt x="904595" y="35795"/>
                      <a:pt x="845222" y="13835"/>
                    </a:cubicBezTo>
                    <a:cubicBezTo>
                      <a:pt x="758194" y="-17885"/>
                      <a:pt x="678486" y="8142"/>
                      <a:pt x="604472" y="59382"/>
                    </a:cubicBezTo>
                    <a:cubicBezTo>
                      <a:pt x="392190" y="207410"/>
                      <a:pt x="257175" y="467680"/>
                      <a:pt x="163641" y="702736"/>
                    </a:cubicBezTo>
                    <a:cubicBezTo>
                      <a:pt x="13172" y="1082567"/>
                      <a:pt x="-7161" y="1500625"/>
                      <a:pt x="1786" y="1904856"/>
                    </a:cubicBezTo>
                    <a:cubicBezTo>
                      <a:pt x="4226" y="2023604"/>
                      <a:pt x="9106" y="2142352"/>
                      <a:pt x="17239" y="2261100"/>
                    </a:cubicBezTo>
                    <a:cubicBezTo>
                      <a:pt x="24559" y="2363581"/>
                      <a:pt x="46519" y="2470942"/>
                      <a:pt x="111587" y="2553903"/>
                    </a:cubicBezTo>
                    <a:cubicBezTo>
                      <a:pt x="186414" y="2649877"/>
                      <a:pt x="310042" y="2704371"/>
                      <a:pt x="419843" y="2747478"/>
                    </a:cubicBezTo>
                    <a:cubicBezTo>
                      <a:pt x="595525" y="2815799"/>
                      <a:pt x="798048" y="2846706"/>
                      <a:pt x="987556" y="2858906"/>
                    </a:cubicBezTo>
                    <a:cubicBezTo>
                      <a:pt x="1190892" y="2871920"/>
                      <a:pt x="1418628" y="2850773"/>
                      <a:pt x="1602443" y="2752359"/>
                    </a:cubicBezTo>
                    <a:cubicBezTo>
                      <a:pt x="1667511" y="2717385"/>
                      <a:pt x="1757791" y="2671024"/>
                      <a:pt x="1776498" y="2592130"/>
                    </a:cubicBezTo>
                    <a:cubicBezTo>
                      <a:pt x="1787885" y="2542516"/>
                      <a:pt x="1778938" y="2481515"/>
                      <a:pt x="1778938" y="2430275"/>
                    </a:cubicBezTo>
                    <a:cubicBezTo>
                      <a:pt x="1779752" y="2287127"/>
                      <a:pt x="1788699" y="2145605"/>
                      <a:pt x="1791952" y="2003270"/>
                    </a:cubicBezTo>
                    <a:cubicBezTo>
                      <a:pt x="1794392" y="1882896"/>
                      <a:pt x="1801712" y="1762521"/>
                      <a:pt x="1809032" y="1642146"/>
                    </a:cubicBezTo>
                    <a:cubicBezTo>
                      <a:pt x="1813099" y="1581959"/>
                      <a:pt x="1814725" y="1521772"/>
                      <a:pt x="1819606" y="1461584"/>
                    </a:cubicBezTo>
                    <a:cubicBezTo>
                      <a:pt x="1822859" y="1419290"/>
                      <a:pt x="1840752" y="1368050"/>
                      <a:pt x="1820419" y="1327383"/>
                    </a:cubicBezTo>
                    <a:cubicBezTo>
                      <a:pt x="1820419" y="1327383"/>
                      <a:pt x="1820419" y="1327383"/>
                      <a:pt x="1820419" y="132738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4" name="Freeform: Shape 1283">
                <a:extLst>
                  <a:ext uri="{FF2B5EF4-FFF2-40B4-BE49-F238E27FC236}">
                    <a16:creationId xmlns:a16="http://schemas.microsoft.com/office/drawing/2014/main" id="{0DC09EC5-894A-4AB4-9521-9CEC409A3E78}"/>
                  </a:ext>
                </a:extLst>
              </p:cNvPr>
              <p:cNvSpPr/>
              <p:nvPr/>
            </p:nvSpPr>
            <p:spPr>
              <a:xfrm flipH="1">
                <a:off x="8314449" y="2055728"/>
                <a:ext cx="936240" cy="1739463"/>
              </a:xfrm>
              <a:custGeom>
                <a:avLst/>
                <a:gdLst>
                  <a:gd name="connsiteX0" fmla="*/ 1491640 w 1488416"/>
                  <a:gd name="connsiteY0" fmla="*/ 1253669 h 2765363"/>
                  <a:gd name="connsiteX1" fmla="*/ 1449346 w 1488416"/>
                  <a:gd name="connsiteY1" fmla="*/ 1108081 h 2765363"/>
                  <a:gd name="connsiteX2" fmla="*/ 1323278 w 1488416"/>
                  <a:gd name="connsiteY2" fmla="*/ 807144 h 2765363"/>
                  <a:gd name="connsiteX3" fmla="*/ 865366 w 1488416"/>
                  <a:gd name="connsiteY3" fmla="*/ 193071 h 2765363"/>
                  <a:gd name="connsiteX4" fmla="*/ 458695 w 1488416"/>
                  <a:gd name="connsiteY4" fmla="*/ 2749 h 2765363"/>
                  <a:gd name="connsiteX5" fmla="*/ 174839 w 1488416"/>
                  <a:gd name="connsiteY5" fmla="*/ 292299 h 2765363"/>
                  <a:gd name="connsiteX6" fmla="*/ 22744 w 1488416"/>
                  <a:gd name="connsiteY6" fmla="*/ 991773 h 2765363"/>
                  <a:gd name="connsiteX7" fmla="*/ 1597 w 1488416"/>
                  <a:gd name="connsiteY7" fmla="*/ 1509059 h 2765363"/>
                  <a:gd name="connsiteX8" fmla="*/ 31691 w 1488416"/>
                  <a:gd name="connsiteY8" fmla="*/ 1844156 h 2765363"/>
                  <a:gd name="connsiteX9" fmla="*/ 141492 w 1488416"/>
                  <a:gd name="connsiteY9" fmla="*/ 2328094 h 2765363"/>
                  <a:gd name="connsiteX10" fmla="*/ 438362 w 1488416"/>
                  <a:gd name="connsiteY10" fmla="*/ 2742899 h 2765363"/>
                  <a:gd name="connsiteX11" fmla="*/ 653897 w 1488416"/>
                  <a:gd name="connsiteY11" fmla="*/ 2764046 h 2765363"/>
                  <a:gd name="connsiteX12" fmla="*/ 1215104 w 1488416"/>
                  <a:gd name="connsiteY12" fmla="*/ 2466363 h 2765363"/>
                  <a:gd name="connsiteX13" fmla="*/ 1435519 w 1488416"/>
                  <a:gd name="connsiteY13" fmla="*/ 2207720 h 2765363"/>
                  <a:gd name="connsiteX14" fmla="*/ 1455853 w 1488416"/>
                  <a:gd name="connsiteY14" fmla="*/ 1707514 h 2765363"/>
                  <a:gd name="connsiteX15" fmla="*/ 1491640 w 1488416"/>
                  <a:gd name="connsiteY15" fmla="*/ 1253669 h 2765363"/>
                  <a:gd name="connsiteX16" fmla="*/ 1491640 w 1488416"/>
                  <a:gd name="connsiteY16" fmla="*/ 1253669 h 2765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488416" h="2765363">
                    <a:moveTo>
                      <a:pt x="1491640" y="1253669"/>
                    </a:moveTo>
                    <a:cubicBezTo>
                      <a:pt x="1489200" y="1204869"/>
                      <a:pt x="1465613" y="1155255"/>
                      <a:pt x="1449346" y="1108081"/>
                    </a:cubicBezTo>
                    <a:cubicBezTo>
                      <a:pt x="1414372" y="1003160"/>
                      <a:pt x="1379399" y="903119"/>
                      <a:pt x="1323278" y="807144"/>
                    </a:cubicBezTo>
                    <a:cubicBezTo>
                      <a:pt x="1193143" y="585915"/>
                      <a:pt x="1055688" y="367126"/>
                      <a:pt x="865366" y="193071"/>
                    </a:cubicBezTo>
                    <a:cubicBezTo>
                      <a:pt x="756379" y="94656"/>
                      <a:pt x="616484" y="-19212"/>
                      <a:pt x="458695" y="2749"/>
                    </a:cubicBezTo>
                    <a:cubicBezTo>
                      <a:pt x="314734" y="23082"/>
                      <a:pt x="226079" y="171111"/>
                      <a:pt x="174839" y="292299"/>
                    </a:cubicBezTo>
                    <a:cubicBezTo>
                      <a:pt x="80491" y="515154"/>
                      <a:pt x="41451" y="751837"/>
                      <a:pt x="22744" y="991773"/>
                    </a:cubicBezTo>
                    <a:cubicBezTo>
                      <a:pt x="9730" y="1164202"/>
                      <a:pt x="-4910" y="1335817"/>
                      <a:pt x="1597" y="1509059"/>
                    </a:cubicBezTo>
                    <a:cubicBezTo>
                      <a:pt x="5664" y="1620487"/>
                      <a:pt x="5664" y="1735168"/>
                      <a:pt x="31691" y="1844156"/>
                    </a:cubicBezTo>
                    <a:cubicBezTo>
                      <a:pt x="69918" y="2006011"/>
                      <a:pt x="92691" y="2168679"/>
                      <a:pt x="141492" y="2328094"/>
                    </a:cubicBezTo>
                    <a:cubicBezTo>
                      <a:pt x="187852" y="2480189"/>
                      <a:pt x="277320" y="2681898"/>
                      <a:pt x="438362" y="2742899"/>
                    </a:cubicBezTo>
                    <a:cubicBezTo>
                      <a:pt x="506682" y="2768926"/>
                      <a:pt x="577443" y="2777059"/>
                      <a:pt x="653897" y="2764046"/>
                    </a:cubicBezTo>
                    <a:cubicBezTo>
                      <a:pt x="860486" y="2728259"/>
                      <a:pt x="1053249" y="2592431"/>
                      <a:pt x="1215104" y="2466363"/>
                    </a:cubicBezTo>
                    <a:cubicBezTo>
                      <a:pt x="1289931" y="2407802"/>
                      <a:pt x="1435519" y="2315081"/>
                      <a:pt x="1435519" y="2207720"/>
                    </a:cubicBezTo>
                    <a:cubicBezTo>
                      <a:pt x="1435519" y="2040984"/>
                      <a:pt x="1442839" y="1873436"/>
                      <a:pt x="1455853" y="1707514"/>
                    </a:cubicBezTo>
                    <a:cubicBezTo>
                      <a:pt x="1465613" y="1558673"/>
                      <a:pt x="1497333" y="1404138"/>
                      <a:pt x="1491640" y="1253669"/>
                    </a:cubicBezTo>
                    <a:cubicBezTo>
                      <a:pt x="1491640" y="1253669"/>
                      <a:pt x="1491640" y="1253669"/>
                      <a:pt x="1491640" y="1253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5" name="Freeform: Shape 1284">
                <a:extLst>
                  <a:ext uri="{FF2B5EF4-FFF2-40B4-BE49-F238E27FC236}">
                    <a16:creationId xmlns:a16="http://schemas.microsoft.com/office/drawing/2014/main" id="{BBBDA992-B96C-4B8D-B5E8-B3F121219BDC}"/>
                  </a:ext>
                </a:extLst>
              </p:cNvPr>
              <p:cNvSpPr/>
              <p:nvPr/>
            </p:nvSpPr>
            <p:spPr>
              <a:xfrm flipH="1">
                <a:off x="8576303" y="3578688"/>
                <a:ext cx="5116" cy="5116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6" name="Freeform: Shape 1285">
                <a:extLst>
                  <a:ext uri="{FF2B5EF4-FFF2-40B4-BE49-F238E27FC236}">
                    <a16:creationId xmlns:a16="http://schemas.microsoft.com/office/drawing/2014/main" id="{7EE998A9-471A-4388-A6CD-0CE7FFE7299D}"/>
                  </a:ext>
                </a:extLst>
              </p:cNvPr>
              <p:cNvSpPr/>
              <p:nvPr/>
            </p:nvSpPr>
            <p:spPr>
              <a:xfrm>
                <a:off x="2104451" y="2237782"/>
                <a:ext cx="228572" cy="1340906"/>
              </a:xfrm>
              <a:custGeom>
                <a:avLst/>
                <a:gdLst>
                  <a:gd name="connsiteX0" fmla="*/ 294243 w 357870"/>
                  <a:gd name="connsiteY0" fmla="*/ 403418 h 2147223"/>
                  <a:gd name="connsiteX1" fmla="*/ 250322 w 357870"/>
                  <a:gd name="connsiteY1" fmla="*/ 890610 h 2147223"/>
                  <a:gd name="connsiteX2" fmla="*/ 278789 w 357870"/>
                  <a:gd name="connsiteY2" fmla="*/ 1613671 h 2147223"/>
                  <a:gd name="connsiteX3" fmla="*/ 361750 w 357870"/>
                  <a:gd name="connsiteY3" fmla="*/ 2000009 h 2147223"/>
                  <a:gd name="connsiteX4" fmla="*/ 363377 w 357870"/>
                  <a:gd name="connsiteY4" fmla="*/ 2018716 h 2147223"/>
                  <a:gd name="connsiteX5" fmla="*/ 213722 w 357870"/>
                  <a:gd name="connsiteY5" fmla="*/ 2124450 h 2147223"/>
                  <a:gd name="connsiteX6" fmla="*/ 2253 w 357870"/>
                  <a:gd name="connsiteY6" fmla="*/ 2151290 h 2147223"/>
                  <a:gd name="connsiteX7" fmla="*/ 2253 w 357870"/>
                  <a:gd name="connsiteY7" fmla="*/ 815782 h 2147223"/>
                  <a:gd name="connsiteX8" fmla="*/ 2253 w 357870"/>
                  <a:gd name="connsiteY8" fmla="*/ 402604 h 2147223"/>
                  <a:gd name="connsiteX9" fmla="*/ 2253 w 357870"/>
                  <a:gd name="connsiteY9" fmla="*/ 192762 h 2147223"/>
                  <a:gd name="connsiteX10" fmla="*/ 8760 w 357870"/>
                  <a:gd name="connsiteY10" fmla="*/ 0 h 2147223"/>
                  <a:gd name="connsiteX11" fmla="*/ 164921 w 357870"/>
                  <a:gd name="connsiteY11" fmla="*/ 209029 h 2147223"/>
                  <a:gd name="connsiteX12" fmla="*/ 232429 w 357870"/>
                  <a:gd name="connsiteY12" fmla="*/ 324524 h 2147223"/>
                  <a:gd name="connsiteX13" fmla="*/ 259269 w 357870"/>
                  <a:gd name="connsiteY13" fmla="*/ 374137 h 2147223"/>
                  <a:gd name="connsiteX14" fmla="*/ 294243 w 357870"/>
                  <a:gd name="connsiteY14" fmla="*/ 403418 h 2147223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32429 w 363377"/>
                  <a:gd name="connsiteY12" fmla="*/ 324524 h 2153220"/>
                  <a:gd name="connsiteX13" fmla="*/ 294243 w 363377"/>
                  <a:gd name="connsiteY13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70920"/>
                  <a:gd name="connsiteY0" fmla="*/ 403418 h 2153220"/>
                  <a:gd name="connsiteX1" fmla="*/ 250322 w 370920"/>
                  <a:gd name="connsiteY1" fmla="*/ 890610 h 2153220"/>
                  <a:gd name="connsiteX2" fmla="*/ 278789 w 370920"/>
                  <a:gd name="connsiteY2" fmla="*/ 1613671 h 2153220"/>
                  <a:gd name="connsiteX3" fmla="*/ 361750 w 370920"/>
                  <a:gd name="connsiteY3" fmla="*/ 2000009 h 2153220"/>
                  <a:gd name="connsiteX4" fmla="*/ 350024 w 370920"/>
                  <a:gd name="connsiteY4" fmla="*/ 1974351 h 2153220"/>
                  <a:gd name="connsiteX5" fmla="*/ 363377 w 370920"/>
                  <a:gd name="connsiteY5" fmla="*/ 2018716 h 2153220"/>
                  <a:gd name="connsiteX6" fmla="*/ 213722 w 370920"/>
                  <a:gd name="connsiteY6" fmla="*/ 2124450 h 2153220"/>
                  <a:gd name="connsiteX7" fmla="*/ 2253 w 370920"/>
                  <a:gd name="connsiteY7" fmla="*/ 2151290 h 2153220"/>
                  <a:gd name="connsiteX8" fmla="*/ 2253 w 370920"/>
                  <a:gd name="connsiteY8" fmla="*/ 815782 h 2153220"/>
                  <a:gd name="connsiteX9" fmla="*/ 2253 w 370920"/>
                  <a:gd name="connsiteY9" fmla="*/ 402604 h 2153220"/>
                  <a:gd name="connsiteX10" fmla="*/ 2253 w 370920"/>
                  <a:gd name="connsiteY10" fmla="*/ 192762 h 2153220"/>
                  <a:gd name="connsiteX11" fmla="*/ 8760 w 370920"/>
                  <a:gd name="connsiteY11" fmla="*/ 0 h 2153220"/>
                  <a:gd name="connsiteX12" fmla="*/ 164921 w 370920"/>
                  <a:gd name="connsiteY12" fmla="*/ 209029 h 2153220"/>
                  <a:gd name="connsiteX13" fmla="*/ 294243 w 370920"/>
                  <a:gd name="connsiteY13" fmla="*/ 403418 h 2153220"/>
                  <a:gd name="connsiteX0" fmla="*/ 294243 w 377541"/>
                  <a:gd name="connsiteY0" fmla="*/ 403418 h 2153220"/>
                  <a:gd name="connsiteX1" fmla="*/ 250322 w 377541"/>
                  <a:gd name="connsiteY1" fmla="*/ 890610 h 2153220"/>
                  <a:gd name="connsiteX2" fmla="*/ 278789 w 377541"/>
                  <a:gd name="connsiteY2" fmla="*/ 1613671 h 2153220"/>
                  <a:gd name="connsiteX3" fmla="*/ 361750 w 377541"/>
                  <a:gd name="connsiteY3" fmla="*/ 2000009 h 2153220"/>
                  <a:gd name="connsiteX4" fmla="*/ 363377 w 377541"/>
                  <a:gd name="connsiteY4" fmla="*/ 2018716 h 2153220"/>
                  <a:gd name="connsiteX5" fmla="*/ 213722 w 377541"/>
                  <a:gd name="connsiteY5" fmla="*/ 2124450 h 2153220"/>
                  <a:gd name="connsiteX6" fmla="*/ 2253 w 377541"/>
                  <a:gd name="connsiteY6" fmla="*/ 2151290 h 2153220"/>
                  <a:gd name="connsiteX7" fmla="*/ 2253 w 377541"/>
                  <a:gd name="connsiteY7" fmla="*/ 815782 h 2153220"/>
                  <a:gd name="connsiteX8" fmla="*/ 2253 w 377541"/>
                  <a:gd name="connsiteY8" fmla="*/ 402604 h 2153220"/>
                  <a:gd name="connsiteX9" fmla="*/ 2253 w 377541"/>
                  <a:gd name="connsiteY9" fmla="*/ 192762 h 2153220"/>
                  <a:gd name="connsiteX10" fmla="*/ 8760 w 377541"/>
                  <a:gd name="connsiteY10" fmla="*/ 0 h 2153220"/>
                  <a:gd name="connsiteX11" fmla="*/ 164921 w 377541"/>
                  <a:gd name="connsiteY11" fmla="*/ 209029 h 2153220"/>
                  <a:gd name="connsiteX12" fmla="*/ 294243 w 377541"/>
                  <a:gd name="connsiteY12" fmla="*/ 403418 h 2153220"/>
                  <a:gd name="connsiteX0" fmla="*/ 294243 w 364424"/>
                  <a:gd name="connsiteY0" fmla="*/ 403418 h 2153220"/>
                  <a:gd name="connsiteX1" fmla="*/ 250322 w 364424"/>
                  <a:gd name="connsiteY1" fmla="*/ 890610 h 2153220"/>
                  <a:gd name="connsiteX2" fmla="*/ 278789 w 364424"/>
                  <a:gd name="connsiteY2" fmla="*/ 1613671 h 2153220"/>
                  <a:gd name="connsiteX3" fmla="*/ 363377 w 364424"/>
                  <a:gd name="connsiteY3" fmla="*/ 2018716 h 2153220"/>
                  <a:gd name="connsiteX4" fmla="*/ 213722 w 364424"/>
                  <a:gd name="connsiteY4" fmla="*/ 2124450 h 2153220"/>
                  <a:gd name="connsiteX5" fmla="*/ 2253 w 364424"/>
                  <a:gd name="connsiteY5" fmla="*/ 2151290 h 2153220"/>
                  <a:gd name="connsiteX6" fmla="*/ 2253 w 364424"/>
                  <a:gd name="connsiteY6" fmla="*/ 815782 h 2153220"/>
                  <a:gd name="connsiteX7" fmla="*/ 2253 w 364424"/>
                  <a:gd name="connsiteY7" fmla="*/ 402604 h 2153220"/>
                  <a:gd name="connsiteX8" fmla="*/ 2253 w 364424"/>
                  <a:gd name="connsiteY8" fmla="*/ 192762 h 2153220"/>
                  <a:gd name="connsiteX9" fmla="*/ 8760 w 364424"/>
                  <a:gd name="connsiteY9" fmla="*/ 0 h 2153220"/>
                  <a:gd name="connsiteX10" fmla="*/ 164921 w 364424"/>
                  <a:gd name="connsiteY10" fmla="*/ 209029 h 2153220"/>
                  <a:gd name="connsiteX11" fmla="*/ 294243 w 364424"/>
                  <a:gd name="connsiteY11" fmla="*/ 403418 h 2153220"/>
                  <a:gd name="connsiteX0" fmla="*/ 294243 w 363376"/>
                  <a:gd name="connsiteY0" fmla="*/ 403418 h 2153220"/>
                  <a:gd name="connsiteX1" fmla="*/ 250322 w 363376"/>
                  <a:gd name="connsiteY1" fmla="*/ 890610 h 2153220"/>
                  <a:gd name="connsiteX2" fmla="*/ 278789 w 363376"/>
                  <a:gd name="connsiteY2" fmla="*/ 1613671 h 2153220"/>
                  <a:gd name="connsiteX3" fmla="*/ 363377 w 363376"/>
                  <a:gd name="connsiteY3" fmla="*/ 2018716 h 2153220"/>
                  <a:gd name="connsiteX4" fmla="*/ 213722 w 363376"/>
                  <a:gd name="connsiteY4" fmla="*/ 2124450 h 2153220"/>
                  <a:gd name="connsiteX5" fmla="*/ 2253 w 363376"/>
                  <a:gd name="connsiteY5" fmla="*/ 2151290 h 2153220"/>
                  <a:gd name="connsiteX6" fmla="*/ 2253 w 363376"/>
                  <a:gd name="connsiteY6" fmla="*/ 815782 h 2153220"/>
                  <a:gd name="connsiteX7" fmla="*/ 2253 w 363376"/>
                  <a:gd name="connsiteY7" fmla="*/ 402604 h 2153220"/>
                  <a:gd name="connsiteX8" fmla="*/ 2253 w 363376"/>
                  <a:gd name="connsiteY8" fmla="*/ 192762 h 2153220"/>
                  <a:gd name="connsiteX9" fmla="*/ 8760 w 363376"/>
                  <a:gd name="connsiteY9" fmla="*/ 0 h 2153220"/>
                  <a:gd name="connsiteX10" fmla="*/ 164921 w 363376"/>
                  <a:gd name="connsiteY10" fmla="*/ 209029 h 2153220"/>
                  <a:gd name="connsiteX11" fmla="*/ 294243 w 363376"/>
                  <a:gd name="connsiteY11" fmla="*/ 403418 h 2153220"/>
                  <a:gd name="connsiteX0" fmla="*/ 294243 w 363378"/>
                  <a:gd name="connsiteY0" fmla="*/ 403418 h 2131745"/>
                  <a:gd name="connsiteX1" fmla="*/ 250322 w 363378"/>
                  <a:gd name="connsiteY1" fmla="*/ 890610 h 2131745"/>
                  <a:gd name="connsiteX2" fmla="*/ 278789 w 363378"/>
                  <a:gd name="connsiteY2" fmla="*/ 1613671 h 2131745"/>
                  <a:gd name="connsiteX3" fmla="*/ 363377 w 363378"/>
                  <a:gd name="connsiteY3" fmla="*/ 2018716 h 2131745"/>
                  <a:gd name="connsiteX4" fmla="*/ 213722 w 363378"/>
                  <a:gd name="connsiteY4" fmla="*/ 2124450 h 2131745"/>
                  <a:gd name="connsiteX5" fmla="*/ 2253 w 363378"/>
                  <a:gd name="connsiteY5" fmla="*/ 2116321 h 2131745"/>
                  <a:gd name="connsiteX6" fmla="*/ 2253 w 363378"/>
                  <a:gd name="connsiteY6" fmla="*/ 815782 h 2131745"/>
                  <a:gd name="connsiteX7" fmla="*/ 2253 w 363378"/>
                  <a:gd name="connsiteY7" fmla="*/ 402604 h 2131745"/>
                  <a:gd name="connsiteX8" fmla="*/ 2253 w 363378"/>
                  <a:gd name="connsiteY8" fmla="*/ 192762 h 2131745"/>
                  <a:gd name="connsiteX9" fmla="*/ 8760 w 363378"/>
                  <a:gd name="connsiteY9" fmla="*/ 0 h 2131745"/>
                  <a:gd name="connsiteX10" fmla="*/ 164921 w 363378"/>
                  <a:gd name="connsiteY10" fmla="*/ 209029 h 2131745"/>
                  <a:gd name="connsiteX11" fmla="*/ 294243 w 363378"/>
                  <a:gd name="connsiteY11" fmla="*/ 403418 h 2131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63378" h="2131745">
                    <a:moveTo>
                      <a:pt x="294243" y="403418"/>
                    </a:moveTo>
                    <a:cubicBezTo>
                      <a:pt x="287736" y="566086"/>
                      <a:pt x="258456" y="727128"/>
                      <a:pt x="250322" y="890610"/>
                    </a:cubicBezTo>
                    <a:cubicBezTo>
                      <a:pt x="238936" y="1131359"/>
                      <a:pt x="243816" y="1375362"/>
                      <a:pt x="278789" y="1613671"/>
                    </a:cubicBezTo>
                    <a:cubicBezTo>
                      <a:pt x="297631" y="1801688"/>
                      <a:pt x="344248" y="1933586"/>
                      <a:pt x="363377" y="2018716"/>
                    </a:cubicBezTo>
                    <a:cubicBezTo>
                      <a:pt x="335723" y="2076463"/>
                      <a:pt x="273909" y="2108183"/>
                      <a:pt x="213722" y="2124450"/>
                    </a:cubicBezTo>
                    <a:cubicBezTo>
                      <a:pt x="153535" y="2140717"/>
                      <a:pt x="2253" y="2126082"/>
                      <a:pt x="2253" y="2116321"/>
                    </a:cubicBezTo>
                    <a:lnTo>
                      <a:pt x="2253" y="815782"/>
                    </a:lnTo>
                    <a:lnTo>
                      <a:pt x="2253" y="402604"/>
                    </a:lnTo>
                    <a:lnTo>
                      <a:pt x="2253" y="192762"/>
                    </a:lnTo>
                    <a:cubicBezTo>
                      <a:pt x="2253" y="128508"/>
                      <a:pt x="-5880" y="62627"/>
                      <a:pt x="8760" y="0"/>
                    </a:cubicBezTo>
                    <a:cubicBezTo>
                      <a:pt x="65694" y="65881"/>
                      <a:pt x="118561" y="135828"/>
                      <a:pt x="164921" y="209029"/>
                    </a:cubicBezTo>
                    <a:cubicBezTo>
                      <a:pt x="212502" y="276265"/>
                      <a:pt x="240047" y="304808"/>
                      <a:pt x="294243" y="4034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7" name="Freeform: Shape 1286">
                <a:extLst>
                  <a:ext uri="{FF2B5EF4-FFF2-40B4-BE49-F238E27FC236}">
                    <a16:creationId xmlns:a16="http://schemas.microsoft.com/office/drawing/2014/main" id="{DF990B26-A0F1-4740-8F4A-97BAAD18D3D4}"/>
                  </a:ext>
                </a:extLst>
              </p:cNvPr>
              <p:cNvSpPr/>
              <p:nvPr/>
            </p:nvSpPr>
            <p:spPr>
              <a:xfrm>
                <a:off x="3153259" y="2086837"/>
                <a:ext cx="1145999" cy="1795739"/>
              </a:xfrm>
              <a:custGeom>
                <a:avLst/>
                <a:gdLst>
                  <a:gd name="connsiteX0" fmla="*/ 1820419 w 1821886"/>
                  <a:gd name="connsiteY0" fmla="*/ 1327383 h 2854831"/>
                  <a:gd name="connsiteX1" fmla="*/ 1554456 w 1821886"/>
                  <a:gd name="connsiteY1" fmla="*/ 802777 h 2854831"/>
                  <a:gd name="connsiteX2" fmla="*/ 1358441 w 1821886"/>
                  <a:gd name="connsiteY2" fmla="*/ 496147 h 2854831"/>
                  <a:gd name="connsiteX3" fmla="*/ 1023343 w 1821886"/>
                  <a:gd name="connsiteY3" fmla="*/ 104929 h 2854831"/>
                  <a:gd name="connsiteX4" fmla="*/ 845222 w 1821886"/>
                  <a:gd name="connsiteY4" fmla="*/ 13835 h 2854831"/>
                  <a:gd name="connsiteX5" fmla="*/ 604472 w 1821886"/>
                  <a:gd name="connsiteY5" fmla="*/ 59382 h 2854831"/>
                  <a:gd name="connsiteX6" fmla="*/ 163641 w 1821886"/>
                  <a:gd name="connsiteY6" fmla="*/ 702736 h 2854831"/>
                  <a:gd name="connsiteX7" fmla="*/ 1786 w 1821886"/>
                  <a:gd name="connsiteY7" fmla="*/ 1904856 h 2854831"/>
                  <a:gd name="connsiteX8" fmla="*/ 17239 w 1821886"/>
                  <a:gd name="connsiteY8" fmla="*/ 2261100 h 2854831"/>
                  <a:gd name="connsiteX9" fmla="*/ 111587 w 1821886"/>
                  <a:gd name="connsiteY9" fmla="*/ 2553903 h 2854831"/>
                  <a:gd name="connsiteX10" fmla="*/ 419843 w 1821886"/>
                  <a:gd name="connsiteY10" fmla="*/ 2747478 h 2854831"/>
                  <a:gd name="connsiteX11" fmla="*/ 987556 w 1821886"/>
                  <a:gd name="connsiteY11" fmla="*/ 2858906 h 2854831"/>
                  <a:gd name="connsiteX12" fmla="*/ 1602443 w 1821886"/>
                  <a:gd name="connsiteY12" fmla="*/ 2752359 h 2854831"/>
                  <a:gd name="connsiteX13" fmla="*/ 1776498 w 1821886"/>
                  <a:gd name="connsiteY13" fmla="*/ 2592130 h 2854831"/>
                  <a:gd name="connsiteX14" fmla="*/ 1778938 w 1821886"/>
                  <a:gd name="connsiteY14" fmla="*/ 2430275 h 2854831"/>
                  <a:gd name="connsiteX15" fmla="*/ 1791952 w 1821886"/>
                  <a:gd name="connsiteY15" fmla="*/ 2003270 h 2854831"/>
                  <a:gd name="connsiteX16" fmla="*/ 1809032 w 1821886"/>
                  <a:gd name="connsiteY16" fmla="*/ 1642146 h 2854831"/>
                  <a:gd name="connsiteX17" fmla="*/ 1819606 w 1821886"/>
                  <a:gd name="connsiteY17" fmla="*/ 1461584 h 2854831"/>
                  <a:gd name="connsiteX18" fmla="*/ 1820419 w 1821886"/>
                  <a:gd name="connsiteY18" fmla="*/ 1327383 h 2854831"/>
                  <a:gd name="connsiteX19" fmla="*/ 1820419 w 1821886"/>
                  <a:gd name="connsiteY19" fmla="*/ 1327383 h 28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1886" h="2854831">
                    <a:moveTo>
                      <a:pt x="1820419" y="1327383"/>
                    </a:moveTo>
                    <a:cubicBezTo>
                      <a:pt x="1726071" y="1154954"/>
                      <a:pt x="1650430" y="973579"/>
                      <a:pt x="1554456" y="802777"/>
                    </a:cubicBezTo>
                    <a:cubicBezTo>
                      <a:pt x="1495082" y="697042"/>
                      <a:pt x="1433268" y="591308"/>
                      <a:pt x="1358441" y="496147"/>
                    </a:cubicBezTo>
                    <a:cubicBezTo>
                      <a:pt x="1254333" y="364385"/>
                      <a:pt x="1157545" y="207410"/>
                      <a:pt x="1023343" y="104929"/>
                    </a:cubicBezTo>
                    <a:cubicBezTo>
                      <a:pt x="972916" y="65889"/>
                      <a:pt x="904595" y="35795"/>
                      <a:pt x="845222" y="13835"/>
                    </a:cubicBezTo>
                    <a:cubicBezTo>
                      <a:pt x="758194" y="-17885"/>
                      <a:pt x="678486" y="8142"/>
                      <a:pt x="604472" y="59382"/>
                    </a:cubicBezTo>
                    <a:cubicBezTo>
                      <a:pt x="392190" y="207410"/>
                      <a:pt x="257175" y="467680"/>
                      <a:pt x="163641" y="702736"/>
                    </a:cubicBezTo>
                    <a:cubicBezTo>
                      <a:pt x="13172" y="1082567"/>
                      <a:pt x="-7161" y="1500625"/>
                      <a:pt x="1786" y="1904856"/>
                    </a:cubicBezTo>
                    <a:cubicBezTo>
                      <a:pt x="4226" y="2023604"/>
                      <a:pt x="9106" y="2142352"/>
                      <a:pt x="17239" y="2261100"/>
                    </a:cubicBezTo>
                    <a:cubicBezTo>
                      <a:pt x="24559" y="2363581"/>
                      <a:pt x="46519" y="2470942"/>
                      <a:pt x="111587" y="2553903"/>
                    </a:cubicBezTo>
                    <a:cubicBezTo>
                      <a:pt x="186414" y="2649877"/>
                      <a:pt x="310042" y="2704371"/>
                      <a:pt x="419843" y="2747478"/>
                    </a:cubicBezTo>
                    <a:cubicBezTo>
                      <a:pt x="595525" y="2815799"/>
                      <a:pt x="798048" y="2846706"/>
                      <a:pt x="987556" y="2858906"/>
                    </a:cubicBezTo>
                    <a:cubicBezTo>
                      <a:pt x="1190892" y="2871920"/>
                      <a:pt x="1418628" y="2850773"/>
                      <a:pt x="1602443" y="2752359"/>
                    </a:cubicBezTo>
                    <a:cubicBezTo>
                      <a:pt x="1667511" y="2717385"/>
                      <a:pt x="1757791" y="2671024"/>
                      <a:pt x="1776498" y="2592130"/>
                    </a:cubicBezTo>
                    <a:cubicBezTo>
                      <a:pt x="1787885" y="2542516"/>
                      <a:pt x="1778938" y="2481515"/>
                      <a:pt x="1778938" y="2430275"/>
                    </a:cubicBezTo>
                    <a:cubicBezTo>
                      <a:pt x="1779752" y="2287127"/>
                      <a:pt x="1788699" y="2145605"/>
                      <a:pt x="1791952" y="2003270"/>
                    </a:cubicBezTo>
                    <a:cubicBezTo>
                      <a:pt x="1794392" y="1882896"/>
                      <a:pt x="1801712" y="1762521"/>
                      <a:pt x="1809032" y="1642146"/>
                    </a:cubicBezTo>
                    <a:cubicBezTo>
                      <a:pt x="1813099" y="1581959"/>
                      <a:pt x="1814725" y="1521772"/>
                      <a:pt x="1819606" y="1461584"/>
                    </a:cubicBezTo>
                    <a:cubicBezTo>
                      <a:pt x="1822859" y="1419290"/>
                      <a:pt x="1840752" y="1368050"/>
                      <a:pt x="1820419" y="1327383"/>
                    </a:cubicBezTo>
                    <a:cubicBezTo>
                      <a:pt x="1820419" y="1327383"/>
                      <a:pt x="1820419" y="1327383"/>
                      <a:pt x="1820419" y="132738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8" name="Freeform: Shape 1287">
                <a:extLst>
                  <a:ext uri="{FF2B5EF4-FFF2-40B4-BE49-F238E27FC236}">
                    <a16:creationId xmlns:a16="http://schemas.microsoft.com/office/drawing/2014/main" id="{453FEBF6-C924-401F-9578-9A8D4CC19FF3}"/>
                  </a:ext>
                </a:extLst>
              </p:cNvPr>
              <p:cNvSpPr/>
              <p:nvPr/>
            </p:nvSpPr>
            <p:spPr>
              <a:xfrm>
                <a:off x="2247222" y="2055728"/>
                <a:ext cx="936240" cy="1739463"/>
              </a:xfrm>
              <a:custGeom>
                <a:avLst/>
                <a:gdLst>
                  <a:gd name="connsiteX0" fmla="*/ 1491640 w 1488416"/>
                  <a:gd name="connsiteY0" fmla="*/ 1253669 h 2765363"/>
                  <a:gd name="connsiteX1" fmla="*/ 1449346 w 1488416"/>
                  <a:gd name="connsiteY1" fmla="*/ 1108081 h 2765363"/>
                  <a:gd name="connsiteX2" fmla="*/ 1323278 w 1488416"/>
                  <a:gd name="connsiteY2" fmla="*/ 807144 h 2765363"/>
                  <a:gd name="connsiteX3" fmla="*/ 865366 w 1488416"/>
                  <a:gd name="connsiteY3" fmla="*/ 193071 h 2765363"/>
                  <a:gd name="connsiteX4" fmla="*/ 458695 w 1488416"/>
                  <a:gd name="connsiteY4" fmla="*/ 2749 h 2765363"/>
                  <a:gd name="connsiteX5" fmla="*/ 174839 w 1488416"/>
                  <a:gd name="connsiteY5" fmla="*/ 292299 h 2765363"/>
                  <a:gd name="connsiteX6" fmla="*/ 22744 w 1488416"/>
                  <a:gd name="connsiteY6" fmla="*/ 991773 h 2765363"/>
                  <a:gd name="connsiteX7" fmla="*/ 1597 w 1488416"/>
                  <a:gd name="connsiteY7" fmla="*/ 1509059 h 2765363"/>
                  <a:gd name="connsiteX8" fmla="*/ 31691 w 1488416"/>
                  <a:gd name="connsiteY8" fmla="*/ 1844156 h 2765363"/>
                  <a:gd name="connsiteX9" fmla="*/ 141492 w 1488416"/>
                  <a:gd name="connsiteY9" fmla="*/ 2328094 h 2765363"/>
                  <a:gd name="connsiteX10" fmla="*/ 438362 w 1488416"/>
                  <a:gd name="connsiteY10" fmla="*/ 2742899 h 2765363"/>
                  <a:gd name="connsiteX11" fmla="*/ 653897 w 1488416"/>
                  <a:gd name="connsiteY11" fmla="*/ 2764046 h 2765363"/>
                  <a:gd name="connsiteX12" fmla="*/ 1215104 w 1488416"/>
                  <a:gd name="connsiteY12" fmla="*/ 2466363 h 2765363"/>
                  <a:gd name="connsiteX13" fmla="*/ 1435519 w 1488416"/>
                  <a:gd name="connsiteY13" fmla="*/ 2207720 h 2765363"/>
                  <a:gd name="connsiteX14" fmla="*/ 1455853 w 1488416"/>
                  <a:gd name="connsiteY14" fmla="*/ 1707514 h 2765363"/>
                  <a:gd name="connsiteX15" fmla="*/ 1491640 w 1488416"/>
                  <a:gd name="connsiteY15" fmla="*/ 1253669 h 2765363"/>
                  <a:gd name="connsiteX16" fmla="*/ 1491640 w 1488416"/>
                  <a:gd name="connsiteY16" fmla="*/ 1253669 h 2765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488416" h="2765363">
                    <a:moveTo>
                      <a:pt x="1491640" y="1253669"/>
                    </a:moveTo>
                    <a:cubicBezTo>
                      <a:pt x="1489200" y="1204869"/>
                      <a:pt x="1465613" y="1155255"/>
                      <a:pt x="1449346" y="1108081"/>
                    </a:cubicBezTo>
                    <a:cubicBezTo>
                      <a:pt x="1414372" y="1003160"/>
                      <a:pt x="1379399" y="903119"/>
                      <a:pt x="1323278" y="807144"/>
                    </a:cubicBezTo>
                    <a:cubicBezTo>
                      <a:pt x="1193143" y="585915"/>
                      <a:pt x="1055688" y="367126"/>
                      <a:pt x="865366" y="193071"/>
                    </a:cubicBezTo>
                    <a:cubicBezTo>
                      <a:pt x="756379" y="94656"/>
                      <a:pt x="616484" y="-19212"/>
                      <a:pt x="458695" y="2749"/>
                    </a:cubicBezTo>
                    <a:cubicBezTo>
                      <a:pt x="314734" y="23082"/>
                      <a:pt x="226079" y="171111"/>
                      <a:pt x="174839" y="292299"/>
                    </a:cubicBezTo>
                    <a:cubicBezTo>
                      <a:pt x="80491" y="515154"/>
                      <a:pt x="41451" y="751837"/>
                      <a:pt x="22744" y="991773"/>
                    </a:cubicBezTo>
                    <a:cubicBezTo>
                      <a:pt x="9730" y="1164202"/>
                      <a:pt x="-4910" y="1335817"/>
                      <a:pt x="1597" y="1509059"/>
                    </a:cubicBezTo>
                    <a:cubicBezTo>
                      <a:pt x="5664" y="1620487"/>
                      <a:pt x="5664" y="1735168"/>
                      <a:pt x="31691" y="1844156"/>
                    </a:cubicBezTo>
                    <a:cubicBezTo>
                      <a:pt x="69918" y="2006011"/>
                      <a:pt x="92691" y="2168679"/>
                      <a:pt x="141492" y="2328094"/>
                    </a:cubicBezTo>
                    <a:cubicBezTo>
                      <a:pt x="187852" y="2480189"/>
                      <a:pt x="277320" y="2681898"/>
                      <a:pt x="438362" y="2742899"/>
                    </a:cubicBezTo>
                    <a:cubicBezTo>
                      <a:pt x="506682" y="2768926"/>
                      <a:pt x="577443" y="2777059"/>
                      <a:pt x="653897" y="2764046"/>
                    </a:cubicBezTo>
                    <a:cubicBezTo>
                      <a:pt x="860486" y="2728259"/>
                      <a:pt x="1053249" y="2592431"/>
                      <a:pt x="1215104" y="2466363"/>
                    </a:cubicBezTo>
                    <a:cubicBezTo>
                      <a:pt x="1289931" y="2407802"/>
                      <a:pt x="1435519" y="2315081"/>
                      <a:pt x="1435519" y="2207720"/>
                    </a:cubicBezTo>
                    <a:cubicBezTo>
                      <a:pt x="1435519" y="2040984"/>
                      <a:pt x="1442839" y="1873436"/>
                      <a:pt x="1455853" y="1707514"/>
                    </a:cubicBezTo>
                    <a:cubicBezTo>
                      <a:pt x="1465613" y="1558673"/>
                      <a:pt x="1497333" y="1404138"/>
                      <a:pt x="1491640" y="1253669"/>
                    </a:cubicBezTo>
                    <a:cubicBezTo>
                      <a:pt x="1491640" y="1253669"/>
                      <a:pt x="1491640" y="1253669"/>
                      <a:pt x="1491640" y="1253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9" name="Freeform: Shape 1288">
                <a:extLst>
                  <a:ext uri="{FF2B5EF4-FFF2-40B4-BE49-F238E27FC236}">
                    <a16:creationId xmlns:a16="http://schemas.microsoft.com/office/drawing/2014/main" id="{2D9B63F5-B3F6-402E-81AE-893A2A3193CE}"/>
                  </a:ext>
                </a:extLst>
              </p:cNvPr>
              <p:cNvSpPr/>
              <p:nvPr/>
            </p:nvSpPr>
            <p:spPr>
              <a:xfrm>
                <a:off x="2916492" y="3578688"/>
                <a:ext cx="5116" cy="5116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0" name="Freeform: Shape 1289">
                <a:extLst>
                  <a:ext uri="{FF2B5EF4-FFF2-40B4-BE49-F238E27FC236}">
                    <a16:creationId xmlns:a16="http://schemas.microsoft.com/office/drawing/2014/main" id="{21F6D434-19C6-45BD-90EC-76AE1B2E2E7B}"/>
                  </a:ext>
                </a:extLst>
              </p:cNvPr>
              <p:cNvSpPr/>
              <p:nvPr/>
            </p:nvSpPr>
            <p:spPr>
              <a:xfrm>
                <a:off x="4267475" y="2052010"/>
                <a:ext cx="1493891" cy="1949221"/>
              </a:xfrm>
              <a:custGeom>
                <a:avLst/>
                <a:gdLst>
                  <a:gd name="connsiteX0" fmla="*/ 2376043 w 2374959"/>
                  <a:gd name="connsiteY0" fmla="*/ 2668646 h 3098834"/>
                  <a:gd name="connsiteX1" fmla="*/ 2374416 w 2374959"/>
                  <a:gd name="connsiteY1" fmla="*/ 2056199 h 3098834"/>
                  <a:gd name="connsiteX2" fmla="*/ 2295522 w 2374959"/>
                  <a:gd name="connsiteY2" fmla="*/ 1418539 h 3098834"/>
                  <a:gd name="connsiteX3" fmla="*/ 2128787 w 2374959"/>
                  <a:gd name="connsiteY3" fmla="*/ 853266 h 3098834"/>
                  <a:gd name="connsiteX4" fmla="*/ 1880717 w 2374959"/>
                  <a:gd name="connsiteY4" fmla="*/ 390474 h 3098834"/>
                  <a:gd name="connsiteX5" fmla="*/ 1485433 w 2374959"/>
                  <a:gd name="connsiteY5" fmla="*/ 68391 h 3098834"/>
                  <a:gd name="connsiteX6" fmla="*/ 1175550 w 2374959"/>
                  <a:gd name="connsiteY6" fmla="*/ 70 h 3098834"/>
                  <a:gd name="connsiteX7" fmla="*/ 870546 w 2374959"/>
                  <a:gd name="connsiteY7" fmla="*/ 80591 h 3098834"/>
                  <a:gd name="connsiteX8" fmla="*/ 648504 w 2374959"/>
                  <a:gd name="connsiteY8" fmla="*/ 239193 h 3098834"/>
                  <a:gd name="connsiteX9" fmla="*/ 89738 w 2374959"/>
                  <a:gd name="connsiteY9" fmla="*/ 1201377 h 3098834"/>
                  <a:gd name="connsiteX10" fmla="*/ 19790 w 2374959"/>
                  <a:gd name="connsiteY10" fmla="*/ 2472631 h 3098834"/>
                  <a:gd name="connsiteX11" fmla="*/ 36057 w 2374959"/>
                  <a:gd name="connsiteY11" fmla="*/ 2679220 h 3098834"/>
                  <a:gd name="connsiteX12" fmla="*/ 88111 w 2374959"/>
                  <a:gd name="connsiteY12" fmla="*/ 2871982 h 3098834"/>
                  <a:gd name="connsiteX13" fmla="*/ 576930 w 2374959"/>
                  <a:gd name="connsiteY13" fmla="*/ 3066370 h 3098834"/>
                  <a:gd name="connsiteX14" fmla="*/ 1239804 w 2374959"/>
                  <a:gd name="connsiteY14" fmla="*/ 3102971 h 3098834"/>
                  <a:gd name="connsiteX15" fmla="*/ 1727809 w 2374959"/>
                  <a:gd name="connsiteY15" fmla="*/ 3087517 h 3098834"/>
                  <a:gd name="connsiteX16" fmla="*/ 2204428 w 2374959"/>
                  <a:gd name="connsiteY16" fmla="*/ 3023263 h 3098834"/>
                  <a:gd name="connsiteX17" fmla="*/ 2367909 w 2374959"/>
                  <a:gd name="connsiteY17" fmla="*/ 2809354 h 3098834"/>
                  <a:gd name="connsiteX18" fmla="*/ 2376043 w 2374959"/>
                  <a:gd name="connsiteY18" fmla="*/ 2668646 h 3098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74959" h="3098834">
                    <a:moveTo>
                      <a:pt x="2376043" y="2668646"/>
                    </a:moveTo>
                    <a:cubicBezTo>
                      <a:pt x="2374416" y="2465311"/>
                      <a:pt x="2384990" y="2260348"/>
                      <a:pt x="2374416" y="2056199"/>
                    </a:cubicBezTo>
                    <a:cubicBezTo>
                      <a:pt x="2363843" y="1842290"/>
                      <a:pt x="2337002" y="1628381"/>
                      <a:pt x="2295522" y="1418539"/>
                    </a:cubicBezTo>
                    <a:cubicBezTo>
                      <a:pt x="2257295" y="1223337"/>
                      <a:pt x="2207681" y="1035455"/>
                      <a:pt x="2128787" y="853266"/>
                    </a:cubicBezTo>
                    <a:cubicBezTo>
                      <a:pt x="2059653" y="692224"/>
                      <a:pt x="1983198" y="534436"/>
                      <a:pt x="1880717" y="390474"/>
                    </a:cubicBezTo>
                    <a:cubicBezTo>
                      <a:pt x="1778236" y="245699"/>
                      <a:pt x="1647288" y="138338"/>
                      <a:pt x="1485433" y="68391"/>
                    </a:cubicBezTo>
                    <a:cubicBezTo>
                      <a:pt x="1386205" y="25284"/>
                      <a:pt x="1283724" y="-1557"/>
                      <a:pt x="1175550" y="70"/>
                    </a:cubicBezTo>
                    <a:cubicBezTo>
                      <a:pt x="1068188" y="2510"/>
                      <a:pt x="966521" y="34230"/>
                      <a:pt x="870546" y="80591"/>
                    </a:cubicBezTo>
                    <a:cubicBezTo>
                      <a:pt x="787585" y="120445"/>
                      <a:pt x="716824" y="178192"/>
                      <a:pt x="648504" y="239193"/>
                    </a:cubicBezTo>
                    <a:cubicBezTo>
                      <a:pt x="364647" y="492955"/>
                      <a:pt x="187339" y="838626"/>
                      <a:pt x="89738" y="1201377"/>
                    </a:cubicBezTo>
                    <a:cubicBezTo>
                      <a:pt x="-21690" y="1615368"/>
                      <a:pt x="-8677" y="2048879"/>
                      <a:pt x="19790" y="2472631"/>
                    </a:cubicBezTo>
                    <a:cubicBezTo>
                      <a:pt x="24670" y="2541765"/>
                      <a:pt x="27110" y="2610899"/>
                      <a:pt x="36057" y="2679220"/>
                    </a:cubicBezTo>
                    <a:cubicBezTo>
                      <a:pt x="45004" y="2748354"/>
                      <a:pt x="66964" y="2806914"/>
                      <a:pt x="88111" y="2871982"/>
                    </a:cubicBezTo>
                    <a:cubicBezTo>
                      <a:pt x="175952" y="3054984"/>
                      <a:pt x="402874" y="3047664"/>
                      <a:pt x="576930" y="3066370"/>
                    </a:cubicBezTo>
                    <a:cubicBezTo>
                      <a:pt x="797345" y="3089957"/>
                      <a:pt x="1018575" y="3102157"/>
                      <a:pt x="1239804" y="3102971"/>
                    </a:cubicBezTo>
                    <a:cubicBezTo>
                      <a:pt x="1402472" y="3103784"/>
                      <a:pt x="1565141" y="3098904"/>
                      <a:pt x="1727809" y="3087517"/>
                    </a:cubicBezTo>
                    <a:cubicBezTo>
                      <a:pt x="1885597" y="3076944"/>
                      <a:pt x="2053146" y="3072877"/>
                      <a:pt x="2204428" y="3023263"/>
                    </a:cubicBezTo>
                    <a:cubicBezTo>
                      <a:pt x="2310162" y="2988290"/>
                      <a:pt x="2352456" y="2907769"/>
                      <a:pt x="2367909" y="2809354"/>
                    </a:cubicBezTo>
                    <a:cubicBezTo>
                      <a:pt x="2374416" y="2763807"/>
                      <a:pt x="2376856" y="2716633"/>
                      <a:pt x="2376043" y="26686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1" name="Freeform: Shape 1290">
                <a:extLst>
                  <a:ext uri="{FF2B5EF4-FFF2-40B4-BE49-F238E27FC236}">
                    <a16:creationId xmlns:a16="http://schemas.microsoft.com/office/drawing/2014/main" id="{0E997141-A9A7-4B12-87D7-EF62A3516AC1}"/>
                  </a:ext>
                </a:extLst>
              </p:cNvPr>
              <p:cNvSpPr/>
              <p:nvPr/>
            </p:nvSpPr>
            <p:spPr>
              <a:xfrm>
                <a:off x="5751725" y="2044380"/>
                <a:ext cx="1493891" cy="1949221"/>
              </a:xfrm>
              <a:custGeom>
                <a:avLst/>
                <a:gdLst>
                  <a:gd name="connsiteX0" fmla="*/ 3135 w 2374959"/>
                  <a:gd name="connsiteY0" fmla="*/ 2668646 h 3098834"/>
                  <a:gd name="connsiteX1" fmla="*/ 4762 w 2374959"/>
                  <a:gd name="connsiteY1" fmla="*/ 2056199 h 3098834"/>
                  <a:gd name="connsiteX2" fmla="*/ 83656 w 2374959"/>
                  <a:gd name="connsiteY2" fmla="*/ 1418539 h 3098834"/>
                  <a:gd name="connsiteX3" fmla="*/ 250391 w 2374959"/>
                  <a:gd name="connsiteY3" fmla="*/ 853266 h 3098834"/>
                  <a:gd name="connsiteX4" fmla="*/ 498461 w 2374959"/>
                  <a:gd name="connsiteY4" fmla="*/ 390474 h 3098834"/>
                  <a:gd name="connsiteX5" fmla="*/ 893745 w 2374959"/>
                  <a:gd name="connsiteY5" fmla="*/ 68391 h 3098834"/>
                  <a:gd name="connsiteX6" fmla="*/ 1203629 w 2374959"/>
                  <a:gd name="connsiteY6" fmla="*/ 70 h 3098834"/>
                  <a:gd name="connsiteX7" fmla="*/ 1508632 w 2374959"/>
                  <a:gd name="connsiteY7" fmla="*/ 80591 h 3098834"/>
                  <a:gd name="connsiteX8" fmla="*/ 1730674 w 2374959"/>
                  <a:gd name="connsiteY8" fmla="*/ 239193 h 3098834"/>
                  <a:gd name="connsiteX9" fmla="*/ 2289441 w 2374959"/>
                  <a:gd name="connsiteY9" fmla="*/ 1201377 h 3098834"/>
                  <a:gd name="connsiteX10" fmla="*/ 2359388 w 2374959"/>
                  <a:gd name="connsiteY10" fmla="*/ 2472631 h 3098834"/>
                  <a:gd name="connsiteX11" fmla="*/ 2343121 w 2374959"/>
                  <a:gd name="connsiteY11" fmla="*/ 2679220 h 3098834"/>
                  <a:gd name="connsiteX12" fmla="*/ 2291067 w 2374959"/>
                  <a:gd name="connsiteY12" fmla="*/ 2871982 h 3098834"/>
                  <a:gd name="connsiteX13" fmla="*/ 1802248 w 2374959"/>
                  <a:gd name="connsiteY13" fmla="*/ 3066370 h 3098834"/>
                  <a:gd name="connsiteX14" fmla="*/ 1139374 w 2374959"/>
                  <a:gd name="connsiteY14" fmla="*/ 3102971 h 3098834"/>
                  <a:gd name="connsiteX15" fmla="*/ 651369 w 2374959"/>
                  <a:gd name="connsiteY15" fmla="*/ 3087517 h 3098834"/>
                  <a:gd name="connsiteX16" fmla="*/ 174751 w 2374959"/>
                  <a:gd name="connsiteY16" fmla="*/ 3023263 h 3098834"/>
                  <a:gd name="connsiteX17" fmla="*/ 11269 w 2374959"/>
                  <a:gd name="connsiteY17" fmla="*/ 2809354 h 3098834"/>
                  <a:gd name="connsiteX18" fmla="*/ 3135 w 2374959"/>
                  <a:gd name="connsiteY18" fmla="*/ 2668646 h 3098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74959" h="3098834">
                    <a:moveTo>
                      <a:pt x="3135" y="2668646"/>
                    </a:moveTo>
                    <a:cubicBezTo>
                      <a:pt x="4762" y="2465311"/>
                      <a:pt x="-5811" y="2260348"/>
                      <a:pt x="4762" y="2056199"/>
                    </a:cubicBezTo>
                    <a:cubicBezTo>
                      <a:pt x="15335" y="1842290"/>
                      <a:pt x="42176" y="1628381"/>
                      <a:pt x="83656" y="1418539"/>
                    </a:cubicBezTo>
                    <a:cubicBezTo>
                      <a:pt x="121883" y="1223337"/>
                      <a:pt x="171497" y="1035455"/>
                      <a:pt x="250391" y="853266"/>
                    </a:cubicBezTo>
                    <a:cubicBezTo>
                      <a:pt x="319526" y="692224"/>
                      <a:pt x="395979" y="534436"/>
                      <a:pt x="498461" y="390474"/>
                    </a:cubicBezTo>
                    <a:cubicBezTo>
                      <a:pt x="600942" y="245699"/>
                      <a:pt x="731890" y="138338"/>
                      <a:pt x="893745" y="68391"/>
                    </a:cubicBezTo>
                    <a:cubicBezTo>
                      <a:pt x="992973" y="25284"/>
                      <a:pt x="1095454" y="-1557"/>
                      <a:pt x="1203629" y="70"/>
                    </a:cubicBezTo>
                    <a:cubicBezTo>
                      <a:pt x="1310989" y="2510"/>
                      <a:pt x="1412657" y="34230"/>
                      <a:pt x="1508632" y="80591"/>
                    </a:cubicBezTo>
                    <a:cubicBezTo>
                      <a:pt x="1591593" y="120445"/>
                      <a:pt x="1662353" y="178192"/>
                      <a:pt x="1730674" y="239193"/>
                    </a:cubicBezTo>
                    <a:cubicBezTo>
                      <a:pt x="2014530" y="492955"/>
                      <a:pt x="2191840" y="838626"/>
                      <a:pt x="2289441" y="1201377"/>
                    </a:cubicBezTo>
                    <a:cubicBezTo>
                      <a:pt x="2400868" y="1615368"/>
                      <a:pt x="2387855" y="2048879"/>
                      <a:pt x="2359388" y="2472631"/>
                    </a:cubicBezTo>
                    <a:cubicBezTo>
                      <a:pt x="2354508" y="2541765"/>
                      <a:pt x="2352068" y="2610899"/>
                      <a:pt x="2343121" y="2679220"/>
                    </a:cubicBezTo>
                    <a:cubicBezTo>
                      <a:pt x="2334174" y="2748354"/>
                      <a:pt x="2312214" y="2806914"/>
                      <a:pt x="2291067" y="2871982"/>
                    </a:cubicBezTo>
                    <a:cubicBezTo>
                      <a:pt x="2203227" y="3054984"/>
                      <a:pt x="1976304" y="3047664"/>
                      <a:pt x="1802248" y="3066370"/>
                    </a:cubicBezTo>
                    <a:cubicBezTo>
                      <a:pt x="1581833" y="3089957"/>
                      <a:pt x="1360604" y="3102157"/>
                      <a:pt x="1139374" y="3102971"/>
                    </a:cubicBezTo>
                    <a:cubicBezTo>
                      <a:pt x="976706" y="3103784"/>
                      <a:pt x="814038" y="3098904"/>
                      <a:pt x="651369" y="3087517"/>
                    </a:cubicBezTo>
                    <a:cubicBezTo>
                      <a:pt x="493580" y="3076944"/>
                      <a:pt x="326032" y="3072877"/>
                      <a:pt x="174751" y="3023263"/>
                    </a:cubicBezTo>
                    <a:cubicBezTo>
                      <a:pt x="69016" y="2988290"/>
                      <a:pt x="26722" y="2907769"/>
                      <a:pt x="11269" y="2809354"/>
                    </a:cubicBezTo>
                    <a:cubicBezTo>
                      <a:pt x="4762" y="2763807"/>
                      <a:pt x="2322" y="2716633"/>
                      <a:pt x="3135" y="26686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292" name="Group 1291">
            <a:extLst>
              <a:ext uri="{FF2B5EF4-FFF2-40B4-BE49-F238E27FC236}">
                <a16:creationId xmlns:a16="http://schemas.microsoft.com/office/drawing/2014/main" id="{94DD569F-2359-493F-9286-20CC47D2CC3F}"/>
              </a:ext>
            </a:extLst>
          </p:cNvPr>
          <p:cNvGrpSpPr/>
          <p:nvPr/>
        </p:nvGrpSpPr>
        <p:grpSpPr>
          <a:xfrm>
            <a:off x="5959711" y="4368265"/>
            <a:ext cx="2487369" cy="871372"/>
            <a:chOff x="6160678" y="4457213"/>
            <a:chExt cx="2487369" cy="871372"/>
          </a:xfrm>
        </p:grpSpPr>
        <p:sp>
          <p:nvSpPr>
            <p:cNvPr id="1293" name="Rectangle 1292">
              <a:extLst>
                <a:ext uri="{FF2B5EF4-FFF2-40B4-BE49-F238E27FC236}">
                  <a16:creationId xmlns:a16="http://schemas.microsoft.com/office/drawing/2014/main" id="{F8906182-E7D8-4323-ABF7-CB716EE6C31A}"/>
                </a:ext>
              </a:extLst>
            </p:cNvPr>
            <p:cNvSpPr/>
            <p:nvPr/>
          </p:nvSpPr>
          <p:spPr>
            <a:xfrm>
              <a:off x="6160678" y="4457213"/>
              <a:ext cx="2487369" cy="69881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94" name="Group 1293">
              <a:extLst>
                <a:ext uri="{FF2B5EF4-FFF2-40B4-BE49-F238E27FC236}">
                  <a16:creationId xmlns:a16="http://schemas.microsoft.com/office/drawing/2014/main" id="{836D4622-FF2C-4406-B943-6576DE806753}"/>
                </a:ext>
              </a:extLst>
            </p:cNvPr>
            <p:cNvGrpSpPr/>
            <p:nvPr/>
          </p:nvGrpSpPr>
          <p:grpSpPr>
            <a:xfrm>
              <a:off x="6165118" y="4609862"/>
              <a:ext cx="2481695" cy="718723"/>
              <a:chOff x="6165118" y="4609862"/>
              <a:chExt cx="2481695" cy="718723"/>
            </a:xfrm>
          </p:grpSpPr>
          <p:sp>
            <p:nvSpPr>
              <p:cNvPr id="1295" name="Freeform: Shape 1294">
                <a:extLst>
                  <a:ext uri="{FF2B5EF4-FFF2-40B4-BE49-F238E27FC236}">
                    <a16:creationId xmlns:a16="http://schemas.microsoft.com/office/drawing/2014/main" id="{02D22C6A-D3DA-47AA-811F-E76DBCECDE24}"/>
                  </a:ext>
                </a:extLst>
              </p:cNvPr>
              <p:cNvSpPr/>
              <p:nvPr/>
            </p:nvSpPr>
            <p:spPr>
              <a:xfrm flipH="1">
                <a:off x="8568991" y="4736832"/>
                <a:ext cx="77822" cy="456540"/>
              </a:xfrm>
              <a:custGeom>
                <a:avLst/>
                <a:gdLst>
                  <a:gd name="connsiteX0" fmla="*/ 294243 w 357870"/>
                  <a:gd name="connsiteY0" fmla="*/ 403418 h 2147223"/>
                  <a:gd name="connsiteX1" fmla="*/ 250322 w 357870"/>
                  <a:gd name="connsiteY1" fmla="*/ 890610 h 2147223"/>
                  <a:gd name="connsiteX2" fmla="*/ 278789 w 357870"/>
                  <a:gd name="connsiteY2" fmla="*/ 1613671 h 2147223"/>
                  <a:gd name="connsiteX3" fmla="*/ 361750 w 357870"/>
                  <a:gd name="connsiteY3" fmla="*/ 2000009 h 2147223"/>
                  <a:gd name="connsiteX4" fmla="*/ 363377 w 357870"/>
                  <a:gd name="connsiteY4" fmla="*/ 2018716 h 2147223"/>
                  <a:gd name="connsiteX5" fmla="*/ 213722 w 357870"/>
                  <a:gd name="connsiteY5" fmla="*/ 2124450 h 2147223"/>
                  <a:gd name="connsiteX6" fmla="*/ 2253 w 357870"/>
                  <a:gd name="connsiteY6" fmla="*/ 2151290 h 2147223"/>
                  <a:gd name="connsiteX7" fmla="*/ 2253 w 357870"/>
                  <a:gd name="connsiteY7" fmla="*/ 815782 h 2147223"/>
                  <a:gd name="connsiteX8" fmla="*/ 2253 w 357870"/>
                  <a:gd name="connsiteY8" fmla="*/ 402604 h 2147223"/>
                  <a:gd name="connsiteX9" fmla="*/ 2253 w 357870"/>
                  <a:gd name="connsiteY9" fmla="*/ 192762 h 2147223"/>
                  <a:gd name="connsiteX10" fmla="*/ 8760 w 357870"/>
                  <a:gd name="connsiteY10" fmla="*/ 0 h 2147223"/>
                  <a:gd name="connsiteX11" fmla="*/ 164921 w 357870"/>
                  <a:gd name="connsiteY11" fmla="*/ 209029 h 2147223"/>
                  <a:gd name="connsiteX12" fmla="*/ 232429 w 357870"/>
                  <a:gd name="connsiteY12" fmla="*/ 324524 h 2147223"/>
                  <a:gd name="connsiteX13" fmla="*/ 259269 w 357870"/>
                  <a:gd name="connsiteY13" fmla="*/ 374137 h 2147223"/>
                  <a:gd name="connsiteX14" fmla="*/ 294243 w 357870"/>
                  <a:gd name="connsiteY14" fmla="*/ 403418 h 2147223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32429 w 363377"/>
                  <a:gd name="connsiteY12" fmla="*/ 324524 h 2153220"/>
                  <a:gd name="connsiteX13" fmla="*/ 294243 w 363377"/>
                  <a:gd name="connsiteY13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70920"/>
                  <a:gd name="connsiteY0" fmla="*/ 403418 h 2153220"/>
                  <a:gd name="connsiteX1" fmla="*/ 250322 w 370920"/>
                  <a:gd name="connsiteY1" fmla="*/ 890610 h 2153220"/>
                  <a:gd name="connsiteX2" fmla="*/ 278789 w 370920"/>
                  <a:gd name="connsiteY2" fmla="*/ 1613671 h 2153220"/>
                  <a:gd name="connsiteX3" fmla="*/ 361750 w 370920"/>
                  <a:gd name="connsiteY3" fmla="*/ 2000009 h 2153220"/>
                  <a:gd name="connsiteX4" fmla="*/ 350024 w 370920"/>
                  <a:gd name="connsiteY4" fmla="*/ 1974351 h 2153220"/>
                  <a:gd name="connsiteX5" fmla="*/ 363377 w 370920"/>
                  <a:gd name="connsiteY5" fmla="*/ 2018716 h 2153220"/>
                  <a:gd name="connsiteX6" fmla="*/ 213722 w 370920"/>
                  <a:gd name="connsiteY6" fmla="*/ 2124450 h 2153220"/>
                  <a:gd name="connsiteX7" fmla="*/ 2253 w 370920"/>
                  <a:gd name="connsiteY7" fmla="*/ 2151290 h 2153220"/>
                  <a:gd name="connsiteX8" fmla="*/ 2253 w 370920"/>
                  <a:gd name="connsiteY8" fmla="*/ 815782 h 2153220"/>
                  <a:gd name="connsiteX9" fmla="*/ 2253 w 370920"/>
                  <a:gd name="connsiteY9" fmla="*/ 402604 h 2153220"/>
                  <a:gd name="connsiteX10" fmla="*/ 2253 w 370920"/>
                  <a:gd name="connsiteY10" fmla="*/ 192762 h 2153220"/>
                  <a:gd name="connsiteX11" fmla="*/ 8760 w 370920"/>
                  <a:gd name="connsiteY11" fmla="*/ 0 h 2153220"/>
                  <a:gd name="connsiteX12" fmla="*/ 164921 w 370920"/>
                  <a:gd name="connsiteY12" fmla="*/ 209029 h 2153220"/>
                  <a:gd name="connsiteX13" fmla="*/ 294243 w 370920"/>
                  <a:gd name="connsiteY13" fmla="*/ 403418 h 2153220"/>
                  <a:gd name="connsiteX0" fmla="*/ 294243 w 377541"/>
                  <a:gd name="connsiteY0" fmla="*/ 403418 h 2153220"/>
                  <a:gd name="connsiteX1" fmla="*/ 250322 w 377541"/>
                  <a:gd name="connsiteY1" fmla="*/ 890610 h 2153220"/>
                  <a:gd name="connsiteX2" fmla="*/ 278789 w 377541"/>
                  <a:gd name="connsiteY2" fmla="*/ 1613671 h 2153220"/>
                  <a:gd name="connsiteX3" fmla="*/ 361750 w 377541"/>
                  <a:gd name="connsiteY3" fmla="*/ 2000009 h 2153220"/>
                  <a:gd name="connsiteX4" fmla="*/ 363377 w 377541"/>
                  <a:gd name="connsiteY4" fmla="*/ 2018716 h 2153220"/>
                  <a:gd name="connsiteX5" fmla="*/ 213722 w 377541"/>
                  <a:gd name="connsiteY5" fmla="*/ 2124450 h 2153220"/>
                  <a:gd name="connsiteX6" fmla="*/ 2253 w 377541"/>
                  <a:gd name="connsiteY6" fmla="*/ 2151290 h 2153220"/>
                  <a:gd name="connsiteX7" fmla="*/ 2253 w 377541"/>
                  <a:gd name="connsiteY7" fmla="*/ 815782 h 2153220"/>
                  <a:gd name="connsiteX8" fmla="*/ 2253 w 377541"/>
                  <a:gd name="connsiteY8" fmla="*/ 402604 h 2153220"/>
                  <a:gd name="connsiteX9" fmla="*/ 2253 w 377541"/>
                  <a:gd name="connsiteY9" fmla="*/ 192762 h 2153220"/>
                  <a:gd name="connsiteX10" fmla="*/ 8760 w 377541"/>
                  <a:gd name="connsiteY10" fmla="*/ 0 h 2153220"/>
                  <a:gd name="connsiteX11" fmla="*/ 164921 w 377541"/>
                  <a:gd name="connsiteY11" fmla="*/ 209029 h 2153220"/>
                  <a:gd name="connsiteX12" fmla="*/ 294243 w 377541"/>
                  <a:gd name="connsiteY12" fmla="*/ 403418 h 2153220"/>
                  <a:gd name="connsiteX0" fmla="*/ 294243 w 364424"/>
                  <a:gd name="connsiteY0" fmla="*/ 403418 h 2153220"/>
                  <a:gd name="connsiteX1" fmla="*/ 250322 w 364424"/>
                  <a:gd name="connsiteY1" fmla="*/ 890610 h 2153220"/>
                  <a:gd name="connsiteX2" fmla="*/ 278789 w 364424"/>
                  <a:gd name="connsiteY2" fmla="*/ 1613671 h 2153220"/>
                  <a:gd name="connsiteX3" fmla="*/ 363377 w 364424"/>
                  <a:gd name="connsiteY3" fmla="*/ 2018716 h 2153220"/>
                  <a:gd name="connsiteX4" fmla="*/ 213722 w 364424"/>
                  <a:gd name="connsiteY4" fmla="*/ 2124450 h 2153220"/>
                  <a:gd name="connsiteX5" fmla="*/ 2253 w 364424"/>
                  <a:gd name="connsiteY5" fmla="*/ 2151290 h 2153220"/>
                  <a:gd name="connsiteX6" fmla="*/ 2253 w 364424"/>
                  <a:gd name="connsiteY6" fmla="*/ 815782 h 2153220"/>
                  <a:gd name="connsiteX7" fmla="*/ 2253 w 364424"/>
                  <a:gd name="connsiteY7" fmla="*/ 402604 h 2153220"/>
                  <a:gd name="connsiteX8" fmla="*/ 2253 w 364424"/>
                  <a:gd name="connsiteY8" fmla="*/ 192762 h 2153220"/>
                  <a:gd name="connsiteX9" fmla="*/ 8760 w 364424"/>
                  <a:gd name="connsiteY9" fmla="*/ 0 h 2153220"/>
                  <a:gd name="connsiteX10" fmla="*/ 164921 w 364424"/>
                  <a:gd name="connsiteY10" fmla="*/ 209029 h 2153220"/>
                  <a:gd name="connsiteX11" fmla="*/ 294243 w 364424"/>
                  <a:gd name="connsiteY11" fmla="*/ 403418 h 2153220"/>
                  <a:gd name="connsiteX0" fmla="*/ 294243 w 363376"/>
                  <a:gd name="connsiteY0" fmla="*/ 403418 h 2153220"/>
                  <a:gd name="connsiteX1" fmla="*/ 250322 w 363376"/>
                  <a:gd name="connsiteY1" fmla="*/ 890610 h 2153220"/>
                  <a:gd name="connsiteX2" fmla="*/ 278789 w 363376"/>
                  <a:gd name="connsiteY2" fmla="*/ 1613671 h 2153220"/>
                  <a:gd name="connsiteX3" fmla="*/ 363377 w 363376"/>
                  <a:gd name="connsiteY3" fmla="*/ 2018716 h 2153220"/>
                  <a:gd name="connsiteX4" fmla="*/ 213722 w 363376"/>
                  <a:gd name="connsiteY4" fmla="*/ 2124450 h 2153220"/>
                  <a:gd name="connsiteX5" fmla="*/ 2253 w 363376"/>
                  <a:gd name="connsiteY5" fmla="*/ 2151290 h 2153220"/>
                  <a:gd name="connsiteX6" fmla="*/ 2253 w 363376"/>
                  <a:gd name="connsiteY6" fmla="*/ 815782 h 2153220"/>
                  <a:gd name="connsiteX7" fmla="*/ 2253 w 363376"/>
                  <a:gd name="connsiteY7" fmla="*/ 402604 h 2153220"/>
                  <a:gd name="connsiteX8" fmla="*/ 2253 w 363376"/>
                  <a:gd name="connsiteY8" fmla="*/ 192762 h 2153220"/>
                  <a:gd name="connsiteX9" fmla="*/ 8760 w 363376"/>
                  <a:gd name="connsiteY9" fmla="*/ 0 h 2153220"/>
                  <a:gd name="connsiteX10" fmla="*/ 164921 w 363376"/>
                  <a:gd name="connsiteY10" fmla="*/ 209029 h 2153220"/>
                  <a:gd name="connsiteX11" fmla="*/ 294243 w 363376"/>
                  <a:gd name="connsiteY11" fmla="*/ 403418 h 2153220"/>
                  <a:gd name="connsiteX0" fmla="*/ 294243 w 363378"/>
                  <a:gd name="connsiteY0" fmla="*/ 403418 h 2131745"/>
                  <a:gd name="connsiteX1" fmla="*/ 250322 w 363378"/>
                  <a:gd name="connsiteY1" fmla="*/ 890610 h 2131745"/>
                  <a:gd name="connsiteX2" fmla="*/ 278789 w 363378"/>
                  <a:gd name="connsiteY2" fmla="*/ 1613671 h 2131745"/>
                  <a:gd name="connsiteX3" fmla="*/ 363377 w 363378"/>
                  <a:gd name="connsiteY3" fmla="*/ 2018716 h 2131745"/>
                  <a:gd name="connsiteX4" fmla="*/ 213722 w 363378"/>
                  <a:gd name="connsiteY4" fmla="*/ 2124450 h 2131745"/>
                  <a:gd name="connsiteX5" fmla="*/ 2253 w 363378"/>
                  <a:gd name="connsiteY5" fmla="*/ 2116321 h 2131745"/>
                  <a:gd name="connsiteX6" fmla="*/ 2253 w 363378"/>
                  <a:gd name="connsiteY6" fmla="*/ 815782 h 2131745"/>
                  <a:gd name="connsiteX7" fmla="*/ 2253 w 363378"/>
                  <a:gd name="connsiteY7" fmla="*/ 402604 h 2131745"/>
                  <a:gd name="connsiteX8" fmla="*/ 2253 w 363378"/>
                  <a:gd name="connsiteY8" fmla="*/ 192762 h 2131745"/>
                  <a:gd name="connsiteX9" fmla="*/ 8760 w 363378"/>
                  <a:gd name="connsiteY9" fmla="*/ 0 h 2131745"/>
                  <a:gd name="connsiteX10" fmla="*/ 164921 w 363378"/>
                  <a:gd name="connsiteY10" fmla="*/ 209029 h 2131745"/>
                  <a:gd name="connsiteX11" fmla="*/ 294243 w 363378"/>
                  <a:gd name="connsiteY11" fmla="*/ 403418 h 2131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63378" h="2131745">
                    <a:moveTo>
                      <a:pt x="294243" y="403418"/>
                    </a:moveTo>
                    <a:cubicBezTo>
                      <a:pt x="287736" y="566086"/>
                      <a:pt x="258456" y="727128"/>
                      <a:pt x="250322" y="890610"/>
                    </a:cubicBezTo>
                    <a:cubicBezTo>
                      <a:pt x="238936" y="1131359"/>
                      <a:pt x="243816" y="1375362"/>
                      <a:pt x="278789" y="1613671"/>
                    </a:cubicBezTo>
                    <a:cubicBezTo>
                      <a:pt x="297631" y="1801688"/>
                      <a:pt x="344248" y="1933586"/>
                      <a:pt x="363377" y="2018716"/>
                    </a:cubicBezTo>
                    <a:cubicBezTo>
                      <a:pt x="335723" y="2076463"/>
                      <a:pt x="273909" y="2108183"/>
                      <a:pt x="213722" y="2124450"/>
                    </a:cubicBezTo>
                    <a:cubicBezTo>
                      <a:pt x="153535" y="2140717"/>
                      <a:pt x="2253" y="2126082"/>
                      <a:pt x="2253" y="2116321"/>
                    </a:cubicBezTo>
                    <a:lnTo>
                      <a:pt x="2253" y="815782"/>
                    </a:lnTo>
                    <a:lnTo>
                      <a:pt x="2253" y="402604"/>
                    </a:lnTo>
                    <a:lnTo>
                      <a:pt x="2253" y="192762"/>
                    </a:lnTo>
                    <a:cubicBezTo>
                      <a:pt x="2253" y="128508"/>
                      <a:pt x="-5880" y="62627"/>
                      <a:pt x="8760" y="0"/>
                    </a:cubicBezTo>
                    <a:cubicBezTo>
                      <a:pt x="65694" y="65881"/>
                      <a:pt x="118561" y="135828"/>
                      <a:pt x="164921" y="209029"/>
                    </a:cubicBezTo>
                    <a:cubicBezTo>
                      <a:pt x="212502" y="276265"/>
                      <a:pt x="240047" y="304808"/>
                      <a:pt x="294243" y="4034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6" name="Freeform: Shape 1295">
                <a:extLst>
                  <a:ext uri="{FF2B5EF4-FFF2-40B4-BE49-F238E27FC236}">
                    <a16:creationId xmlns:a16="http://schemas.microsoft.com/office/drawing/2014/main" id="{96487819-DE14-4C2B-9C87-687CDB0D25FB}"/>
                  </a:ext>
                </a:extLst>
              </p:cNvPr>
              <p:cNvSpPr/>
              <p:nvPr/>
            </p:nvSpPr>
            <p:spPr>
              <a:xfrm rot="20941682" flipH="1">
                <a:off x="7827913" y="4640552"/>
                <a:ext cx="438241" cy="612794"/>
              </a:xfrm>
              <a:custGeom>
                <a:avLst/>
                <a:gdLst>
                  <a:gd name="connsiteX0" fmla="*/ 1820419 w 1821886"/>
                  <a:gd name="connsiteY0" fmla="*/ 1327383 h 2854831"/>
                  <a:gd name="connsiteX1" fmla="*/ 1554456 w 1821886"/>
                  <a:gd name="connsiteY1" fmla="*/ 802777 h 2854831"/>
                  <a:gd name="connsiteX2" fmla="*/ 1358441 w 1821886"/>
                  <a:gd name="connsiteY2" fmla="*/ 496147 h 2854831"/>
                  <a:gd name="connsiteX3" fmla="*/ 1023343 w 1821886"/>
                  <a:gd name="connsiteY3" fmla="*/ 104929 h 2854831"/>
                  <a:gd name="connsiteX4" fmla="*/ 845222 w 1821886"/>
                  <a:gd name="connsiteY4" fmla="*/ 13835 h 2854831"/>
                  <a:gd name="connsiteX5" fmla="*/ 604472 w 1821886"/>
                  <a:gd name="connsiteY5" fmla="*/ 59382 h 2854831"/>
                  <a:gd name="connsiteX6" fmla="*/ 163641 w 1821886"/>
                  <a:gd name="connsiteY6" fmla="*/ 702736 h 2854831"/>
                  <a:gd name="connsiteX7" fmla="*/ 1786 w 1821886"/>
                  <a:gd name="connsiteY7" fmla="*/ 1904856 h 2854831"/>
                  <a:gd name="connsiteX8" fmla="*/ 17239 w 1821886"/>
                  <a:gd name="connsiteY8" fmla="*/ 2261100 h 2854831"/>
                  <a:gd name="connsiteX9" fmla="*/ 111587 w 1821886"/>
                  <a:gd name="connsiteY9" fmla="*/ 2553903 h 2854831"/>
                  <a:gd name="connsiteX10" fmla="*/ 419843 w 1821886"/>
                  <a:gd name="connsiteY10" fmla="*/ 2747478 h 2854831"/>
                  <a:gd name="connsiteX11" fmla="*/ 987556 w 1821886"/>
                  <a:gd name="connsiteY11" fmla="*/ 2858906 h 2854831"/>
                  <a:gd name="connsiteX12" fmla="*/ 1602443 w 1821886"/>
                  <a:gd name="connsiteY12" fmla="*/ 2752359 h 2854831"/>
                  <a:gd name="connsiteX13" fmla="*/ 1776498 w 1821886"/>
                  <a:gd name="connsiteY13" fmla="*/ 2592130 h 2854831"/>
                  <a:gd name="connsiteX14" fmla="*/ 1778938 w 1821886"/>
                  <a:gd name="connsiteY14" fmla="*/ 2430275 h 2854831"/>
                  <a:gd name="connsiteX15" fmla="*/ 1791952 w 1821886"/>
                  <a:gd name="connsiteY15" fmla="*/ 2003270 h 2854831"/>
                  <a:gd name="connsiteX16" fmla="*/ 1809032 w 1821886"/>
                  <a:gd name="connsiteY16" fmla="*/ 1642146 h 2854831"/>
                  <a:gd name="connsiteX17" fmla="*/ 1819606 w 1821886"/>
                  <a:gd name="connsiteY17" fmla="*/ 1461584 h 2854831"/>
                  <a:gd name="connsiteX18" fmla="*/ 1820419 w 1821886"/>
                  <a:gd name="connsiteY18" fmla="*/ 1327383 h 2854831"/>
                  <a:gd name="connsiteX19" fmla="*/ 1820419 w 1821886"/>
                  <a:gd name="connsiteY19" fmla="*/ 1327383 h 2854831"/>
                  <a:gd name="connsiteX0" fmla="*/ 1820419 w 1829987"/>
                  <a:gd name="connsiteY0" fmla="*/ 1327383 h 2862372"/>
                  <a:gd name="connsiteX1" fmla="*/ 1554456 w 1829987"/>
                  <a:gd name="connsiteY1" fmla="*/ 802777 h 2862372"/>
                  <a:gd name="connsiteX2" fmla="*/ 1358441 w 1829987"/>
                  <a:gd name="connsiteY2" fmla="*/ 496147 h 2862372"/>
                  <a:gd name="connsiteX3" fmla="*/ 1023343 w 1829987"/>
                  <a:gd name="connsiteY3" fmla="*/ 104929 h 2862372"/>
                  <a:gd name="connsiteX4" fmla="*/ 845222 w 1829987"/>
                  <a:gd name="connsiteY4" fmla="*/ 13835 h 2862372"/>
                  <a:gd name="connsiteX5" fmla="*/ 604472 w 1829987"/>
                  <a:gd name="connsiteY5" fmla="*/ 59382 h 2862372"/>
                  <a:gd name="connsiteX6" fmla="*/ 163641 w 1829987"/>
                  <a:gd name="connsiteY6" fmla="*/ 702736 h 2862372"/>
                  <a:gd name="connsiteX7" fmla="*/ 1786 w 1829987"/>
                  <a:gd name="connsiteY7" fmla="*/ 1904856 h 2862372"/>
                  <a:gd name="connsiteX8" fmla="*/ 17239 w 1829987"/>
                  <a:gd name="connsiteY8" fmla="*/ 2261100 h 2862372"/>
                  <a:gd name="connsiteX9" fmla="*/ 111587 w 1829987"/>
                  <a:gd name="connsiteY9" fmla="*/ 2553903 h 2862372"/>
                  <a:gd name="connsiteX10" fmla="*/ 419843 w 1829987"/>
                  <a:gd name="connsiteY10" fmla="*/ 2747478 h 2862372"/>
                  <a:gd name="connsiteX11" fmla="*/ 987556 w 1829987"/>
                  <a:gd name="connsiteY11" fmla="*/ 2858906 h 2862372"/>
                  <a:gd name="connsiteX12" fmla="*/ 1602443 w 1829987"/>
                  <a:gd name="connsiteY12" fmla="*/ 2752359 h 2862372"/>
                  <a:gd name="connsiteX13" fmla="*/ 1776498 w 1829987"/>
                  <a:gd name="connsiteY13" fmla="*/ 2592130 h 2862372"/>
                  <a:gd name="connsiteX14" fmla="*/ 1791952 w 1829987"/>
                  <a:gd name="connsiteY14" fmla="*/ 2003270 h 2862372"/>
                  <a:gd name="connsiteX15" fmla="*/ 1809032 w 1829987"/>
                  <a:gd name="connsiteY15" fmla="*/ 1642146 h 2862372"/>
                  <a:gd name="connsiteX16" fmla="*/ 1819606 w 1829987"/>
                  <a:gd name="connsiteY16" fmla="*/ 1461584 h 2862372"/>
                  <a:gd name="connsiteX17" fmla="*/ 1820419 w 1829987"/>
                  <a:gd name="connsiteY17" fmla="*/ 1327383 h 2862372"/>
                  <a:gd name="connsiteX18" fmla="*/ 1820419 w 1829987"/>
                  <a:gd name="connsiteY18" fmla="*/ 1327383 h 2862372"/>
                  <a:gd name="connsiteX0" fmla="*/ 1820419 w 1829987"/>
                  <a:gd name="connsiteY0" fmla="*/ 1327383 h 2862372"/>
                  <a:gd name="connsiteX1" fmla="*/ 1554456 w 1829987"/>
                  <a:gd name="connsiteY1" fmla="*/ 802777 h 2862372"/>
                  <a:gd name="connsiteX2" fmla="*/ 1358441 w 1829987"/>
                  <a:gd name="connsiteY2" fmla="*/ 496147 h 2862372"/>
                  <a:gd name="connsiteX3" fmla="*/ 1023343 w 1829987"/>
                  <a:gd name="connsiteY3" fmla="*/ 104929 h 2862372"/>
                  <a:gd name="connsiteX4" fmla="*/ 845222 w 1829987"/>
                  <a:gd name="connsiteY4" fmla="*/ 13835 h 2862372"/>
                  <a:gd name="connsiteX5" fmla="*/ 604472 w 1829987"/>
                  <a:gd name="connsiteY5" fmla="*/ 59382 h 2862372"/>
                  <a:gd name="connsiteX6" fmla="*/ 163641 w 1829987"/>
                  <a:gd name="connsiteY6" fmla="*/ 702736 h 2862372"/>
                  <a:gd name="connsiteX7" fmla="*/ 1786 w 1829987"/>
                  <a:gd name="connsiteY7" fmla="*/ 1904856 h 2862372"/>
                  <a:gd name="connsiteX8" fmla="*/ 17239 w 1829987"/>
                  <a:gd name="connsiteY8" fmla="*/ 2261100 h 2862372"/>
                  <a:gd name="connsiteX9" fmla="*/ 111587 w 1829987"/>
                  <a:gd name="connsiteY9" fmla="*/ 2553903 h 2862372"/>
                  <a:gd name="connsiteX10" fmla="*/ 419843 w 1829987"/>
                  <a:gd name="connsiteY10" fmla="*/ 2747478 h 2862372"/>
                  <a:gd name="connsiteX11" fmla="*/ 987556 w 1829987"/>
                  <a:gd name="connsiteY11" fmla="*/ 2858906 h 2862372"/>
                  <a:gd name="connsiteX12" fmla="*/ 1602443 w 1829987"/>
                  <a:gd name="connsiteY12" fmla="*/ 2752359 h 2862372"/>
                  <a:gd name="connsiteX13" fmla="*/ 1776498 w 1829987"/>
                  <a:gd name="connsiteY13" fmla="*/ 2592130 h 2862372"/>
                  <a:gd name="connsiteX14" fmla="*/ 1809032 w 1829987"/>
                  <a:gd name="connsiteY14" fmla="*/ 1642146 h 2862372"/>
                  <a:gd name="connsiteX15" fmla="*/ 1819606 w 1829987"/>
                  <a:gd name="connsiteY15" fmla="*/ 1461584 h 2862372"/>
                  <a:gd name="connsiteX16" fmla="*/ 1820419 w 1829987"/>
                  <a:gd name="connsiteY16" fmla="*/ 1327383 h 2862372"/>
                  <a:gd name="connsiteX17" fmla="*/ 1820419 w 1829987"/>
                  <a:gd name="connsiteY17" fmla="*/ 1327383 h 2862372"/>
                  <a:gd name="connsiteX0" fmla="*/ 1820419 w 1829987"/>
                  <a:gd name="connsiteY0" fmla="*/ 1327383 h 2862372"/>
                  <a:gd name="connsiteX1" fmla="*/ 1554456 w 1829987"/>
                  <a:gd name="connsiteY1" fmla="*/ 802777 h 2862372"/>
                  <a:gd name="connsiteX2" fmla="*/ 1358441 w 1829987"/>
                  <a:gd name="connsiteY2" fmla="*/ 496147 h 2862372"/>
                  <a:gd name="connsiteX3" fmla="*/ 1023343 w 1829987"/>
                  <a:gd name="connsiteY3" fmla="*/ 104929 h 2862372"/>
                  <a:gd name="connsiteX4" fmla="*/ 845222 w 1829987"/>
                  <a:gd name="connsiteY4" fmla="*/ 13835 h 2862372"/>
                  <a:gd name="connsiteX5" fmla="*/ 604472 w 1829987"/>
                  <a:gd name="connsiteY5" fmla="*/ 59382 h 2862372"/>
                  <a:gd name="connsiteX6" fmla="*/ 163641 w 1829987"/>
                  <a:gd name="connsiteY6" fmla="*/ 702736 h 2862372"/>
                  <a:gd name="connsiteX7" fmla="*/ 1786 w 1829987"/>
                  <a:gd name="connsiteY7" fmla="*/ 1904856 h 2862372"/>
                  <a:gd name="connsiteX8" fmla="*/ 17239 w 1829987"/>
                  <a:gd name="connsiteY8" fmla="*/ 2261100 h 2862372"/>
                  <a:gd name="connsiteX9" fmla="*/ 111587 w 1829987"/>
                  <a:gd name="connsiteY9" fmla="*/ 2553903 h 2862372"/>
                  <a:gd name="connsiteX10" fmla="*/ 419843 w 1829987"/>
                  <a:gd name="connsiteY10" fmla="*/ 2747478 h 2862372"/>
                  <a:gd name="connsiteX11" fmla="*/ 987556 w 1829987"/>
                  <a:gd name="connsiteY11" fmla="*/ 2858906 h 2862372"/>
                  <a:gd name="connsiteX12" fmla="*/ 1602443 w 1829987"/>
                  <a:gd name="connsiteY12" fmla="*/ 2752359 h 2862372"/>
                  <a:gd name="connsiteX13" fmla="*/ 1776498 w 1829987"/>
                  <a:gd name="connsiteY13" fmla="*/ 2592130 h 2862372"/>
                  <a:gd name="connsiteX14" fmla="*/ 1819606 w 1829987"/>
                  <a:gd name="connsiteY14" fmla="*/ 1461584 h 2862372"/>
                  <a:gd name="connsiteX15" fmla="*/ 1820419 w 1829987"/>
                  <a:gd name="connsiteY15" fmla="*/ 1327383 h 2862372"/>
                  <a:gd name="connsiteX16" fmla="*/ 1820419 w 1829987"/>
                  <a:gd name="connsiteY16" fmla="*/ 1327383 h 2862372"/>
                  <a:gd name="connsiteX0" fmla="*/ 1820419 w 2046304"/>
                  <a:gd name="connsiteY0" fmla="*/ 1327383 h 2861354"/>
                  <a:gd name="connsiteX1" fmla="*/ 1554456 w 2046304"/>
                  <a:gd name="connsiteY1" fmla="*/ 802777 h 2861354"/>
                  <a:gd name="connsiteX2" fmla="*/ 1358441 w 2046304"/>
                  <a:gd name="connsiteY2" fmla="*/ 496147 h 2861354"/>
                  <a:gd name="connsiteX3" fmla="*/ 1023343 w 2046304"/>
                  <a:gd name="connsiteY3" fmla="*/ 104929 h 2861354"/>
                  <a:gd name="connsiteX4" fmla="*/ 845222 w 2046304"/>
                  <a:gd name="connsiteY4" fmla="*/ 13835 h 2861354"/>
                  <a:gd name="connsiteX5" fmla="*/ 604472 w 2046304"/>
                  <a:gd name="connsiteY5" fmla="*/ 59382 h 2861354"/>
                  <a:gd name="connsiteX6" fmla="*/ 163641 w 2046304"/>
                  <a:gd name="connsiteY6" fmla="*/ 702736 h 2861354"/>
                  <a:gd name="connsiteX7" fmla="*/ 1786 w 2046304"/>
                  <a:gd name="connsiteY7" fmla="*/ 1904856 h 2861354"/>
                  <a:gd name="connsiteX8" fmla="*/ 17239 w 2046304"/>
                  <a:gd name="connsiteY8" fmla="*/ 2261100 h 2861354"/>
                  <a:gd name="connsiteX9" fmla="*/ 111587 w 2046304"/>
                  <a:gd name="connsiteY9" fmla="*/ 2553903 h 2861354"/>
                  <a:gd name="connsiteX10" fmla="*/ 419843 w 2046304"/>
                  <a:gd name="connsiteY10" fmla="*/ 2747478 h 2861354"/>
                  <a:gd name="connsiteX11" fmla="*/ 987556 w 2046304"/>
                  <a:gd name="connsiteY11" fmla="*/ 2858906 h 2861354"/>
                  <a:gd name="connsiteX12" fmla="*/ 1602443 w 2046304"/>
                  <a:gd name="connsiteY12" fmla="*/ 2752359 h 2861354"/>
                  <a:gd name="connsiteX13" fmla="*/ 2042927 w 2046304"/>
                  <a:gd name="connsiteY13" fmla="*/ 2377381 h 2861354"/>
                  <a:gd name="connsiteX14" fmla="*/ 1819606 w 2046304"/>
                  <a:gd name="connsiteY14" fmla="*/ 1461584 h 2861354"/>
                  <a:gd name="connsiteX15" fmla="*/ 1820419 w 2046304"/>
                  <a:gd name="connsiteY15" fmla="*/ 1327383 h 2861354"/>
                  <a:gd name="connsiteX16" fmla="*/ 1820419 w 2046304"/>
                  <a:gd name="connsiteY16" fmla="*/ 1327383 h 2861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046304" h="2861354">
                    <a:moveTo>
                      <a:pt x="1820419" y="1327383"/>
                    </a:moveTo>
                    <a:cubicBezTo>
                      <a:pt x="1726071" y="1154954"/>
                      <a:pt x="1650430" y="973579"/>
                      <a:pt x="1554456" y="802777"/>
                    </a:cubicBezTo>
                    <a:cubicBezTo>
                      <a:pt x="1495082" y="697042"/>
                      <a:pt x="1433268" y="591308"/>
                      <a:pt x="1358441" y="496147"/>
                    </a:cubicBezTo>
                    <a:cubicBezTo>
                      <a:pt x="1254333" y="364385"/>
                      <a:pt x="1157545" y="207410"/>
                      <a:pt x="1023343" y="104929"/>
                    </a:cubicBezTo>
                    <a:cubicBezTo>
                      <a:pt x="972916" y="65889"/>
                      <a:pt x="904595" y="35795"/>
                      <a:pt x="845222" y="13835"/>
                    </a:cubicBezTo>
                    <a:cubicBezTo>
                      <a:pt x="758194" y="-17885"/>
                      <a:pt x="678486" y="8142"/>
                      <a:pt x="604472" y="59382"/>
                    </a:cubicBezTo>
                    <a:cubicBezTo>
                      <a:pt x="392190" y="207410"/>
                      <a:pt x="257175" y="467680"/>
                      <a:pt x="163641" y="702736"/>
                    </a:cubicBezTo>
                    <a:cubicBezTo>
                      <a:pt x="13172" y="1082567"/>
                      <a:pt x="-7161" y="1500625"/>
                      <a:pt x="1786" y="1904856"/>
                    </a:cubicBezTo>
                    <a:cubicBezTo>
                      <a:pt x="4226" y="2023604"/>
                      <a:pt x="9106" y="2142352"/>
                      <a:pt x="17239" y="2261100"/>
                    </a:cubicBezTo>
                    <a:cubicBezTo>
                      <a:pt x="24559" y="2363581"/>
                      <a:pt x="46519" y="2470942"/>
                      <a:pt x="111587" y="2553903"/>
                    </a:cubicBezTo>
                    <a:cubicBezTo>
                      <a:pt x="186414" y="2649877"/>
                      <a:pt x="310042" y="2704371"/>
                      <a:pt x="419843" y="2747478"/>
                    </a:cubicBezTo>
                    <a:cubicBezTo>
                      <a:pt x="595525" y="2815799"/>
                      <a:pt x="798048" y="2846706"/>
                      <a:pt x="987556" y="2858906"/>
                    </a:cubicBezTo>
                    <a:cubicBezTo>
                      <a:pt x="1190892" y="2871920"/>
                      <a:pt x="1426548" y="2832613"/>
                      <a:pt x="1602443" y="2752359"/>
                    </a:cubicBezTo>
                    <a:cubicBezTo>
                      <a:pt x="1778338" y="2672105"/>
                      <a:pt x="2024220" y="2456275"/>
                      <a:pt x="2042927" y="2377381"/>
                    </a:cubicBezTo>
                    <a:cubicBezTo>
                      <a:pt x="2079121" y="2162252"/>
                      <a:pt x="1812286" y="1672375"/>
                      <a:pt x="1819606" y="1461584"/>
                    </a:cubicBezTo>
                    <a:cubicBezTo>
                      <a:pt x="1822859" y="1419290"/>
                      <a:pt x="1840752" y="1368050"/>
                      <a:pt x="1820419" y="1327383"/>
                    </a:cubicBezTo>
                    <a:lnTo>
                      <a:pt x="1820419" y="1327383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7" name="Freeform: Shape 1296">
                <a:extLst>
                  <a:ext uri="{FF2B5EF4-FFF2-40B4-BE49-F238E27FC236}">
                    <a16:creationId xmlns:a16="http://schemas.microsoft.com/office/drawing/2014/main" id="{D7161EAF-5C3C-47E9-B9B0-9305CC064635}"/>
                  </a:ext>
                </a:extLst>
              </p:cNvPr>
              <p:cNvSpPr/>
              <p:nvPr/>
            </p:nvSpPr>
            <p:spPr>
              <a:xfrm flipH="1">
                <a:off x="8275641" y="4650070"/>
                <a:ext cx="318762" cy="592237"/>
              </a:xfrm>
              <a:custGeom>
                <a:avLst/>
                <a:gdLst>
                  <a:gd name="connsiteX0" fmla="*/ 1491640 w 1488416"/>
                  <a:gd name="connsiteY0" fmla="*/ 1253669 h 2765363"/>
                  <a:gd name="connsiteX1" fmla="*/ 1449346 w 1488416"/>
                  <a:gd name="connsiteY1" fmla="*/ 1108081 h 2765363"/>
                  <a:gd name="connsiteX2" fmla="*/ 1323278 w 1488416"/>
                  <a:gd name="connsiteY2" fmla="*/ 807144 h 2765363"/>
                  <a:gd name="connsiteX3" fmla="*/ 865366 w 1488416"/>
                  <a:gd name="connsiteY3" fmla="*/ 193071 h 2765363"/>
                  <a:gd name="connsiteX4" fmla="*/ 458695 w 1488416"/>
                  <a:gd name="connsiteY4" fmla="*/ 2749 h 2765363"/>
                  <a:gd name="connsiteX5" fmla="*/ 174839 w 1488416"/>
                  <a:gd name="connsiteY5" fmla="*/ 292299 h 2765363"/>
                  <a:gd name="connsiteX6" fmla="*/ 22744 w 1488416"/>
                  <a:gd name="connsiteY6" fmla="*/ 991773 h 2765363"/>
                  <a:gd name="connsiteX7" fmla="*/ 1597 w 1488416"/>
                  <a:gd name="connsiteY7" fmla="*/ 1509059 h 2765363"/>
                  <a:gd name="connsiteX8" fmla="*/ 31691 w 1488416"/>
                  <a:gd name="connsiteY8" fmla="*/ 1844156 h 2765363"/>
                  <a:gd name="connsiteX9" fmla="*/ 141492 w 1488416"/>
                  <a:gd name="connsiteY9" fmla="*/ 2328094 h 2765363"/>
                  <a:gd name="connsiteX10" fmla="*/ 438362 w 1488416"/>
                  <a:gd name="connsiteY10" fmla="*/ 2742899 h 2765363"/>
                  <a:gd name="connsiteX11" fmla="*/ 653897 w 1488416"/>
                  <a:gd name="connsiteY11" fmla="*/ 2764046 h 2765363"/>
                  <a:gd name="connsiteX12" fmla="*/ 1215104 w 1488416"/>
                  <a:gd name="connsiteY12" fmla="*/ 2466363 h 2765363"/>
                  <a:gd name="connsiteX13" fmla="*/ 1435519 w 1488416"/>
                  <a:gd name="connsiteY13" fmla="*/ 2207720 h 2765363"/>
                  <a:gd name="connsiteX14" fmla="*/ 1455853 w 1488416"/>
                  <a:gd name="connsiteY14" fmla="*/ 1707514 h 2765363"/>
                  <a:gd name="connsiteX15" fmla="*/ 1491640 w 1488416"/>
                  <a:gd name="connsiteY15" fmla="*/ 1253669 h 2765363"/>
                  <a:gd name="connsiteX16" fmla="*/ 1491640 w 1488416"/>
                  <a:gd name="connsiteY16" fmla="*/ 1253669 h 2765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488416" h="2765363">
                    <a:moveTo>
                      <a:pt x="1491640" y="1253669"/>
                    </a:moveTo>
                    <a:cubicBezTo>
                      <a:pt x="1489200" y="1204869"/>
                      <a:pt x="1465613" y="1155255"/>
                      <a:pt x="1449346" y="1108081"/>
                    </a:cubicBezTo>
                    <a:cubicBezTo>
                      <a:pt x="1414372" y="1003160"/>
                      <a:pt x="1379399" y="903119"/>
                      <a:pt x="1323278" y="807144"/>
                    </a:cubicBezTo>
                    <a:cubicBezTo>
                      <a:pt x="1193143" y="585915"/>
                      <a:pt x="1055688" y="367126"/>
                      <a:pt x="865366" y="193071"/>
                    </a:cubicBezTo>
                    <a:cubicBezTo>
                      <a:pt x="756379" y="94656"/>
                      <a:pt x="616484" y="-19212"/>
                      <a:pt x="458695" y="2749"/>
                    </a:cubicBezTo>
                    <a:cubicBezTo>
                      <a:pt x="314734" y="23082"/>
                      <a:pt x="226079" y="171111"/>
                      <a:pt x="174839" y="292299"/>
                    </a:cubicBezTo>
                    <a:cubicBezTo>
                      <a:pt x="80491" y="515154"/>
                      <a:pt x="41451" y="751837"/>
                      <a:pt x="22744" y="991773"/>
                    </a:cubicBezTo>
                    <a:cubicBezTo>
                      <a:pt x="9730" y="1164202"/>
                      <a:pt x="-4910" y="1335817"/>
                      <a:pt x="1597" y="1509059"/>
                    </a:cubicBezTo>
                    <a:cubicBezTo>
                      <a:pt x="5664" y="1620487"/>
                      <a:pt x="5664" y="1735168"/>
                      <a:pt x="31691" y="1844156"/>
                    </a:cubicBezTo>
                    <a:cubicBezTo>
                      <a:pt x="69918" y="2006011"/>
                      <a:pt x="92691" y="2168679"/>
                      <a:pt x="141492" y="2328094"/>
                    </a:cubicBezTo>
                    <a:cubicBezTo>
                      <a:pt x="187852" y="2480189"/>
                      <a:pt x="277320" y="2681898"/>
                      <a:pt x="438362" y="2742899"/>
                    </a:cubicBezTo>
                    <a:cubicBezTo>
                      <a:pt x="506682" y="2768926"/>
                      <a:pt x="577443" y="2777059"/>
                      <a:pt x="653897" y="2764046"/>
                    </a:cubicBezTo>
                    <a:cubicBezTo>
                      <a:pt x="860486" y="2728259"/>
                      <a:pt x="1053249" y="2592431"/>
                      <a:pt x="1215104" y="2466363"/>
                    </a:cubicBezTo>
                    <a:cubicBezTo>
                      <a:pt x="1289931" y="2407802"/>
                      <a:pt x="1435519" y="2315081"/>
                      <a:pt x="1435519" y="2207720"/>
                    </a:cubicBezTo>
                    <a:cubicBezTo>
                      <a:pt x="1435519" y="2040984"/>
                      <a:pt x="1442839" y="1873436"/>
                      <a:pt x="1455853" y="1707514"/>
                    </a:cubicBezTo>
                    <a:cubicBezTo>
                      <a:pt x="1465613" y="1558673"/>
                      <a:pt x="1497333" y="1404138"/>
                      <a:pt x="1491640" y="1253669"/>
                    </a:cubicBezTo>
                    <a:cubicBezTo>
                      <a:pt x="1491640" y="1253669"/>
                      <a:pt x="1491640" y="1253669"/>
                      <a:pt x="1491640" y="1253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8" name="Freeform: Shape 1297">
                <a:extLst>
                  <a:ext uri="{FF2B5EF4-FFF2-40B4-BE49-F238E27FC236}">
                    <a16:creationId xmlns:a16="http://schemas.microsoft.com/office/drawing/2014/main" id="{9BC335A1-C430-4CFE-AACD-A4CF4AF6FC1D}"/>
                  </a:ext>
                </a:extLst>
              </p:cNvPr>
              <p:cNvSpPr/>
              <p:nvPr/>
            </p:nvSpPr>
            <p:spPr>
              <a:xfrm flipH="1">
                <a:off x="8368595" y="5193371"/>
                <a:ext cx="1742" cy="1742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9" name="Freeform: Shape 1298">
                <a:extLst>
                  <a:ext uri="{FF2B5EF4-FFF2-40B4-BE49-F238E27FC236}">
                    <a16:creationId xmlns:a16="http://schemas.microsoft.com/office/drawing/2014/main" id="{3A454A7C-E67C-4D30-B293-EBEDD8A430C5}"/>
                  </a:ext>
                </a:extLst>
              </p:cNvPr>
              <p:cNvSpPr/>
              <p:nvPr/>
            </p:nvSpPr>
            <p:spPr>
              <a:xfrm rot="295291">
                <a:off x="6165118" y="4736832"/>
                <a:ext cx="112392" cy="456540"/>
              </a:xfrm>
              <a:custGeom>
                <a:avLst/>
                <a:gdLst>
                  <a:gd name="connsiteX0" fmla="*/ 294243 w 357870"/>
                  <a:gd name="connsiteY0" fmla="*/ 403418 h 2147223"/>
                  <a:gd name="connsiteX1" fmla="*/ 250322 w 357870"/>
                  <a:gd name="connsiteY1" fmla="*/ 890610 h 2147223"/>
                  <a:gd name="connsiteX2" fmla="*/ 278789 w 357870"/>
                  <a:gd name="connsiteY2" fmla="*/ 1613671 h 2147223"/>
                  <a:gd name="connsiteX3" fmla="*/ 361750 w 357870"/>
                  <a:gd name="connsiteY3" fmla="*/ 2000009 h 2147223"/>
                  <a:gd name="connsiteX4" fmla="*/ 363377 w 357870"/>
                  <a:gd name="connsiteY4" fmla="*/ 2018716 h 2147223"/>
                  <a:gd name="connsiteX5" fmla="*/ 213722 w 357870"/>
                  <a:gd name="connsiteY5" fmla="*/ 2124450 h 2147223"/>
                  <a:gd name="connsiteX6" fmla="*/ 2253 w 357870"/>
                  <a:gd name="connsiteY6" fmla="*/ 2151290 h 2147223"/>
                  <a:gd name="connsiteX7" fmla="*/ 2253 w 357870"/>
                  <a:gd name="connsiteY7" fmla="*/ 815782 h 2147223"/>
                  <a:gd name="connsiteX8" fmla="*/ 2253 w 357870"/>
                  <a:gd name="connsiteY8" fmla="*/ 402604 h 2147223"/>
                  <a:gd name="connsiteX9" fmla="*/ 2253 w 357870"/>
                  <a:gd name="connsiteY9" fmla="*/ 192762 h 2147223"/>
                  <a:gd name="connsiteX10" fmla="*/ 8760 w 357870"/>
                  <a:gd name="connsiteY10" fmla="*/ 0 h 2147223"/>
                  <a:gd name="connsiteX11" fmla="*/ 164921 w 357870"/>
                  <a:gd name="connsiteY11" fmla="*/ 209029 h 2147223"/>
                  <a:gd name="connsiteX12" fmla="*/ 232429 w 357870"/>
                  <a:gd name="connsiteY12" fmla="*/ 324524 h 2147223"/>
                  <a:gd name="connsiteX13" fmla="*/ 259269 w 357870"/>
                  <a:gd name="connsiteY13" fmla="*/ 374137 h 2147223"/>
                  <a:gd name="connsiteX14" fmla="*/ 294243 w 357870"/>
                  <a:gd name="connsiteY14" fmla="*/ 403418 h 2147223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32429 w 363377"/>
                  <a:gd name="connsiteY12" fmla="*/ 324524 h 2153220"/>
                  <a:gd name="connsiteX13" fmla="*/ 294243 w 363377"/>
                  <a:gd name="connsiteY13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70920"/>
                  <a:gd name="connsiteY0" fmla="*/ 403418 h 2153220"/>
                  <a:gd name="connsiteX1" fmla="*/ 250322 w 370920"/>
                  <a:gd name="connsiteY1" fmla="*/ 890610 h 2153220"/>
                  <a:gd name="connsiteX2" fmla="*/ 278789 w 370920"/>
                  <a:gd name="connsiteY2" fmla="*/ 1613671 h 2153220"/>
                  <a:gd name="connsiteX3" fmla="*/ 361750 w 370920"/>
                  <a:gd name="connsiteY3" fmla="*/ 2000009 h 2153220"/>
                  <a:gd name="connsiteX4" fmla="*/ 350024 w 370920"/>
                  <a:gd name="connsiteY4" fmla="*/ 1974351 h 2153220"/>
                  <a:gd name="connsiteX5" fmla="*/ 363377 w 370920"/>
                  <a:gd name="connsiteY5" fmla="*/ 2018716 h 2153220"/>
                  <a:gd name="connsiteX6" fmla="*/ 213722 w 370920"/>
                  <a:gd name="connsiteY6" fmla="*/ 2124450 h 2153220"/>
                  <a:gd name="connsiteX7" fmla="*/ 2253 w 370920"/>
                  <a:gd name="connsiteY7" fmla="*/ 2151290 h 2153220"/>
                  <a:gd name="connsiteX8" fmla="*/ 2253 w 370920"/>
                  <a:gd name="connsiteY8" fmla="*/ 815782 h 2153220"/>
                  <a:gd name="connsiteX9" fmla="*/ 2253 w 370920"/>
                  <a:gd name="connsiteY9" fmla="*/ 402604 h 2153220"/>
                  <a:gd name="connsiteX10" fmla="*/ 2253 w 370920"/>
                  <a:gd name="connsiteY10" fmla="*/ 192762 h 2153220"/>
                  <a:gd name="connsiteX11" fmla="*/ 8760 w 370920"/>
                  <a:gd name="connsiteY11" fmla="*/ 0 h 2153220"/>
                  <a:gd name="connsiteX12" fmla="*/ 164921 w 370920"/>
                  <a:gd name="connsiteY12" fmla="*/ 209029 h 2153220"/>
                  <a:gd name="connsiteX13" fmla="*/ 294243 w 370920"/>
                  <a:gd name="connsiteY13" fmla="*/ 403418 h 2153220"/>
                  <a:gd name="connsiteX0" fmla="*/ 294243 w 377541"/>
                  <a:gd name="connsiteY0" fmla="*/ 403418 h 2153220"/>
                  <a:gd name="connsiteX1" fmla="*/ 250322 w 377541"/>
                  <a:gd name="connsiteY1" fmla="*/ 890610 h 2153220"/>
                  <a:gd name="connsiteX2" fmla="*/ 278789 w 377541"/>
                  <a:gd name="connsiteY2" fmla="*/ 1613671 h 2153220"/>
                  <a:gd name="connsiteX3" fmla="*/ 361750 w 377541"/>
                  <a:gd name="connsiteY3" fmla="*/ 2000009 h 2153220"/>
                  <a:gd name="connsiteX4" fmla="*/ 363377 w 377541"/>
                  <a:gd name="connsiteY4" fmla="*/ 2018716 h 2153220"/>
                  <a:gd name="connsiteX5" fmla="*/ 213722 w 377541"/>
                  <a:gd name="connsiteY5" fmla="*/ 2124450 h 2153220"/>
                  <a:gd name="connsiteX6" fmla="*/ 2253 w 377541"/>
                  <a:gd name="connsiteY6" fmla="*/ 2151290 h 2153220"/>
                  <a:gd name="connsiteX7" fmla="*/ 2253 w 377541"/>
                  <a:gd name="connsiteY7" fmla="*/ 815782 h 2153220"/>
                  <a:gd name="connsiteX8" fmla="*/ 2253 w 377541"/>
                  <a:gd name="connsiteY8" fmla="*/ 402604 h 2153220"/>
                  <a:gd name="connsiteX9" fmla="*/ 2253 w 377541"/>
                  <a:gd name="connsiteY9" fmla="*/ 192762 h 2153220"/>
                  <a:gd name="connsiteX10" fmla="*/ 8760 w 377541"/>
                  <a:gd name="connsiteY10" fmla="*/ 0 h 2153220"/>
                  <a:gd name="connsiteX11" fmla="*/ 164921 w 377541"/>
                  <a:gd name="connsiteY11" fmla="*/ 209029 h 2153220"/>
                  <a:gd name="connsiteX12" fmla="*/ 294243 w 377541"/>
                  <a:gd name="connsiteY12" fmla="*/ 403418 h 2153220"/>
                  <a:gd name="connsiteX0" fmla="*/ 294243 w 364424"/>
                  <a:gd name="connsiteY0" fmla="*/ 403418 h 2153220"/>
                  <a:gd name="connsiteX1" fmla="*/ 250322 w 364424"/>
                  <a:gd name="connsiteY1" fmla="*/ 890610 h 2153220"/>
                  <a:gd name="connsiteX2" fmla="*/ 278789 w 364424"/>
                  <a:gd name="connsiteY2" fmla="*/ 1613671 h 2153220"/>
                  <a:gd name="connsiteX3" fmla="*/ 363377 w 364424"/>
                  <a:gd name="connsiteY3" fmla="*/ 2018716 h 2153220"/>
                  <a:gd name="connsiteX4" fmla="*/ 213722 w 364424"/>
                  <a:gd name="connsiteY4" fmla="*/ 2124450 h 2153220"/>
                  <a:gd name="connsiteX5" fmla="*/ 2253 w 364424"/>
                  <a:gd name="connsiteY5" fmla="*/ 2151290 h 2153220"/>
                  <a:gd name="connsiteX6" fmla="*/ 2253 w 364424"/>
                  <a:gd name="connsiteY6" fmla="*/ 815782 h 2153220"/>
                  <a:gd name="connsiteX7" fmla="*/ 2253 w 364424"/>
                  <a:gd name="connsiteY7" fmla="*/ 402604 h 2153220"/>
                  <a:gd name="connsiteX8" fmla="*/ 2253 w 364424"/>
                  <a:gd name="connsiteY8" fmla="*/ 192762 h 2153220"/>
                  <a:gd name="connsiteX9" fmla="*/ 8760 w 364424"/>
                  <a:gd name="connsiteY9" fmla="*/ 0 h 2153220"/>
                  <a:gd name="connsiteX10" fmla="*/ 164921 w 364424"/>
                  <a:gd name="connsiteY10" fmla="*/ 209029 h 2153220"/>
                  <a:gd name="connsiteX11" fmla="*/ 294243 w 364424"/>
                  <a:gd name="connsiteY11" fmla="*/ 403418 h 2153220"/>
                  <a:gd name="connsiteX0" fmla="*/ 294243 w 363376"/>
                  <a:gd name="connsiteY0" fmla="*/ 403418 h 2153220"/>
                  <a:gd name="connsiteX1" fmla="*/ 250322 w 363376"/>
                  <a:gd name="connsiteY1" fmla="*/ 890610 h 2153220"/>
                  <a:gd name="connsiteX2" fmla="*/ 278789 w 363376"/>
                  <a:gd name="connsiteY2" fmla="*/ 1613671 h 2153220"/>
                  <a:gd name="connsiteX3" fmla="*/ 363377 w 363376"/>
                  <a:gd name="connsiteY3" fmla="*/ 2018716 h 2153220"/>
                  <a:gd name="connsiteX4" fmla="*/ 213722 w 363376"/>
                  <a:gd name="connsiteY4" fmla="*/ 2124450 h 2153220"/>
                  <a:gd name="connsiteX5" fmla="*/ 2253 w 363376"/>
                  <a:gd name="connsiteY5" fmla="*/ 2151290 h 2153220"/>
                  <a:gd name="connsiteX6" fmla="*/ 2253 w 363376"/>
                  <a:gd name="connsiteY6" fmla="*/ 815782 h 2153220"/>
                  <a:gd name="connsiteX7" fmla="*/ 2253 w 363376"/>
                  <a:gd name="connsiteY7" fmla="*/ 402604 h 2153220"/>
                  <a:gd name="connsiteX8" fmla="*/ 2253 w 363376"/>
                  <a:gd name="connsiteY8" fmla="*/ 192762 h 2153220"/>
                  <a:gd name="connsiteX9" fmla="*/ 8760 w 363376"/>
                  <a:gd name="connsiteY9" fmla="*/ 0 h 2153220"/>
                  <a:gd name="connsiteX10" fmla="*/ 164921 w 363376"/>
                  <a:gd name="connsiteY10" fmla="*/ 209029 h 2153220"/>
                  <a:gd name="connsiteX11" fmla="*/ 294243 w 363376"/>
                  <a:gd name="connsiteY11" fmla="*/ 403418 h 2153220"/>
                  <a:gd name="connsiteX0" fmla="*/ 294243 w 363378"/>
                  <a:gd name="connsiteY0" fmla="*/ 403418 h 2131745"/>
                  <a:gd name="connsiteX1" fmla="*/ 250322 w 363378"/>
                  <a:gd name="connsiteY1" fmla="*/ 890610 h 2131745"/>
                  <a:gd name="connsiteX2" fmla="*/ 278789 w 363378"/>
                  <a:gd name="connsiteY2" fmla="*/ 1613671 h 2131745"/>
                  <a:gd name="connsiteX3" fmla="*/ 363377 w 363378"/>
                  <a:gd name="connsiteY3" fmla="*/ 2018716 h 2131745"/>
                  <a:gd name="connsiteX4" fmla="*/ 213722 w 363378"/>
                  <a:gd name="connsiteY4" fmla="*/ 2124450 h 2131745"/>
                  <a:gd name="connsiteX5" fmla="*/ 2253 w 363378"/>
                  <a:gd name="connsiteY5" fmla="*/ 2116321 h 2131745"/>
                  <a:gd name="connsiteX6" fmla="*/ 2253 w 363378"/>
                  <a:gd name="connsiteY6" fmla="*/ 815782 h 2131745"/>
                  <a:gd name="connsiteX7" fmla="*/ 2253 w 363378"/>
                  <a:gd name="connsiteY7" fmla="*/ 402604 h 2131745"/>
                  <a:gd name="connsiteX8" fmla="*/ 2253 w 363378"/>
                  <a:gd name="connsiteY8" fmla="*/ 192762 h 2131745"/>
                  <a:gd name="connsiteX9" fmla="*/ 8760 w 363378"/>
                  <a:gd name="connsiteY9" fmla="*/ 0 h 2131745"/>
                  <a:gd name="connsiteX10" fmla="*/ 164921 w 363378"/>
                  <a:gd name="connsiteY10" fmla="*/ 209029 h 2131745"/>
                  <a:gd name="connsiteX11" fmla="*/ 294243 w 363378"/>
                  <a:gd name="connsiteY11" fmla="*/ 403418 h 2131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63378" h="2131745">
                    <a:moveTo>
                      <a:pt x="294243" y="403418"/>
                    </a:moveTo>
                    <a:cubicBezTo>
                      <a:pt x="287736" y="566086"/>
                      <a:pt x="258456" y="727128"/>
                      <a:pt x="250322" y="890610"/>
                    </a:cubicBezTo>
                    <a:cubicBezTo>
                      <a:pt x="238936" y="1131359"/>
                      <a:pt x="243816" y="1375362"/>
                      <a:pt x="278789" y="1613671"/>
                    </a:cubicBezTo>
                    <a:cubicBezTo>
                      <a:pt x="297631" y="1801688"/>
                      <a:pt x="344248" y="1933586"/>
                      <a:pt x="363377" y="2018716"/>
                    </a:cubicBezTo>
                    <a:cubicBezTo>
                      <a:pt x="335723" y="2076463"/>
                      <a:pt x="273909" y="2108183"/>
                      <a:pt x="213722" y="2124450"/>
                    </a:cubicBezTo>
                    <a:cubicBezTo>
                      <a:pt x="153535" y="2140717"/>
                      <a:pt x="2253" y="2126082"/>
                      <a:pt x="2253" y="2116321"/>
                    </a:cubicBezTo>
                    <a:lnTo>
                      <a:pt x="2253" y="815782"/>
                    </a:lnTo>
                    <a:lnTo>
                      <a:pt x="2253" y="402604"/>
                    </a:lnTo>
                    <a:lnTo>
                      <a:pt x="2253" y="192762"/>
                    </a:lnTo>
                    <a:cubicBezTo>
                      <a:pt x="2253" y="128508"/>
                      <a:pt x="-5880" y="62627"/>
                      <a:pt x="8760" y="0"/>
                    </a:cubicBezTo>
                    <a:cubicBezTo>
                      <a:pt x="65694" y="65881"/>
                      <a:pt x="118561" y="135828"/>
                      <a:pt x="164921" y="209029"/>
                    </a:cubicBezTo>
                    <a:cubicBezTo>
                      <a:pt x="212502" y="276265"/>
                      <a:pt x="240047" y="304808"/>
                      <a:pt x="294243" y="4034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0" name="Freeform: Shape 1299">
                <a:extLst>
                  <a:ext uri="{FF2B5EF4-FFF2-40B4-BE49-F238E27FC236}">
                    <a16:creationId xmlns:a16="http://schemas.microsoft.com/office/drawing/2014/main" id="{55564028-EF7C-417C-8BF7-1C3E01448C51}"/>
                  </a:ext>
                </a:extLst>
              </p:cNvPr>
              <p:cNvSpPr/>
              <p:nvPr/>
            </p:nvSpPr>
            <p:spPr>
              <a:xfrm rot="636498">
                <a:off x="6241854" y="4677669"/>
                <a:ext cx="349516" cy="593262"/>
              </a:xfrm>
              <a:custGeom>
                <a:avLst/>
                <a:gdLst>
                  <a:gd name="connsiteX0" fmla="*/ 1491640 w 1488416"/>
                  <a:gd name="connsiteY0" fmla="*/ 1253669 h 2765363"/>
                  <a:gd name="connsiteX1" fmla="*/ 1449346 w 1488416"/>
                  <a:gd name="connsiteY1" fmla="*/ 1108081 h 2765363"/>
                  <a:gd name="connsiteX2" fmla="*/ 1323278 w 1488416"/>
                  <a:gd name="connsiteY2" fmla="*/ 807144 h 2765363"/>
                  <a:gd name="connsiteX3" fmla="*/ 865366 w 1488416"/>
                  <a:gd name="connsiteY3" fmla="*/ 193071 h 2765363"/>
                  <a:gd name="connsiteX4" fmla="*/ 458695 w 1488416"/>
                  <a:gd name="connsiteY4" fmla="*/ 2749 h 2765363"/>
                  <a:gd name="connsiteX5" fmla="*/ 174839 w 1488416"/>
                  <a:gd name="connsiteY5" fmla="*/ 292299 h 2765363"/>
                  <a:gd name="connsiteX6" fmla="*/ 22744 w 1488416"/>
                  <a:gd name="connsiteY6" fmla="*/ 991773 h 2765363"/>
                  <a:gd name="connsiteX7" fmla="*/ 1597 w 1488416"/>
                  <a:gd name="connsiteY7" fmla="*/ 1509059 h 2765363"/>
                  <a:gd name="connsiteX8" fmla="*/ 31691 w 1488416"/>
                  <a:gd name="connsiteY8" fmla="*/ 1844156 h 2765363"/>
                  <a:gd name="connsiteX9" fmla="*/ 141492 w 1488416"/>
                  <a:gd name="connsiteY9" fmla="*/ 2328094 h 2765363"/>
                  <a:gd name="connsiteX10" fmla="*/ 438362 w 1488416"/>
                  <a:gd name="connsiteY10" fmla="*/ 2742899 h 2765363"/>
                  <a:gd name="connsiteX11" fmla="*/ 653897 w 1488416"/>
                  <a:gd name="connsiteY11" fmla="*/ 2764046 h 2765363"/>
                  <a:gd name="connsiteX12" fmla="*/ 1215104 w 1488416"/>
                  <a:gd name="connsiteY12" fmla="*/ 2466363 h 2765363"/>
                  <a:gd name="connsiteX13" fmla="*/ 1435519 w 1488416"/>
                  <a:gd name="connsiteY13" fmla="*/ 2207720 h 2765363"/>
                  <a:gd name="connsiteX14" fmla="*/ 1455853 w 1488416"/>
                  <a:gd name="connsiteY14" fmla="*/ 1707514 h 2765363"/>
                  <a:gd name="connsiteX15" fmla="*/ 1491640 w 1488416"/>
                  <a:gd name="connsiteY15" fmla="*/ 1253669 h 2765363"/>
                  <a:gd name="connsiteX16" fmla="*/ 1491640 w 1488416"/>
                  <a:gd name="connsiteY16" fmla="*/ 1253669 h 2765363"/>
                  <a:gd name="connsiteX0" fmla="*/ 1491640 w 1620568"/>
                  <a:gd name="connsiteY0" fmla="*/ 1253669 h 2770149"/>
                  <a:gd name="connsiteX1" fmla="*/ 1449346 w 1620568"/>
                  <a:gd name="connsiteY1" fmla="*/ 1108081 h 2770149"/>
                  <a:gd name="connsiteX2" fmla="*/ 1323278 w 1620568"/>
                  <a:gd name="connsiteY2" fmla="*/ 807144 h 2770149"/>
                  <a:gd name="connsiteX3" fmla="*/ 865366 w 1620568"/>
                  <a:gd name="connsiteY3" fmla="*/ 193071 h 2770149"/>
                  <a:gd name="connsiteX4" fmla="*/ 458695 w 1620568"/>
                  <a:gd name="connsiteY4" fmla="*/ 2749 h 2770149"/>
                  <a:gd name="connsiteX5" fmla="*/ 174839 w 1620568"/>
                  <a:gd name="connsiteY5" fmla="*/ 292299 h 2770149"/>
                  <a:gd name="connsiteX6" fmla="*/ 22744 w 1620568"/>
                  <a:gd name="connsiteY6" fmla="*/ 991773 h 2770149"/>
                  <a:gd name="connsiteX7" fmla="*/ 1597 w 1620568"/>
                  <a:gd name="connsiteY7" fmla="*/ 1509059 h 2770149"/>
                  <a:gd name="connsiteX8" fmla="*/ 31691 w 1620568"/>
                  <a:gd name="connsiteY8" fmla="*/ 1844156 h 2770149"/>
                  <a:gd name="connsiteX9" fmla="*/ 141492 w 1620568"/>
                  <a:gd name="connsiteY9" fmla="*/ 2328094 h 2770149"/>
                  <a:gd name="connsiteX10" fmla="*/ 438362 w 1620568"/>
                  <a:gd name="connsiteY10" fmla="*/ 2742899 h 2770149"/>
                  <a:gd name="connsiteX11" fmla="*/ 653897 w 1620568"/>
                  <a:gd name="connsiteY11" fmla="*/ 2764046 h 2770149"/>
                  <a:gd name="connsiteX12" fmla="*/ 1215104 w 1620568"/>
                  <a:gd name="connsiteY12" fmla="*/ 2466363 h 2770149"/>
                  <a:gd name="connsiteX13" fmla="*/ 1620569 w 1620568"/>
                  <a:gd name="connsiteY13" fmla="*/ 2199715 h 2770149"/>
                  <a:gd name="connsiteX14" fmla="*/ 1455853 w 1620568"/>
                  <a:gd name="connsiteY14" fmla="*/ 1707514 h 2770149"/>
                  <a:gd name="connsiteX15" fmla="*/ 1491640 w 1620568"/>
                  <a:gd name="connsiteY15" fmla="*/ 1253669 h 2770149"/>
                  <a:gd name="connsiteX16" fmla="*/ 1491640 w 1620568"/>
                  <a:gd name="connsiteY16" fmla="*/ 1253669 h 2770149"/>
                  <a:gd name="connsiteX0" fmla="*/ 1491640 w 1632017"/>
                  <a:gd name="connsiteY0" fmla="*/ 1253669 h 2770149"/>
                  <a:gd name="connsiteX1" fmla="*/ 1449346 w 1632017"/>
                  <a:gd name="connsiteY1" fmla="*/ 1108081 h 2770149"/>
                  <a:gd name="connsiteX2" fmla="*/ 1323278 w 1632017"/>
                  <a:gd name="connsiteY2" fmla="*/ 807144 h 2770149"/>
                  <a:gd name="connsiteX3" fmla="*/ 865366 w 1632017"/>
                  <a:gd name="connsiteY3" fmla="*/ 193071 h 2770149"/>
                  <a:gd name="connsiteX4" fmla="*/ 458695 w 1632017"/>
                  <a:gd name="connsiteY4" fmla="*/ 2749 h 2770149"/>
                  <a:gd name="connsiteX5" fmla="*/ 174839 w 1632017"/>
                  <a:gd name="connsiteY5" fmla="*/ 292299 h 2770149"/>
                  <a:gd name="connsiteX6" fmla="*/ 22744 w 1632017"/>
                  <a:gd name="connsiteY6" fmla="*/ 991773 h 2770149"/>
                  <a:gd name="connsiteX7" fmla="*/ 1597 w 1632017"/>
                  <a:gd name="connsiteY7" fmla="*/ 1509059 h 2770149"/>
                  <a:gd name="connsiteX8" fmla="*/ 31691 w 1632017"/>
                  <a:gd name="connsiteY8" fmla="*/ 1844156 h 2770149"/>
                  <a:gd name="connsiteX9" fmla="*/ 141492 w 1632017"/>
                  <a:gd name="connsiteY9" fmla="*/ 2328094 h 2770149"/>
                  <a:gd name="connsiteX10" fmla="*/ 438362 w 1632017"/>
                  <a:gd name="connsiteY10" fmla="*/ 2742899 h 2770149"/>
                  <a:gd name="connsiteX11" fmla="*/ 653897 w 1632017"/>
                  <a:gd name="connsiteY11" fmla="*/ 2764046 h 2770149"/>
                  <a:gd name="connsiteX12" fmla="*/ 1215104 w 1632017"/>
                  <a:gd name="connsiteY12" fmla="*/ 2466363 h 2770149"/>
                  <a:gd name="connsiteX13" fmla="*/ 1620569 w 1632017"/>
                  <a:gd name="connsiteY13" fmla="*/ 2199715 h 2770149"/>
                  <a:gd name="connsiteX14" fmla="*/ 1535498 w 1632017"/>
                  <a:gd name="connsiteY14" fmla="*/ 1705921 h 2770149"/>
                  <a:gd name="connsiteX15" fmla="*/ 1491640 w 1632017"/>
                  <a:gd name="connsiteY15" fmla="*/ 1253669 h 2770149"/>
                  <a:gd name="connsiteX16" fmla="*/ 1491640 w 1632017"/>
                  <a:gd name="connsiteY16" fmla="*/ 1253669 h 2770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32017" h="2770149">
                    <a:moveTo>
                      <a:pt x="1491640" y="1253669"/>
                    </a:moveTo>
                    <a:cubicBezTo>
                      <a:pt x="1489200" y="1204869"/>
                      <a:pt x="1465613" y="1155255"/>
                      <a:pt x="1449346" y="1108081"/>
                    </a:cubicBezTo>
                    <a:cubicBezTo>
                      <a:pt x="1414372" y="1003160"/>
                      <a:pt x="1379399" y="903119"/>
                      <a:pt x="1323278" y="807144"/>
                    </a:cubicBezTo>
                    <a:cubicBezTo>
                      <a:pt x="1193143" y="585915"/>
                      <a:pt x="1055688" y="367126"/>
                      <a:pt x="865366" y="193071"/>
                    </a:cubicBezTo>
                    <a:cubicBezTo>
                      <a:pt x="756379" y="94656"/>
                      <a:pt x="616484" y="-19212"/>
                      <a:pt x="458695" y="2749"/>
                    </a:cubicBezTo>
                    <a:cubicBezTo>
                      <a:pt x="314734" y="23082"/>
                      <a:pt x="226079" y="171111"/>
                      <a:pt x="174839" y="292299"/>
                    </a:cubicBezTo>
                    <a:cubicBezTo>
                      <a:pt x="80491" y="515154"/>
                      <a:pt x="41451" y="751837"/>
                      <a:pt x="22744" y="991773"/>
                    </a:cubicBezTo>
                    <a:cubicBezTo>
                      <a:pt x="9730" y="1164202"/>
                      <a:pt x="-4910" y="1335817"/>
                      <a:pt x="1597" y="1509059"/>
                    </a:cubicBezTo>
                    <a:cubicBezTo>
                      <a:pt x="5664" y="1620487"/>
                      <a:pt x="5664" y="1735168"/>
                      <a:pt x="31691" y="1844156"/>
                    </a:cubicBezTo>
                    <a:cubicBezTo>
                      <a:pt x="69918" y="2006011"/>
                      <a:pt x="92691" y="2168679"/>
                      <a:pt x="141492" y="2328094"/>
                    </a:cubicBezTo>
                    <a:cubicBezTo>
                      <a:pt x="187852" y="2480189"/>
                      <a:pt x="277320" y="2681898"/>
                      <a:pt x="438362" y="2742899"/>
                    </a:cubicBezTo>
                    <a:cubicBezTo>
                      <a:pt x="506682" y="2768926"/>
                      <a:pt x="577443" y="2777059"/>
                      <a:pt x="653897" y="2764046"/>
                    </a:cubicBezTo>
                    <a:cubicBezTo>
                      <a:pt x="860486" y="2728259"/>
                      <a:pt x="1053992" y="2560418"/>
                      <a:pt x="1215104" y="2466363"/>
                    </a:cubicBezTo>
                    <a:cubicBezTo>
                      <a:pt x="1376216" y="2372308"/>
                      <a:pt x="1567170" y="2326455"/>
                      <a:pt x="1620569" y="2199715"/>
                    </a:cubicBezTo>
                    <a:cubicBezTo>
                      <a:pt x="1673968" y="2072975"/>
                      <a:pt x="1522484" y="1871843"/>
                      <a:pt x="1535498" y="1705921"/>
                    </a:cubicBezTo>
                    <a:cubicBezTo>
                      <a:pt x="1545258" y="1557080"/>
                      <a:pt x="1497333" y="1404138"/>
                      <a:pt x="1491640" y="1253669"/>
                    </a:cubicBezTo>
                    <a:lnTo>
                      <a:pt x="1491640" y="125366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1" name="Freeform: Shape 1300">
                <a:extLst>
                  <a:ext uri="{FF2B5EF4-FFF2-40B4-BE49-F238E27FC236}">
                    <a16:creationId xmlns:a16="http://schemas.microsoft.com/office/drawing/2014/main" id="{B1BEA379-014C-418A-BADE-DC655C21D6AD}"/>
                  </a:ext>
                </a:extLst>
              </p:cNvPr>
              <p:cNvSpPr/>
              <p:nvPr/>
            </p:nvSpPr>
            <p:spPr>
              <a:xfrm>
                <a:off x="6441594" y="5193371"/>
                <a:ext cx="1742" cy="1742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2" name="Freeform: Shape 1301">
                <a:extLst>
                  <a:ext uri="{FF2B5EF4-FFF2-40B4-BE49-F238E27FC236}">
                    <a16:creationId xmlns:a16="http://schemas.microsoft.com/office/drawing/2014/main" id="{C2CF8D5A-B7EF-4A3A-99C7-B32D2797EFE5}"/>
                  </a:ext>
                </a:extLst>
              </p:cNvPr>
              <p:cNvSpPr/>
              <p:nvPr/>
            </p:nvSpPr>
            <p:spPr>
              <a:xfrm>
                <a:off x="6534626" y="4699709"/>
                <a:ext cx="390179" cy="611397"/>
              </a:xfrm>
              <a:custGeom>
                <a:avLst/>
                <a:gdLst>
                  <a:gd name="connsiteX0" fmla="*/ 1820419 w 1821886"/>
                  <a:gd name="connsiteY0" fmla="*/ 1327383 h 2854831"/>
                  <a:gd name="connsiteX1" fmla="*/ 1554456 w 1821886"/>
                  <a:gd name="connsiteY1" fmla="*/ 802777 h 2854831"/>
                  <a:gd name="connsiteX2" fmla="*/ 1358441 w 1821886"/>
                  <a:gd name="connsiteY2" fmla="*/ 496147 h 2854831"/>
                  <a:gd name="connsiteX3" fmla="*/ 1023343 w 1821886"/>
                  <a:gd name="connsiteY3" fmla="*/ 104929 h 2854831"/>
                  <a:gd name="connsiteX4" fmla="*/ 845222 w 1821886"/>
                  <a:gd name="connsiteY4" fmla="*/ 13835 h 2854831"/>
                  <a:gd name="connsiteX5" fmla="*/ 604472 w 1821886"/>
                  <a:gd name="connsiteY5" fmla="*/ 59382 h 2854831"/>
                  <a:gd name="connsiteX6" fmla="*/ 163641 w 1821886"/>
                  <a:gd name="connsiteY6" fmla="*/ 702736 h 2854831"/>
                  <a:gd name="connsiteX7" fmla="*/ 1786 w 1821886"/>
                  <a:gd name="connsiteY7" fmla="*/ 1904856 h 2854831"/>
                  <a:gd name="connsiteX8" fmla="*/ 17239 w 1821886"/>
                  <a:gd name="connsiteY8" fmla="*/ 2261100 h 2854831"/>
                  <a:gd name="connsiteX9" fmla="*/ 111587 w 1821886"/>
                  <a:gd name="connsiteY9" fmla="*/ 2553903 h 2854831"/>
                  <a:gd name="connsiteX10" fmla="*/ 419843 w 1821886"/>
                  <a:gd name="connsiteY10" fmla="*/ 2747478 h 2854831"/>
                  <a:gd name="connsiteX11" fmla="*/ 987556 w 1821886"/>
                  <a:gd name="connsiteY11" fmla="*/ 2858906 h 2854831"/>
                  <a:gd name="connsiteX12" fmla="*/ 1602443 w 1821886"/>
                  <a:gd name="connsiteY12" fmla="*/ 2752359 h 2854831"/>
                  <a:gd name="connsiteX13" fmla="*/ 1776498 w 1821886"/>
                  <a:gd name="connsiteY13" fmla="*/ 2592130 h 2854831"/>
                  <a:gd name="connsiteX14" fmla="*/ 1778938 w 1821886"/>
                  <a:gd name="connsiteY14" fmla="*/ 2430275 h 2854831"/>
                  <a:gd name="connsiteX15" fmla="*/ 1791952 w 1821886"/>
                  <a:gd name="connsiteY15" fmla="*/ 2003270 h 2854831"/>
                  <a:gd name="connsiteX16" fmla="*/ 1809032 w 1821886"/>
                  <a:gd name="connsiteY16" fmla="*/ 1642146 h 2854831"/>
                  <a:gd name="connsiteX17" fmla="*/ 1819606 w 1821886"/>
                  <a:gd name="connsiteY17" fmla="*/ 1461584 h 2854831"/>
                  <a:gd name="connsiteX18" fmla="*/ 1820419 w 1821886"/>
                  <a:gd name="connsiteY18" fmla="*/ 1327383 h 2854831"/>
                  <a:gd name="connsiteX19" fmla="*/ 1820419 w 1821886"/>
                  <a:gd name="connsiteY19" fmla="*/ 1327383 h 28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1886" h="2854831">
                    <a:moveTo>
                      <a:pt x="1820419" y="1327383"/>
                    </a:moveTo>
                    <a:cubicBezTo>
                      <a:pt x="1726071" y="1154954"/>
                      <a:pt x="1650430" y="973579"/>
                      <a:pt x="1554456" y="802777"/>
                    </a:cubicBezTo>
                    <a:cubicBezTo>
                      <a:pt x="1495082" y="697042"/>
                      <a:pt x="1433268" y="591308"/>
                      <a:pt x="1358441" y="496147"/>
                    </a:cubicBezTo>
                    <a:cubicBezTo>
                      <a:pt x="1254333" y="364385"/>
                      <a:pt x="1157545" y="207410"/>
                      <a:pt x="1023343" y="104929"/>
                    </a:cubicBezTo>
                    <a:cubicBezTo>
                      <a:pt x="972916" y="65889"/>
                      <a:pt x="904595" y="35795"/>
                      <a:pt x="845222" y="13835"/>
                    </a:cubicBezTo>
                    <a:cubicBezTo>
                      <a:pt x="758194" y="-17885"/>
                      <a:pt x="678486" y="8142"/>
                      <a:pt x="604472" y="59382"/>
                    </a:cubicBezTo>
                    <a:cubicBezTo>
                      <a:pt x="392190" y="207410"/>
                      <a:pt x="257175" y="467680"/>
                      <a:pt x="163641" y="702736"/>
                    </a:cubicBezTo>
                    <a:cubicBezTo>
                      <a:pt x="13172" y="1082567"/>
                      <a:pt x="-7161" y="1500625"/>
                      <a:pt x="1786" y="1904856"/>
                    </a:cubicBezTo>
                    <a:cubicBezTo>
                      <a:pt x="4226" y="2023604"/>
                      <a:pt x="9106" y="2142352"/>
                      <a:pt x="17239" y="2261100"/>
                    </a:cubicBezTo>
                    <a:cubicBezTo>
                      <a:pt x="24559" y="2363581"/>
                      <a:pt x="46519" y="2470942"/>
                      <a:pt x="111587" y="2553903"/>
                    </a:cubicBezTo>
                    <a:cubicBezTo>
                      <a:pt x="186414" y="2649877"/>
                      <a:pt x="310042" y="2704371"/>
                      <a:pt x="419843" y="2747478"/>
                    </a:cubicBezTo>
                    <a:cubicBezTo>
                      <a:pt x="595525" y="2815799"/>
                      <a:pt x="798048" y="2846706"/>
                      <a:pt x="987556" y="2858906"/>
                    </a:cubicBezTo>
                    <a:cubicBezTo>
                      <a:pt x="1190892" y="2871920"/>
                      <a:pt x="1418628" y="2850773"/>
                      <a:pt x="1602443" y="2752359"/>
                    </a:cubicBezTo>
                    <a:cubicBezTo>
                      <a:pt x="1667511" y="2717385"/>
                      <a:pt x="1757791" y="2671024"/>
                      <a:pt x="1776498" y="2592130"/>
                    </a:cubicBezTo>
                    <a:cubicBezTo>
                      <a:pt x="1787885" y="2542516"/>
                      <a:pt x="1778938" y="2481515"/>
                      <a:pt x="1778938" y="2430275"/>
                    </a:cubicBezTo>
                    <a:cubicBezTo>
                      <a:pt x="1779752" y="2287127"/>
                      <a:pt x="1788699" y="2145605"/>
                      <a:pt x="1791952" y="2003270"/>
                    </a:cubicBezTo>
                    <a:cubicBezTo>
                      <a:pt x="1794392" y="1882896"/>
                      <a:pt x="1801712" y="1762521"/>
                      <a:pt x="1809032" y="1642146"/>
                    </a:cubicBezTo>
                    <a:cubicBezTo>
                      <a:pt x="1813099" y="1581959"/>
                      <a:pt x="1814725" y="1521772"/>
                      <a:pt x="1819606" y="1461584"/>
                    </a:cubicBezTo>
                    <a:cubicBezTo>
                      <a:pt x="1822859" y="1419290"/>
                      <a:pt x="1840752" y="1368050"/>
                      <a:pt x="1820419" y="1327383"/>
                    </a:cubicBezTo>
                    <a:cubicBezTo>
                      <a:pt x="1820419" y="1327383"/>
                      <a:pt x="1820419" y="1327383"/>
                      <a:pt x="1820419" y="132738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3" name="Freeform: Shape 1302">
                <a:extLst>
                  <a:ext uri="{FF2B5EF4-FFF2-40B4-BE49-F238E27FC236}">
                    <a16:creationId xmlns:a16="http://schemas.microsoft.com/office/drawing/2014/main" id="{27FEAC34-D98A-4CE5-87F9-A1BAB3E77539}"/>
                  </a:ext>
                </a:extLst>
              </p:cNvPr>
              <p:cNvSpPr/>
              <p:nvPr/>
            </p:nvSpPr>
            <p:spPr>
              <a:xfrm rot="21301314">
                <a:off x="6894022" y="4664932"/>
                <a:ext cx="508626" cy="663653"/>
              </a:xfrm>
              <a:custGeom>
                <a:avLst/>
                <a:gdLst>
                  <a:gd name="connsiteX0" fmla="*/ 2376043 w 2374959"/>
                  <a:gd name="connsiteY0" fmla="*/ 2668646 h 3098834"/>
                  <a:gd name="connsiteX1" fmla="*/ 2374416 w 2374959"/>
                  <a:gd name="connsiteY1" fmla="*/ 2056199 h 3098834"/>
                  <a:gd name="connsiteX2" fmla="*/ 2295522 w 2374959"/>
                  <a:gd name="connsiteY2" fmla="*/ 1418539 h 3098834"/>
                  <a:gd name="connsiteX3" fmla="*/ 2128787 w 2374959"/>
                  <a:gd name="connsiteY3" fmla="*/ 853266 h 3098834"/>
                  <a:gd name="connsiteX4" fmla="*/ 1880717 w 2374959"/>
                  <a:gd name="connsiteY4" fmla="*/ 390474 h 3098834"/>
                  <a:gd name="connsiteX5" fmla="*/ 1485433 w 2374959"/>
                  <a:gd name="connsiteY5" fmla="*/ 68391 h 3098834"/>
                  <a:gd name="connsiteX6" fmla="*/ 1175550 w 2374959"/>
                  <a:gd name="connsiteY6" fmla="*/ 70 h 3098834"/>
                  <a:gd name="connsiteX7" fmla="*/ 870546 w 2374959"/>
                  <a:gd name="connsiteY7" fmla="*/ 80591 h 3098834"/>
                  <a:gd name="connsiteX8" fmla="*/ 648504 w 2374959"/>
                  <a:gd name="connsiteY8" fmla="*/ 239193 h 3098834"/>
                  <a:gd name="connsiteX9" fmla="*/ 89738 w 2374959"/>
                  <a:gd name="connsiteY9" fmla="*/ 1201377 h 3098834"/>
                  <a:gd name="connsiteX10" fmla="*/ 19790 w 2374959"/>
                  <a:gd name="connsiteY10" fmla="*/ 2472631 h 3098834"/>
                  <a:gd name="connsiteX11" fmla="*/ 36057 w 2374959"/>
                  <a:gd name="connsiteY11" fmla="*/ 2679220 h 3098834"/>
                  <a:gd name="connsiteX12" fmla="*/ 88111 w 2374959"/>
                  <a:gd name="connsiteY12" fmla="*/ 2871982 h 3098834"/>
                  <a:gd name="connsiteX13" fmla="*/ 576930 w 2374959"/>
                  <a:gd name="connsiteY13" fmla="*/ 3066370 h 3098834"/>
                  <a:gd name="connsiteX14" fmla="*/ 1239804 w 2374959"/>
                  <a:gd name="connsiteY14" fmla="*/ 3102971 h 3098834"/>
                  <a:gd name="connsiteX15" fmla="*/ 1727809 w 2374959"/>
                  <a:gd name="connsiteY15" fmla="*/ 3087517 h 3098834"/>
                  <a:gd name="connsiteX16" fmla="*/ 2204428 w 2374959"/>
                  <a:gd name="connsiteY16" fmla="*/ 3023263 h 3098834"/>
                  <a:gd name="connsiteX17" fmla="*/ 2367909 w 2374959"/>
                  <a:gd name="connsiteY17" fmla="*/ 2809354 h 3098834"/>
                  <a:gd name="connsiteX18" fmla="*/ 2376043 w 2374959"/>
                  <a:gd name="connsiteY18" fmla="*/ 2668646 h 3098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74959" h="3098834">
                    <a:moveTo>
                      <a:pt x="2376043" y="2668646"/>
                    </a:moveTo>
                    <a:cubicBezTo>
                      <a:pt x="2374416" y="2465311"/>
                      <a:pt x="2384990" y="2260348"/>
                      <a:pt x="2374416" y="2056199"/>
                    </a:cubicBezTo>
                    <a:cubicBezTo>
                      <a:pt x="2363843" y="1842290"/>
                      <a:pt x="2337002" y="1628381"/>
                      <a:pt x="2295522" y="1418539"/>
                    </a:cubicBezTo>
                    <a:cubicBezTo>
                      <a:pt x="2257295" y="1223337"/>
                      <a:pt x="2207681" y="1035455"/>
                      <a:pt x="2128787" y="853266"/>
                    </a:cubicBezTo>
                    <a:cubicBezTo>
                      <a:pt x="2059653" y="692224"/>
                      <a:pt x="1983198" y="534436"/>
                      <a:pt x="1880717" y="390474"/>
                    </a:cubicBezTo>
                    <a:cubicBezTo>
                      <a:pt x="1778236" y="245699"/>
                      <a:pt x="1647288" y="138338"/>
                      <a:pt x="1485433" y="68391"/>
                    </a:cubicBezTo>
                    <a:cubicBezTo>
                      <a:pt x="1386205" y="25284"/>
                      <a:pt x="1283724" y="-1557"/>
                      <a:pt x="1175550" y="70"/>
                    </a:cubicBezTo>
                    <a:cubicBezTo>
                      <a:pt x="1068188" y="2510"/>
                      <a:pt x="966521" y="34230"/>
                      <a:pt x="870546" y="80591"/>
                    </a:cubicBezTo>
                    <a:cubicBezTo>
                      <a:pt x="787585" y="120445"/>
                      <a:pt x="716824" y="178192"/>
                      <a:pt x="648504" y="239193"/>
                    </a:cubicBezTo>
                    <a:cubicBezTo>
                      <a:pt x="364647" y="492955"/>
                      <a:pt x="187339" y="838626"/>
                      <a:pt x="89738" y="1201377"/>
                    </a:cubicBezTo>
                    <a:cubicBezTo>
                      <a:pt x="-21690" y="1615368"/>
                      <a:pt x="-8677" y="2048879"/>
                      <a:pt x="19790" y="2472631"/>
                    </a:cubicBezTo>
                    <a:cubicBezTo>
                      <a:pt x="24670" y="2541765"/>
                      <a:pt x="27110" y="2610899"/>
                      <a:pt x="36057" y="2679220"/>
                    </a:cubicBezTo>
                    <a:cubicBezTo>
                      <a:pt x="45004" y="2748354"/>
                      <a:pt x="66964" y="2806914"/>
                      <a:pt x="88111" y="2871982"/>
                    </a:cubicBezTo>
                    <a:cubicBezTo>
                      <a:pt x="175952" y="3054984"/>
                      <a:pt x="402874" y="3047664"/>
                      <a:pt x="576930" y="3066370"/>
                    </a:cubicBezTo>
                    <a:cubicBezTo>
                      <a:pt x="797345" y="3089957"/>
                      <a:pt x="1018575" y="3102157"/>
                      <a:pt x="1239804" y="3102971"/>
                    </a:cubicBezTo>
                    <a:cubicBezTo>
                      <a:pt x="1402472" y="3103784"/>
                      <a:pt x="1565141" y="3098904"/>
                      <a:pt x="1727809" y="3087517"/>
                    </a:cubicBezTo>
                    <a:cubicBezTo>
                      <a:pt x="1885597" y="3076944"/>
                      <a:pt x="2053146" y="3072877"/>
                      <a:pt x="2204428" y="3023263"/>
                    </a:cubicBezTo>
                    <a:cubicBezTo>
                      <a:pt x="2310162" y="2988290"/>
                      <a:pt x="2352456" y="2907769"/>
                      <a:pt x="2367909" y="2809354"/>
                    </a:cubicBezTo>
                    <a:cubicBezTo>
                      <a:pt x="2374416" y="2763807"/>
                      <a:pt x="2376856" y="2716633"/>
                      <a:pt x="2376043" y="26686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4" name="Freeform: Shape 1303">
                <a:extLst>
                  <a:ext uri="{FF2B5EF4-FFF2-40B4-BE49-F238E27FC236}">
                    <a16:creationId xmlns:a16="http://schemas.microsoft.com/office/drawing/2014/main" id="{7E75E192-8E12-4C04-9A16-AB96EBFE3A26}"/>
                  </a:ext>
                </a:extLst>
              </p:cNvPr>
              <p:cNvSpPr/>
              <p:nvPr/>
            </p:nvSpPr>
            <p:spPr>
              <a:xfrm rot="739613">
                <a:off x="7408571" y="4609862"/>
                <a:ext cx="508626" cy="663653"/>
              </a:xfrm>
              <a:custGeom>
                <a:avLst/>
                <a:gdLst>
                  <a:gd name="connsiteX0" fmla="*/ 3135 w 2374959"/>
                  <a:gd name="connsiteY0" fmla="*/ 2668646 h 3098834"/>
                  <a:gd name="connsiteX1" fmla="*/ 4762 w 2374959"/>
                  <a:gd name="connsiteY1" fmla="*/ 2056199 h 3098834"/>
                  <a:gd name="connsiteX2" fmla="*/ 83656 w 2374959"/>
                  <a:gd name="connsiteY2" fmla="*/ 1418539 h 3098834"/>
                  <a:gd name="connsiteX3" fmla="*/ 250391 w 2374959"/>
                  <a:gd name="connsiteY3" fmla="*/ 853266 h 3098834"/>
                  <a:gd name="connsiteX4" fmla="*/ 498461 w 2374959"/>
                  <a:gd name="connsiteY4" fmla="*/ 390474 h 3098834"/>
                  <a:gd name="connsiteX5" fmla="*/ 893745 w 2374959"/>
                  <a:gd name="connsiteY5" fmla="*/ 68391 h 3098834"/>
                  <a:gd name="connsiteX6" fmla="*/ 1203629 w 2374959"/>
                  <a:gd name="connsiteY6" fmla="*/ 70 h 3098834"/>
                  <a:gd name="connsiteX7" fmla="*/ 1508632 w 2374959"/>
                  <a:gd name="connsiteY7" fmla="*/ 80591 h 3098834"/>
                  <a:gd name="connsiteX8" fmla="*/ 1730674 w 2374959"/>
                  <a:gd name="connsiteY8" fmla="*/ 239193 h 3098834"/>
                  <a:gd name="connsiteX9" fmla="*/ 2289441 w 2374959"/>
                  <a:gd name="connsiteY9" fmla="*/ 1201377 h 3098834"/>
                  <a:gd name="connsiteX10" fmla="*/ 2359388 w 2374959"/>
                  <a:gd name="connsiteY10" fmla="*/ 2472631 h 3098834"/>
                  <a:gd name="connsiteX11" fmla="*/ 2343121 w 2374959"/>
                  <a:gd name="connsiteY11" fmla="*/ 2679220 h 3098834"/>
                  <a:gd name="connsiteX12" fmla="*/ 2291067 w 2374959"/>
                  <a:gd name="connsiteY12" fmla="*/ 2871982 h 3098834"/>
                  <a:gd name="connsiteX13" fmla="*/ 1802248 w 2374959"/>
                  <a:gd name="connsiteY13" fmla="*/ 3066370 h 3098834"/>
                  <a:gd name="connsiteX14" fmla="*/ 1139374 w 2374959"/>
                  <a:gd name="connsiteY14" fmla="*/ 3102971 h 3098834"/>
                  <a:gd name="connsiteX15" fmla="*/ 651369 w 2374959"/>
                  <a:gd name="connsiteY15" fmla="*/ 3087517 h 3098834"/>
                  <a:gd name="connsiteX16" fmla="*/ 174751 w 2374959"/>
                  <a:gd name="connsiteY16" fmla="*/ 3023263 h 3098834"/>
                  <a:gd name="connsiteX17" fmla="*/ 11269 w 2374959"/>
                  <a:gd name="connsiteY17" fmla="*/ 2809354 h 3098834"/>
                  <a:gd name="connsiteX18" fmla="*/ 3135 w 2374959"/>
                  <a:gd name="connsiteY18" fmla="*/ 2668646 h 3098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74959" h="3098834">
                    <a:moveTo>
                      <a:pt x="3135" y="2668646"/>
                    </a:moveTo>
                    <a:cubicBezTo>
                      <a:pt x="4762" y="2465311"/>
                      <a:pt x="-5811" y="2260348"/>
                      <a:pt x="4762" y="2056199"/>
                    </a:cubicBezTo>
                    <a:cubicBezTo>
                      <a:pt x="15335" y="1842290"/>
                      <a:pt x="42176" y="1628381"/>
                      <a:pt x="83656" y="1418539"/>
                    </a:cubicBezTo>
                    <a:cubicBezTo>
                      <a:pt x="121883" y="1223337"/>
                      <a:pt x="171497" y="1035455"/>
                      <a:pt x="250391" y="853266"/>
                    </a:cubicBezTo>
                    <a:cubicBezTo>
                      <a:pt x="319526" y="692224"/>
                      <a:pt x="395979" y="534436"/>
                      <a:pt x="498461" y="390474"/>
                    </a:cubicBezTo>
                    <a:cubicBezTo>
                      <a:pt x="600942" y="245699"/>
                      <a:pt x="731890" y="138338"/>
                      <a:pt x="893745" y="68391"/>
                    </a:cubicBezTo>
                    <a:cubicBezTo>
                      <a:pt x="992973" y="25284"/>
                      <a:pt x="1095454" y="-1557"/>
                      <a:pt x="1203629" y="70"/>
                    </a:cubicBezTo>
                    <a:cubicBezTo>
                      <a:pt x="1310989" y="2510"/>
                      <a:pt x="1412657" y="34230"/>
                      <a:pt x="1508632" y="80591"/>
                    </a:cubicBezTo>
                    <a:cubicBezTo>
                      <a:pt x="1591593" y="120445"/>
                      <a:pt x="1662353" y="178192"/>
                      <a:pt x="1730674" y="239193"/>
                    </a:cubicBezTo>
                    <a:cubicBezTo>
                      <a:pt x="2014530" y="492955"/>
                      <a:pt x="2191840" y="838626"/>
                      <a:pt x="2289441" y="1201377"/>
                    </a:cubicBezTo>
                    <a:cubicBezTo>
                      <a:pt x="2400868" y="1615368"/>
                      <a:pt x="2387855" y="2048879"/>
                      <a:pt x="2359388" y="2472631"/>
                    </a:cubicBezTo>
                    <a:cubicBezTo>
                      <a:pt x="2354508" y="2541765"/>
                      <a:pt x="2352068" y="2610899"/>
                      <a:pt x="2343121" y="2679220"/>
                    </a:cubicBezTo>
                    <a:cubicBezTo>
                      <a:pt x="2334174" y="2748354"/>
                      <a:pt x="2312214" y="2806914"/>
                      <a:pt x="2291067" y="2871982"/>
                    </a:cubicBezTo>
                    <a:cubicBezTo>
                      <a:pt x="2203227" y="3054984"/>
                      <a:pt x="1976304" y="3047664"/>
                      <a:pt x="1802248" y="3066370"/>
                    </a:cubicBezTo>
                    <a:cubicBezTo>
                      <a:pt x="1581833" y="3089957"/>
                      <a:pt x="1360604" y="3102157"/>
                      <a:pt x="1139374" y="3102971"/>
                    </a:cubicBezTo>
                    <a:cubicBezTo>
                      <a:pt x="976706" y="3103784"/>
                      <a:pt x="814038" y="3098904"/>
                      <a:pt x="651369" y="3087517"/>
                    </a:cubicBezTo>
                    <a:cubicBezTo>
                      <a:pt x="493580" y="3076944"/>
                      <a:pt x="326032" y="3072877"/>
                      <a:pt x="174751" y="3023263"/>
                    </a:cubicBezTo>
                    <a:cubicBezTo>
                      <a:pt x="69016" y="2988290"/>
                      <a:pt x="26722" y="2907769"/>
                      <a:pt x="11269" y="2809354"/>
                    </a:cubicBezTo>
                    <a:cubicBezTo>
                      <a:pt x="4762" y="2763807"/>
                      <a:pt x="2322" y="2716633"/>
                      <a:pt x="3135" y="26686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305" name="TextBox 1304">
            <a:extLst>
              <a:ext uri="{FF2B5EF4-FFF2-40B4-BE49-F238E27FC236}">
                <a16:creationId xmlns:a16="http://schemas.microsoft.com/office/drawing/2014/main" id="{1F30ABF2-B3C5-43BE-BC57-0A836F759138}"/>
              </a:ext>
            </a:extLst>
          </p:cNvPr>
          <p:cNvSpPr txBox="1"/>
          <p:nvPr/>
        </p:nvSpPr>
        <p:spPr>
          <a:xfrm>
            <a:off x="6163736" y="3868389"/>
            <a:ext cx="2079318" cy="43088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accent1"/>
                </a:solidFill>
              </a:rPr>
              <a:t>BEFORE </a:t>
            </a:r>
          </a:p>
        </p:txBody>
      </p:sp>
      <p:sp>
        <p:nvSpPr>
          <p:cNvPr id="1306" name="TextBox 1305">
            <a:extLst>
              <a:ext uri="{FF2B5EF4-FFF2-40B4-BE49-F238E27FC236}">
                <a16:creationId xmlns:a16="http://schemas.microsoft.com/office/drawing/2014/main" id="{CEE346A3-92D0-417D-A49B-133878931303}"/>
              </a:ext>
            </a:extLst>
          </p:cNvPr>
          <p:cNvSpPr txBox="1"/>
          <p:nvPr/>
        </p:nvSpPr>
        <p:spPr>
          <a:xfrm>
            <a:off x="9193338" y="3865406"/>
            <a:ext cx="2079318" cy="43088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accent4"/>
                </a:solidFill>
              </a:rPr>
              <a:t>AFTE </a:t>
            </a:r>
          </a:p>
        </p:txBody>
      </p:sp>
      <p:sp>
        <p:nvSpPr>
          <p:cNvPr id="1307" name="TextBox 1306">
            <a:extLst>
              <a:ext uri="{FF2B5EF4-FFF2-40B4-BE49-F238E27FC236}">
                <a16:creationId xmlns:a16="http://schemas.microsoft.com/office/drawing/2014/main" id="{AA7CC09B-0857-4784-9C5B-F526F386F2AD}"/>
              </a:ext>
            </a:extLst>
          </p:cNvPr>
          <p:cNvSpPr txBox="1"/>
          <p:nvPr/>
        </p:nvSpPr>
        <p:spPr>
          <a:xfrm>
            <a:off x="7123725" y="1539323"/>
            <a:ext cx="4303114" cy="123110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+mj-lt"/>
              </a:rPr>
              <a:t>DENTAL </a:t>
            </a:r>
          </a:p>
          <a:p>
            <a:r>
              <a:rPr lang="en-US" sz="4000" dirty="0">
                <a:solidFill>
                  <a:schemeClr val="accent2"/>
                </a:solidFill>
                <a:latin typeface="+mj-lt"/>
              </a:rPr>
              <a:t>BRACES CLINIC</a:t>
            </a:r>
            <a:r>
              <a:rPr lang="en-US" altLang="ko-KR" sz="4000" dirty="0">
                <a:solidFill>
                  <a:schemeClr val="accent2"/>
                </a:solidFill>
                <a:latin typeface="+mj-lt"/>
              </a:rPr>
              <a:t> </a:t>
            </a:r>
          </a:p>
        </p:txBody>
      </p:sp>
      <p:grpSp>
        <p:nvGrpSpPr>
          <p:cNvPr id="1308" name="그룹 6">
            <a:extLst>
              <a:ext uri="{FF2B5EF4-FFF2-40B4-BE49-F238E27FC236}">
                <a16:creationId xmlns:a16="http://schemas.microsoft.com/office/drawing/2014/main" id="{2127F81E-4D4F-44F4-826B-AF4A6DD934A6}"/>
              </a:ext>
            </a:extLst>
          </p:cNvPr>
          <p:cNvGrpSpPr/>
          <p:nvPr/>
        </p:nvGrpSpPr>
        <p:grpSpPr>
          <a:xfrm>
            <a:off x="5903808" y="5339998"/>
            <a:ext cx="2805263" cy="889046"/>
            <a:chOff x="6729266" y="1898807"/>
            <a:chExt cx="1731166" cy="889046"/>
          </a:xfrm>
        </p:grpSpPr>
        <p:sp>
          <p:nvSpPr>
            <p:cNvPr id="1309" name="TextBox 1308">
              <a:extLst>
                <a:ext uri="{FF2B5EF4-FFF2-40B4-BE49-F238E27FC236}">
                  <a16:creationId xmlns:a16="http://schemas.microsoft.com/office/drawing/2014/main" id="{73E65D6E-E519-4205-B956-A118431D6FFE}"/>
                </a:ext>
              </a:extLst>
            </p:cNvPr>
            <p:cNvSpPr txBox="1"/>
            <p:nvPr/>
          </p:nvSpPr>
          <p:spPr>
            <a:xfrm>
              <a:off x="6732241" y="1898807"/>
              <a:ext cx="172819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10" name="TextBox 1309">
              <a:extLst>
                <a:ext uri="{FF2B5EF4-FFF2-40B4-BE49-F238E27FC236}">
                  <a16:creationId xmlns:a16="http://schemas.microsoft.com/office/drawing/2014/main" id="{9B9071AF-D806-4753-9E02-B0DDCCC93002}"/>
                </a:ext>
              </a:extLst>
            </p:cNvPr>
            <p:cNvSpPr txBox="1"/>
            <p:nvPr/>
          </p:nvSpPr>
          <p:spPr>
            <a:xfrm>
              <a:off x="6729266" y="2141522"/>
              <a:ext cx="17281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11" name="그룹 6">
            <a:extLst>
              <a:ext uri="{FF2B5EF4-FFF2-40B4-BE49-F238E27FC236}">
                <a16:creationId xmlns:a16="http://schemas.microsoft.com/office/drawing/2014/main" id="{79566E6C-4053-4442-9C8B-71F31BA346BB}"/>
              </a:ext>
            </a:extLst>
          </p:cNvPr>
          <p:cNvGrpSpPr/>
          <p:nvPr/>
        </p:nvGrpSpPr>
        <p:grpSpPr>
          <a:xfrm>
            <a:off x="8909940" y="5339998"/>
            <a:ext cx="2805263" cy="889046"/>
            <a:chOff x="6729266" y="1898807"/>
            <a:chExt cx="1731166" cy="889046"/>
          </a:xfrm>
        </p:grpSpPr>
        <p:sp>
          <p:nvSpPr>
            <p:cNvPr id="1312" name="TextBox 1311">
              <a:extLst>
                <a:ext uri="{FF2B5EF4-FFF2-40B4-BE49-F238E27FC236}">
                  <a16:creationId xmlns:a16="http://schemas.microsoft.com/office/drawing/2014/main" id="{ED2EF025-7E99-43D5-A049-D5B96F13A11E}"/>
                </a:ext>
              </a:extLst>
            </p:cNvPr>
            <p:cNvSpPr txBox="1"/>
            <p:nvPr/>
          </p:nvSpPr>
          <p:spPr>
            <a:xfrm>
              <a:off x="6732241" y="1898807"/>
              <a:ext cx="172819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13" name="TextBox 1312">
              <a:extLst>
                <a:ext uri="{FF2B5EF4-FFF2-40B4-BE49-F238E27FC236}">
                  <a16:creationId xmlns:a16="http://schemas.microsoft.com/office/drawing/2014/main" id="{18F1C9E3-3680-4D51-8C1E-36546C9956B5}"/>
                </a:ext>
              </a:extLst>
            </p:cNvPr>
            <p:cNvSpPr txBox="1"/>
            <p:nvPr/>
          </p:nvSpPr>
          <p:spPr>
            <a:xfrm>
              <a:off x="6729266" y="2141522"/>
              <a:ext cx="17281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314" name="TextBox 1313">
            <a:extLst>
              <a:ext uri="{FF2B5EF4-FFF2-40B4-BE49-F238E27FC236}">
                <a16:creationId xmlns:a16="http://schemas.microsoft.com/office/drawing/2014/main" id="{FF1A21B3-FA1D-4716-8E8F-8A7D4A44CB87}"/>
              </a:ext>
            </a:extLst>
          </p:cNvPr>
          <p:cNvSpPr txBox="1"/>
          <p:nvPr/>
        </p:nvSpPr>
        <p:spPr>
          <a:xfrm>
            <a:off x="7123724" y="2883826"/>
            <a:ext cx="42967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Get a modern PowerPoint  Presentation that is beautifully designed.  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15" name="TextBox 1314">
            <a:extLst>
              <a:ext uri="{FF2B5EF4-FFF2-40B4-BE49-F238E27FC236}">
                <a16:creationId xmlns:a16="http://schemas.microsoft.com/office/drawing/2014/main" id="{075A330B-E9EA-4FBB-B0CC-397D4C587D91}"/>
              </a:ext>
            </a:extLst>
          </p:cNvPr>
          <p:cNvSpPr txBox="1"/>
          <p:nvPr/>
        </p:nvSpPr>
        <p:spPr>
          <a:xfrm>
            <a:off x="754407" y="4076703"/>
            <a:ext cx="4740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16" name="TextBox 1315">
            <a:extLst>
              <a:ext uri="{FF2B5EF4-FFF2-40B4-BE49-F238E27FC236}">
                <a16:creationId xmlns:a16="http://schemas.microsoft.com/office/drawing/2014/main" id="{6EF598B5-537D-4450-8044-6CD5CEBB135E}"/>
              </a:ext>
            </a:extLst>
          </p:cNvPr>
          <p:cNvSpPr txBox="1"/>
          <p:nvPr/>
        </p:nvSpPr>
        <p:spPr>
          <a:xfrm>
            <a:off x="754407" y="3468442"/>
            <a:ext cx="4740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317" name="Rectangle 5">
            <a:extLst>
              <a:ext uri="{FF2B5EF4-FFF2-40B4-BE49-F238E27FC236}">
                <a16:creationId xmlns:a16="http://schemas.microsoft.com/office/drawing/2014/main" id="{258D41AD-D7BC-4CAF-904A-1E57AF164884}"/>
              </a:ext>
            </a:extLst>
          </p:cNvPr>
          <p:cNvSpPr/>
          <p:nvPr/>
        </p:nvSpPr>
        <p:spPr>
          <a:xfrm>
            <a:off x="836910" y="4761629"/>
            <a:ext cx="4631899" cy="70189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800"/>
          </a:p>
        </p:txBody>
      </p:sp>
      <p:sp>
        <p:nvSpPr>
          <p:cNvPr id="1318" name="Rectangle 1317">
            <a:extLst>
              <a:ext uri="{FF2B5EF4-FFF2-40B4-BE49-F238E27FC236}">
                <a16:creationId xmlns:a16="http://schemas.microsoft.com/office/drawing/2014/main" id="{E1217BBB-0F44-422F-A2F6-94B01A2D5A0D}"/>
              </a:ext>
            </a:extLst>
          </p:cNvPr>
          <p:cNvSpPr/>
          <p:nvPr/>
        </p:nvSpPr>
        <p:spPr>
          <a:xfrm>
            <a:off x="836910" y="5527150"/>
            <a:ext cx="4631899" cy="70189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800"/>
          </a:p>
        </p:txBody>
      </p:sp>
      <p:sp>
        <p:nvSpPr>
          <p:cNvPr id="1319" name="TextBox 1318">
            <a:extLst>
              <a:ext uri="{FF2B5EF4-FFF2-40B4-BE49-F238E27FC236}">
                <a16:creationId xmlns:a16="http://schemas.microsoft.com/office/drawing/2014/main" id="{D68CDE23-67E8-4ACB-9D6A-9073B277A0E5}"/>
              </a:ext>
            </a:extLst>
          </p:cNvPr>
          <p:cNvSpPr txBox="1"/>
          <p:nvPr/>
        </p:nvSpPr>
        <p:spPr>
          <a:xfrm>
            <a:off x="1135165" y="4789411"/>
            <a:ext cx="4055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You can simply impress your audience and add a unique zing and appeal to your Reports and Presentations with our Templates.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20" name="TextBox 1319">
            <a:extLst>
              <a:ext uri="{FF2B5EF4-FFF2-40B4-BE49-F238E27FC236}">
                <a16:creationId xmlns:a16="http://schemas.microsoft.com/office/drawing/2014/main" id="{4B921BE2-4E65-429F-AF19-8100EF70D639}"/>
              </a:ext>
            </a:extLst>
          </p:cNvPr>
          <p:cNvSpPr txBox="1"/>
          <p:nvPr/>
        </p:nvSpPr>
        <p:spPr>
          <a:xfrm>
            <a:off x="1135165" y="5554932"/>
            <a:ext cx="4055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You can simply impress your audience and add a unique zing and appeal to your Reports and Presentations with our Templates.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186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64</cp:revision>
  <dcterms:created xsi:type="dcterms:W3CDTF">2018-02-18T19:39:47Z</dcterms:created>
  <dcterms:modified xsi:type="dcterms:W3CDTF">2020-08-31T06:36:13Z</dcterms:modified>
</cp:coreProperties>
</file>