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54" name="Group 3153">
            <a:extLst>
              <a:ext uri="{FF2B5EF4-FFF2-40B4-BE49-F238E27FC236}">
                <a16:creationId xmlns:a16="http://schemas.microsoft.com/office/drawing/2014/main" id="{2C97B55A-BD6C-4463-BDB2-9398032D7640}"/>
              </a:ext>
            </a:extLst>
          </p:cNvPr>
          <p:cNvGrpSpPr/>
          <p:nvPr/>
        </p:nvGrpSpPr>
        <p:grpSpPr>
          <a:xfrm>
            <a:off x="4748726" y="2509481"/>
            <a:ext cx="2676442" cy="2687212"/>
            <a:chOff x="853320" y="963514"/>
            <a:chExt cx="760459" cy="763519"/>
          </a:xfrm>
        </p:grpSpPr>
        <p:sp>
          <p:nvSpPr>
            <p:cNvPr id="3155" name="Freeform: Shape 3154">
              <a:extLst>
                <a:ext uri="{FF2B5EF4-FFF2-40B4-BE49-F238E27FC236}">
                  <a16:creationId xmlns:a16="http://schemas.microsoft.com/office/drawing/2014/main" id="{397DBBFE-23D8-4E38-9278-EC693012F944}"/>
                </a:ext>
              </a:extLst>
            </p:cNvPr>
            <p:cNvSpPr/>
            <p:nvPr/>
          </p:nvSpPr>
          <p:spPr>
            <a:xfrm>
              <a:off x="1208240" y="1178895"/>
              <a:ext cx="405539" cy="509471"/>
            </a:xfrm>
            <a:custGeom>
              <a:avLst/>
              <a:gdLst>
                <a:gd name="connsiteX0" fmla="*/ 421838 w 553942"/>
                <a:gd name="connsiteY0" fmla="*/ 615246 h 695907"/>
                <a:gd name="connsiteX1" fmla="*/ 0 w 553942"/>
                <a:gd name="connsiteY1" fmla="*/ 667781 h 695907"/>
                <a:gd name="connsiteX2" fmla="*/ 273572 w 553942"/>
                <a:gd name="connsiteY2" fmla="*/ 465034 h 695907"/>
                <a:gd name="connsiteX3" fmla="*/ 291862 w 553942"/>
                <a:gd name="connsiteY3" fmla="*/ 545977 h 695907"/>
                <a:gd name="connsiteX4" fmla="*/ 372027 w 553942"/>
                <a:gd name="connsiteY4" fmla="*/ 73549 h 695907"/>
                <a:gd name="connsiteX5" fmla="*/ 482935 w 553942"/>
                <a:gd name="connsiteY5" fmla="*/ 179398 h 695907"/>
                <a:gd name="connsiteX6" fmla="*/ 520682 w 553942"/>
                <a:gd name="connsiteY6" fmla="*/ 0 h 695907"/>
                <a:gd name="connsiteX7" fmla="*/ 530411 w 553942"/>
                <a:gd name="connsiteY7" fmla="*/ 329999 h 695907"/>
                <a:gd name="connsiteX8" fmla="*/ 331166 w 553942"/>
                <a:gd name="connsiteY8" fmla="*/ 597345 h 695907"/>
                <a:gd name="connsiteX9" fmla="*/ 421838 w 553942"/>
                <a:gd name="connsiteY9" fmla="*/ 615246 h 695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53942" h="695907">
                  <a:moveTo>
                    <a:pt x="421838" y="615246"/>
                  </a:moveTo>
                  <a:cubicBezTo>
                    <a:pt x="301980" y="699302"/>
                    <a:pt x="121026" y="719148"/>
                    <a:pt x="0" y="667781"/>
                  </a:cubicBezTo>
                  <a:cubicBezTo>
                    <a:pt x="121415" y="640151"/>
                    <a:pt x="214421" y="577887"/>
                    <a:pt x="273572" y="465034"/>
                  </a:cubicBezTo>
                  <a:cubicBezTo>
                    <a:pt x="284857" y="493053"/>
                    <a:pt x="286414" y="519904"/>
                    <a:pt x="291862" y="545977"/>
                  </a:cubicBezTo>
                  <a:cubicBezTo>
                    <a:pt x="387204" y="466590"/>
                    <a:pt x="476319" y="267346"/>
                    <a:pt x="372027" y="73549"/>
                  </a:cubicBezTo>
                  <a:cubicBezTo>
                    <a:pt x="419503" y="95731"/>
                    <a:pt x="450246" y="136592"/>
                    <a:pt x="482935" y="179398"/>
                  </a:cubicBezTo>
                  <a:cubicBezTo>
                    <a:pt x="508618" y="121026"/>
                    <a:pt x="517569" y="61486"/>
                    <a:pt x="520682" y="0"/>
                  </a:cubicBezTo>
                  <a:cubicBezTo>
                    <a:pt x="561154" y="108962"/>
                    <a:pt x="565045" y="219091"/>
                    <a:pt x="530411" y="329999"/>
                  </a:cubicBezTo>
                  <a:cubicBezTo>
                    <a:pt x="495777" y="441296"/>
                    <a:pt x="428843" y="530022"/>
                    <a:pt x="331166" y="597345"/>
                  </a:cubicBezTo>
                  <a:cubicBezTo>
                    <a:pt x="361131" y="607852"/>
                    <a:pt x="390317" y="610187"/>
                    <a:pt x="421838" y="615246"/>
                  </a:cubicBezTo>
                  <a:close/>
                </a:path>
              </a:pathLst>
            </a:custGeom>
            <a:solidFill>
              <a:schemeClr val="accent2"/>
            </a:solidFill>
            <a:ln w="3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6" name="Freeform: Shape 3155">
              <a:extLst>
                <a:ext uri="{FF2B5EF4-FFF2-40B4-BE49-F238E27FC236}">
                  <a16:creationId xmlns:a16="http://schemas.microsoft.com/office/drawing/2014/main" id="{EA798578-72B9-48F3-B3C2-789DD45B48C7}"/>
                </a:ext>
              </a:extLst>
            </p:cNvPr>
            <p:cNvSpPr/>
            <p:nvPr/>
          </p:nvSpPr>
          <p:spPr>
            <a:xfrm>
              <a:off x="923060" y="963514"/>
              <a:ext cx="614518" cy="246149"/>
            </a:xfrm>
            <a:custGeom>
              <a:avLst/>
              <a:gdLst>
                <a:gd name="connsiteX0" fmla="*/ 527298 w 839395"/>
                <a:gd name="connsiteY0" fmla="*/ 200801 h 336225"/>
                <a:gd name="connsiteX1" fmla="*/ 589562 w 839395"/>
                <a:gd name="connsiteY1" fmla="*/ 143985 h 336225"/>
                <a:gd name="connsiteX2" fmla="*/ 135035 w 839395"/>
                <a:gd name="connsiteY2" fmla="*/ 320270 h 336225"/>
                <a:gd name="connsiteX3" fmla="*/ 175896 w 839395"/>
                <a:gd name="connsiteY3" fmla="*/ 162664 h 336225"/>
                <a:gd name="connsiteX4" fmla="*/ 0 w 839395"/>
                <a:gd name="connsiteY4" fmla="*/ 222594 h 336225"/>
                <a:gd name="connsiteX5" fmla="*/ 612911 w 839395"/>
                <a:gd name="connsiteY5" fmla="*/ 84056 h 336225"/>
                <a:gd name="connsiteX6" fmla="*/ 584114 w 839395"/>
                <a:gd name="connsiteY6" fmla="*/ 0 h 336225"/>
                <a:gd name="connsiteX7" fmla="*/ 839396 w 839395"/>
                <a:gd name="connsiteY7" fmla="*/ 336225 h 336225"/>
                <a:gd name="connsiteX8" fmla="*/ 527298 w 839395"/>
                <a:gd name="connsiteY8" fmla="*/ 200801 h 33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9395" h="336225">
                  <a:moveTo>
                    <a:pt x="527298" y="200801"/>
                  </a:moveTo>
                  <a:cubicBezTo>
                    <a:pt x="547534" y="177063"/>
                    <a:pt x="569326" y="161497"/>
                    <a:pt x="589562" y="143985"/>
                  </a:cubicBezTo>
                  <a:cubicBezTo>
                    <a:pt x="473595" y="104292"/>
                    <a:pt x="257228" y="120247"/>
                    <a:pt x="135035" y="320270"/>
                  </a:cubicBezTo>
                  <a:cubicBezTo>
                    <a:pt x="135813" y="262676"/>
                    <a:pt x="152547" y="213254"/>
                    <a:pt x="175896" y="162664"/>
                  </a:cubicBezTo>
                  <a:cubicBezTo>
                    <a:pt x="111686" y="170058"/>
                    <a:pt x="54870" y="192240"/>
                    <a:pt x="0" y="222594"/>
                  </a:cubicBezTo>
                  <a:cubicBezTo>
                    <a:pt x="88726" y="97676"/>
                    <a:pt x="338171" y="-42806"/>
                    <a:pt x="612911" y="84056"/>
                  </a:cubicBezTo>
                  <a:cubicBezTo>
                    <a:pt x="607463" y="53313"/>
                    <a:pt x="595010" y="26851"/>
                    <a:pt x="584114" y="0"/>
                  </a:cubicBezTo>
                  <a:cubicBezTo>
                    <a:pt x="679455" y="16344"/>
                    <a:pt x="836672" y="222204"/>
                    <a:pt x="839396" y="336225"/>
                  </a:cubicBezTo>
                  <a:cubicBezTo>
                    <a:pt x="755729" y="245164"/>
                    <a:pt x="654939" y="196131"/>
                    <a:pt x="527298" y="200801"/>
                  </a:cubicBezTo>
                  <a:close/>
                </a:path>
              </a:pathLst>
            </a:custGeom>
            <a:solidFill>
              <a:schemeClr val="accent1"/>
            </a:solidFill>
            <a:ln w="3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7" name="Freeform: Shape 3156">
              <a:extLst>
                <a:ext uri="{FF2B5EF4-FFF2-40B4-BE49-F238E27FC236}">
                  <a16:creationId xmlns:a16="http://schemas.microsoft.com/office/drawing/2014/main" id="{411605DE-9D63-4D7F-9E6C-AF76CD5B4491}"/>
                </a:ext>
              </a:extLst>
            </p:cNvPr>
            <p:cNvSpPr/>
            <p:nvPr/>
          </p:nvSpPr>
          <p:spPr>
            <a:xfrm>
              <a:off x="853320" y="1153824"/>
              <a:ext cx="368310" cy="573209"/>
            </a:xfrm>
            <a:custGeom>
              <a:avLst/>
              <a:gdLst>
                <a:gd name="connsiteX0" fmla="*/ 207336 w 503090"/>
                <a:gd name="connsiteY0" fmla="*/ 338171 h 782969"/>
                <a:gd name="connsiteX1" fmla="*/ 124837 w 503090"/>
                <a:gd name="connsiteY1" fmla="*/ 312487 h 782969"/>
                <a:gd name="connsiteX2" fmla="*/ 262985 w 503090"/>
                <a:gd name="connsiteY2" fmla="*/ 531968 h 782969"/>
                <a:gd name="connsiteX3" fmla="*/ 503090 w 503090"/>
                <a:gd name="connsiteY3" fmla="*/ 619137 h 782969"/>
                <a:gd name="connsiteX4" fmla="*/ 350154 w 503090"/>
                <a:gd name="connsiteY4" fmla="*/ 661554 h 782969"/>
                <a:gd name="connsiteX5" fmla="*/ 486746 w 503090"/>
                <a:gd name="connsiteY5" fmla="*/ 782969 h 782969"/>
                <a:gd name="connsiteX6" fmla="*/ 62962 w 503090"/>
                <a:gd name="connsiteY6" fmla="*/ 322216 h 782969"/>
                <a:gd name="connsiteX7" fmla="*/ 3811 w 503090"/>
                <a:gd name="connsiteY7" fmla="*/ 391095 h 782969"/>
                <a:gd name="connsiteX8" fmla="*/ 168421 w 503090"/>
                <a:gd name="connsiteY8" fmla="*/ 0 h 782969"/>
                <a:gd name="connsiteX9" fmla="*/ 207336 w 503090"/>
                <a:gd name="connsiteY9" fmla="*/ 338171 h 782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3090" h="782969">
                  <a:moveTo>
                    <a:pt x="207336" y="338171"/>
                  </a:moveTo>
                  <a:cubicBezTo>
                    <a:pt x="177372" y="333890"/>
                    <a:pt x="153245" y="322216"/>
                    <a:pt x="124837" y="312487"/>
                  </a:cubicBezTo>
                  <a:cubicBezTo>
                    <a:pt x="148575" y="401992"/>
                    <a:pt x="193327" y="474763"/>
                    <a:pt x="262985" y="531968"/>
                  </a:cubicBezTo>
                  <a:cubicBezTo>
                    <a:pt x="332643" y="588783"/>
                    <a:pt x="413197" y="616024"/>
                    <a:pt x="503090" y="619137"/>
                  </a:cubicBezTo>
                  <a:cubicBezTo>
                    <a:pt x="456392" y="645599"/>
                    <a:pt x="406192" y="657274"/>
                    <a:pt x="350154" y="661554"/>
                  </a:cubicBezTo>
                  <a:cubicBezTo>
                    <a:pt x="386734" y="713700"/>
                    <a:pt x="434211" y="749891"/>
                    <a:pt x="486746" y="782969"/>
                  </a:cubicBezTo>
                  <a:cubicBezTo>
                    <a:pt x="329529" y="770127"/>
                    <a:pt x="85533" y="611743"/>
                    <a:pt x="62962" y="322216"/>
                  </a:cubicBezTo>
                  <a:cubicBezTo>
                    <a:pt x="40002" y="343230"/>
                    <a:pt x="22490" y="366579"/>
                    <a:pt x="3811" y="391095"/>
                  </a:cubicBezTo>
                  <a:cubicBezTo>
                    <a:pt x="-19927" y="275129"/>
                    <a:pt x="71134" y="59929"/>
                    <a:pt x="168421" y="0"/>
                  </a:cubicBezTo>
                  <a:cubicBezTo>
                    <a:pt x="131452" y="117523"/>
                    <a:pt x="138846" y="229598"/>
                    <a:pt x="207336" y="338171"/>
                  </a:cubicBezTo>
                  <a:close/>
                </a:path>
              </a:pathLst>
            </a:custGeom>
            <a:solidFill>
              <a:schemeClr val="accent3"/>
            </a:solidFill>
            <a:ln w="3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58" name="Block Arc 14">
            <a:extLst>
              <a:ext uri="{FF2B5EF4-FFF2-40B4-BE49-F238E27FC236}">
                <a16:creationId xmlns:a16="http://schemas.microsoft.com/office/drawing/2014/main" id="{881CD1EE-FF1D-48BE-9B8B-D6B635A087FA}"/>
              </a:ext>
            </a:extLst>
          </p:cNvPr>
          <p:cNvSpPr/>
          <p:nvPr/>
        </p:nvSpPr>
        <p:spPr>
          <a:xfrm rot="16200000">
            <a:off x="5601187" y="3330276"/>
            <a:ext cx="989626" cy="99027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159" name="Elbow Connector 10">
            <a:extLst>
              <a:ext uri="{FF2B5EF4-FFF2-40B4-BE49-F238E27FC236}">
                <a16:creationId xmlns:a16="http://schemas.microsoft.com/office/drawing/2014/main" id="{E262E133-6A21-4319-9548-9D9303640E82}"/>
              </a:ext>
            </a:extLst>
          </p:cNvPr>
          <p:cNvCxnSpPr>
            <a:cxnSpLocks/>
          </p:cNvCxnSpPr>
          <p:nvPr/>
        </p:nvCxnSpPr>
        <p:spPr>
          <a:xfrm rot="10800000" flipV="1">
            <a:off x="6192571" y="1973988"/>
            <a:ext cx="796625" cy="417062"/>
          </a:xfrm>
          <a:prstGeom prst="bentConnector3">
            <a:avLst>
              <a:gd name="adj1" fmla="val 100005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60" name="Group 3159">
            <a:extLst>
              <a:ext uri="{FF2B5EF4-FFF2-40B4-BE49-F238E27FC236}">
                <a16:creationId xmlns:a16="http://schemas.microsoft.com/office/drawing/2014/main" id="{12DBAE94-87A1-4176-AE24-38577EA810FC}"/>
              </a:ext>
            </a:extLst>
          </p:cNvPr>
          <p:cNvGrpSpPr/>
          <p:nvPr/>
        </p:nvGrpSpPr>
        <p:grpSpPr>
          <a:xfrm>
            <a:off x="7034241" y="1746083"/>
            <a:ext cx="4143637" cy="839106"/>
            <a:chOff x="5247690" y="1714185"/>
            <a:chExt cx="2924710" cy="839106"/>
          </a:xfrm>
        </p:grpSpPr>
        <p:sp>
          <p:nvSpPr>
            <p:cNvPr id="3161" name="TextBox 3160">
              <a:extLst>
                <a:ext uri="{FF2B5EF4-FFF2-40B4-BE49-F238E27FC236}">
                  <a16:creationId xmlns:a16="http://schemas.microsoft.com/office/drawing/2014/main" id="{678BC6C1-FC0E-4ED7-82A1-4F25CFEA7226}"/>
                </a:ext>
              </a:extLst>
            </p:cNvPr>
            <p:cNvSpPr txBox="1"/>
            <p:nvPr/>
          </p:nvSpPr>
          <p:spPr>
            <a:xfrm>
              <a:off x="5247690" y="1714185"/>
              <a:ext cx="2924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62" name="TextBox 3161">
              <a:extLst>
                <a:ext uri="{FF2B5EF4-FFF2-40B4-BE49-F238E27FC236}">
                  <a16:creationId xmlns:a16="http://schemas.microsoft.com/office/drawing/2014/main" id="{27EC690B-7A30-4FEF-AEDA-8491614DCC34}"/>
                </a:ext>
              </a:extLst>
            </p:cNvPr>
            <p:cNvSpPr txBox="1"/>
            <p:nvPr/>
          </p:nvSpPr>
          <p:spPr>
            <a:xfrm>
              <a:off x="5247690" y="1906960"/>
              <a:ext cx="2924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3163" name="Group 3162">
            <a:extLst>
              <a:ext uri="{FF2B5EF4-FFF2-40B4-BE49-F238E27FC236}">
                <a16:creationId xmlns:a16="http://schemas.microsoft.com/office/drawing/2014/main" id="{00654F79-8AD2-4975-8C88-D721B34518E5}"/>
              </a:ext>
            </a:extLst>
          </p:cNvPr>
          <p:cNvGrpSpPr/>
          <p:nvPr/>
        </p:nvGrpSpPr>
        <p:grpSpPr>
          <a:xfrm>
            <a:off x="7380144" y="5205673"/>
            <a:ext cx="4119875" cy="858550"/>
            <a:chOff x="5247690" y="1753071"/>
            <a:chExt cx="2907938" cy="858550"/>
          </a:xfrm>
        </p:grpSpPr>
        <p:sp>
          <p:nvSpPr>
            <p:cNvPr id="3164" name="TextBox 3163">
              <a:extLst>
                <a:ext uri="{FF2B5EF4-FFF2-40B4-BE49-F238E27FC236}">
                  <a16:creationId xmlns:a16="http://schemas.microsoft.com/office/drawing/2014/main" id="{717F4D04-694D-4AA4-9DC4-D427AF9B140F}"/>
                </a:ext>
              </a:extLst>
            </p:cNvPr>
            <p:cNvSpPr txBox="1"/>
            <p:nvPr/>
          </p:nvSpPr>
          <p:spPr>
            <a:xfrm>
              <a:off x="5247690" y="1753071"/>
              <a:ext cx="29079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65" name="TextBox 3164">
              <a:extLst>
                <a:ext uri="{FF2B5EF4-FFF2-40B4-BE49-F238E27FC236}">
                  <a16:creationId xmlns:a16="http://schemas.microsoft.com/office/drawing/2014/main" id="{1C065E9E-4EC3-452C-A3B7-B679D7017E56}"/>
                </a:ext>
              </a:extLst>
            </p:cNvPr>
            <p:cNvSpPr txBox="1"/>
            <p:nvPr/>
          </p:nvSpPr>
          <p:spPr>
            <a:xfrm>
              <a:off x="5247690" y="1965290"/>
              <a:ext cx="2907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3166" name="Group 3165">
            <a:extLst>
              <a:ext uri="{FF2B5EF4-FFF2-40B4-BE49-F238E27FC236}">
                <a16:creationId xmlns:a16="http://schemas.microsoft.com/office/drawing/2014/main" id="{5864780A-FD35-4BB1-8D9D-EC241F497EB1}"/>
              </a:ext>
            </a:extLst>
          </p:cNvPr>
          <p:cNvGrpSpPr/>
          <p:nvPr/>
        </p:nvGrpSpPr>
        <p:grpSpPr>
          <a:xfrm>
            <a:off x="815548" y="4385348"/>
            <a:ext cx="2801006" cy="858550"/>
            <a:chOff x="6096920" y="1753071"/>
            <a:chExt cx="2463137" cy="858550"/>
          </a:xfrm>
        </p:grpSpPr>
        <p:sp>
          <p:nvSpPr>
            <p:cNvPr id="3167" name="TextBox 3166">
              <a:extLst>
                <a:ext uri="{FF2B5EF4-FFF2-40B4-BE49-F238E27FC236}">
                  <a16:creationId xmlns:a16="http://schemas.microsoft.com/office/drawing/2014/main" id="{16102ABB-54FB-4A62-8234-B9A609A26911}"/>
                </a:ext>
              </a:extLst>
            </p:cNvPr>
            <p:cNvSpPr txBox="1"/>
            <p:nvPr/>
          </p:nvSpPr>
          <p:spPr>
            <a:xfrm>
              <a:off x="6096920" y="1753071"/>
              <a:ext cx="246313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68" name="TextBox 3167">
              <a:extLst>
                <a:ext uri="{FF2B5EF4-FFF2-40B4-BE49-F238E27FC236}">
                  <a16:creationId xmlns:a16="http://schemas.microsoft.com/office/drawing/2014/main" id="{E6AF5367-D8FA-4363-BD78-BEE9407642C2}"/>
                </a:ext>
              </a:extLst>
            </p:cNvPr>
            <p:cNvSpPr txBox="1"/>
            <p:nvPr/>
          </p:nvSpPr>
          <p:spPr>
            <a:xfrm>
              <a:off x="6096920" y="1965290"/>
              <a:ext cx="24631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3169" name="Elbow Connector 32">
            <a:extLst>
              <a:ext uri="{FF2B5EF4-FFF2-40B4-BE49-F238E27FC236}">
                <a16:creationId xmlns:a16="http://schemas.microsoft.com/office/drawing/2014/main" id="{C89FBFC0-AB29-4B92-A8EB-8CB2AFB3038E}"/>
              </a:ext>
            </a:extLst>
          </p:cNvPr>
          <p:cNvCxnSpPr>
            <a:cxnSpLocks/>
          </p:cNvCxnSpPr>
          <p:nvPr/>
        </p:nvCxnSpPr>
        <p:spPr>
          <a:xfrm flipV="1">
            <a:off x="3485402" y="3848100"/>
            <a:ext cx="1094348" cy="472850"/>
          </a:xfrm>
          <a:prstGeom prst="bentConnector3">
            <a:avLst>
              <a:gd name="adj1" fmla="val 362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0" name="Elbow Connector 39">
            <a:extLst>
              <a:ext uri="{FF2B5EF4-FFF2-40B4-BE49-F238E27FC236}">
                <a16:creationId xmlns:a16="http://schemas.microsoft.com/office/drawing/2014/main" id="{56CB2022-4A05-4E23-B11F-FADE63CE22D9}"/>
              </a:ext>
            </a:extLst>
          </p:cNvPr>
          <p:cNvCxnSpPr>
            <a:cxnSpLocks/>
          </p:cNvCxnSpPr>
          <p:nvPr/>
        </p:nvCxnSpPr>
        <p:spPr>
          <a:xfrm rot="10800000">
            <a:off x="6591138" y="5262420"/>
            <a:ext cx="666504" cy="420175"/>
          </a:xfrm>
          <a:prstGeom prst="bentConnector3">
            <a:avLst>
              <a:gd name="adj1" fmla="val 98203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11284</TotalTime>
  <Words>95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108</cp:revision>
  <dcterms:created xsi:type="dcterms:W3CDTF">2018-02-18T19:39:47Z</dcterms:created>
  <dcterms:modified xsi:type="dcterms:W3CDTF">2020-08-31T07:49:36Z</dcterms:modified>
</cp:coreProperties>
</file>