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24" name="Rectangle 3223">
            <a:extLst>
              <a:ext uri="{FF2B5EF4-FFF2-40B4-BE49-F238E27FC236}">
                <a16:creationId xmlns:a16="http://schemas.microsoft.com/office/drawing/2014/main" id="{E03B4D38-E57D-41A5-BD1E-BFF1D6E3F40C}"/>
              </a:ext>
            </a:extLst>
          </p:cNvPr>
          <p:cNvSpPr/>
          <p:nvPr/>
        </p:nvSpPr>
        <p:spPr>
          <a:xfrm>
            <a:off x="0" y="2792238"/>
            <a:ext cx="4677506" cy="48207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25" name="Group 3224">
            <a:extLst>
              <a:ext uri="{FF2B5EF4-FFF2-40B4-BE49-F238E27FC236}">
                <a16:creationId xmlns:a16="http://schemas.microsoft.com/office/drawing/2014/main" id="{2220A59B-D331-4931-BCE0-47035371D2AE}"/>
              </a:ext>
            </a:extLst>
          </p:cNvPr>
          <p:cNvGrpSpPr/>
          <p:nvPr/>
        </p:nvGrpSpPr>
        <p:grpSpPr>
          <a:xfrm rot="12600000">
            <a:off x="4037992" y="2151608"/>
            <a:ext cx="3447791" cy="3436328"/>
            <a:chOff x="2066138" y="-50554"/>
            <a:chExt cx="6659479" cy="6637338"/>
          </a:xfrm>
        </p:grpSpPr>
        <p:sp>
          <p:nvSpPr>
            <p:cNvPr id="3226" name="Freeform: Shape 3225">
              <a:extLst>
                <a:ext uri="{FF2B5EF4-FFF2-40B4-BE49-F238E27FC236}">
                  <a16:creationId xmlns:a16="http://schemas.microsoft.com/office/drawing/2014/main" id="{BCF66CF6-688C-4C37-8259-7C0F990D4E0C}"/>
                </a:ext>
              </a:extLst>
            </p:cNvPr>
            <p:cNvSpPr/>
            <p:nvPr/>
          </p:nvSpPr>
          <p:spPr>
            <a:xfrm>
              <a:off x="7108024" y="3203005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6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227" name="Freeform: Shape 3226">
              <a:extLst>
                <a:ext uri="{FF2B5EF4-FFF2-40B4-BE49-F238E27FC236}">
                  <a16:creationId xmlns:a16="http://schemas.microsoft.com/office/drawing/2014/main" id="{B647F699-04FF-44AD-8F18-BE46177C915B}"/>
                </a:ext>
              </a:extLst>
            </p:cNvPr>
            <p:cNvSpPr/>
            <p:nvPr/>
          </p:nvSpPr>
          <p:spPr>
            <a:xfrm rot="3892609">
              <a:off x="4732646" y="4584544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4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228" name="Freeform: Shape 3227">
              <a:extLst>
                <a:ext uri="{FF2B5EF4-FFF2-40B4-BE49-F238E27FC236}">
                  <a16:creationId xmlns:a16="http://schemas.microsoft.com/office/drawing/2014/main" id="{4F398E48-4E9D-4509-B28B-B1763FD796D5}"/>
                </a:ext>
              </a:extLst>
            </p:cNvPr>
            <p:cNvSpPr/>
            <p:nvPr/>
          </p:nvSpPr>
          <p:spPr>
            <a:xfrm rot="7781900">
              <a:off x="2450785" y="3039247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3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229" name="Freeform: Shape 3228">
              <a:extLst>
                <a:ext uri="{FF2B5EF4-FFF2-40B4-BE49-F238E27FC236}">
                  <a16:creationId xmlns:a16="http://schemas.microsoft.com/office/drawing/2014/main" id="{042CA2FA-EC05-464D-9EB3-BA338687DE5F}"/>
                </a:ext>
              </a:extLst>
            </p:cNvPr>
            <p:cNvSpPr/>
            <p:nvPr/>
          </p:nvSpPr>
          <p:spPr>
            <a:xfrm rot="11660500">
              <a:off x="2889852" y="312302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2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230" name="Freeform: Shape 3229">
              <a:extLst>
                <a:ext uri="{FF2B5EF4-FFF2-40B4-BE49-F238E27FC236}">
                  <a16:creationId xmlns:a16="http://schemas.microsoft.com/office/drawing/2014/main" id="{E15A57F1-8F85-444D-9AA1-7278F761C22D}"/>
                </a:ext>
              </a:extLst>
            </p:cNvPr>
            <p:cNvSpPr/>
            <p:nvPr/>
          </p:nvSpPr>
          <p:spPr>
            <a:xfrm rot="15582748">
              <a:off x="5598384" y="-435201"/>
              <a:ext cx="1617593" cy="2386888"/>
            </a:xfrm>
            <a:custGeom>
              <a:avLst/>
              <a:gdLst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748545 w 826968"/>
                <a:gd name="connsiteY3" fmla="*/ 468968 h 1220257"/>
                <a:gd name="connsiteX4" fmla="*/ 708549 w 826968"/>
                <a:gd name="connsiteY4" fmla="*/ 580328 h 1220257"/>
                <a:gd name="connsiteX5" fmla="*/ 705412 w 826968"/>
                <a:gd name="connsiteY5" fmla="*/ 584642 h 1220257"/>
                <a:gd name="connsiteX6" fmla="*/ 705412 w 826968"/>
                <a:gd name="connsiteY6" fmla="*/ 584642 h 1220257"/>
                <a:gd name="connsiteX7" fmla="*/ 702276 w 826968"/>
                <a:gd name="connsiteY7" fmla="*/ 600326 h 1220257"/>
                <a:gd name="connsiteX8" fmla="*/ 607384 w 826968"/>
                <a:gd name="connsiteY8" fmla="*/ 790892 h 1220257"/>
                <a:gd name="connsiteX9" fmla="*/ 498769 w 826968"/>
                <a:gd name="connsiteY9" fmla="*/ 955973 h 1220257"/>
                <a:gd name="connsiteX10" fmla="*/ 503082 w 826968"/>
                <a:gd name="connsiteY10" fmla="*/ 971657 h 1220257"/>
                <a:gd name="connsiteX11" fmla="*/ 787756 w 826968"/>
                <a:gd name="connsiteY11" fmla="*/ 1190064 h 1220257"/>
                <a:gd name="connsiteX12" fmla="*/ 826968 w 826968"/>
                <a:gd name="connsiteY12" fmla="*/ 1220257 h 1220257"/>
                <a:gd name="connsiteX13" fmla="*/ 773248 w 826968"/>
                <a:gd name="connsiteY13" fmla="*/ 1211238 h 1220257"/>
                <a:gd name="connsiteX14" fmla="*/ 230563 w 826968"/>
                <a:gd name="connsiteY14" fmla="*/ 1088114 h 1220257"/>
                <a:gd name="connsiteX15" fmla="*/ 57248 w 826968"/>
                <a:gd name="connsiteY15" fmla="*/ 1039885 h 1220257"/>
                <a:gd name="connsiteX16" fmla="*/ 45877 w 826968"/>
                <a:gd name="connsiteY16" fmla="*/ 1024592 h 1220257"/>
                <a:gd name="connsiteX17" fmla="*/ 0 w 826968"/>
                <a:gd name="connsiteY17" fmla="*/ 590130 h 1220257"/>
                <a:gd name="connsiteX18" fmla="*/ 392 w 826968"/>
                <a:gd name="connsiteY18" fmla="*/ 586994 h 1220257"/>
                <a:gd name="connsiteX19" fmla="*/ 13724 w 826968"/>
                <a:gd name="connsiteY19" fmla="*/ 595228 h 1220257"/>
                <a:gd name="connsiteX20" fmla="*/ 116849 w 826968"/>
                <a:gd name="connsiteY20" fmla="*/ 674827 h 1220257"/>
                <a:gd name="connsiteX21" fmla="*/ 133710 w 826968"/>
                <a:gd name="connsiteY21" fmla="*/ 672082 h 1220257"/>
                <a:gd name="connsiteX22" fmla="*/ 336041 w 826968"/>
                <a:gd name="connsiteY22" fmla="*/ 217623 h 1220257"/>
                <a:gd name="connsiteX23" fmla="*/ 356823 w 826968"/>
                <a:gd name="connsiteY23" fmla="*/ 12547 h 1220257"/>
                <a:gd name="connsiteX24" fmla="*/ 355941 w 826968"/>
                <a:gd name="connsiteY24" fmla="*/ 5244 h 1220257"/>
                <a:gd name="connsiteX25" fmla="*/ 361622 w 826968"/>
                <a:gd name="connsiteY25" fmla="*/ 1828 h 1220257"/>
                <a:gd name="connsiteX26" fmla="*/ 361529 w 826968"/>
                <a:gd name="connsiteY26" fmla="*/ 1569 h 1220257"/>
                <a:gd name="connsiteX27" fmla="*/ 362055 w 826968"/>
                <a:gd name="connsiteY27" fmla="*/ 1567 h 1220257"/>
                <a:gd name="connsiteX28" fmla="*/ 362705 w 826968"/>
                <a:gd name="connsiteY28" fmla="*/ 1176 h 1220257"/>
                <a:gd name="connsiteX29" fmla="*/ 362844 w 826968"/>
                <a:gd name="connsiteY29" fmla="*/ 1565 h 1220257"/>
                <a:gd name="connsiteX30" fmla="*/ 604639 w 826968"/>
                <a:gd name="connsiteY30" fmla="*/ 784 h 1220257"/>
                <a:gd name="connsiteX31" fmla="*/ 805401 w 826968"/>
                <a:gd name="connsiteY31" fmla="*/ 0 h 1220257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702276 w 841836"/>
                <a:gd name="connsiteY7" fmla="*/ 600326 h 1227298"/>
                <a:gd name="connsiteX8" fmla="*/ 607384 w 841836"/>
                <a:gd name="connsiteY8" fmla="*/ 790892 h 1227298"/>
                <a:gd name="connsiteX9" fmla="*/ 498769 w 841836"/>
                <a:gd name="connsiteY9" fmla="*/ 955973 h 1227298"/>
                <a:gd name="connsiteX10" fmla="*/ 503082 w 841836"/>
                <a:gd name="connsiteY10" fmla="*/ 971657 h 1227298"/>
                <a:gd name="connsiteX11" fmla="*/ 787756 w 841836"/>
                <a:gd name="connsiteY11" fmla="*/ 1190064 h 1227298"/>
                <a:gd name="connsiteX12" fmla="*/ 826968 w 841836"/>
                <a:gd name="connsiteY12" fmla="*/ 1220257 h 1227298"/>
                <a:gd name="connsiteX13" fmla="*/ 773248 w 841836"/>
                <a:gd name="connsiteY13" fmla="*/ 1211238 h 1227298"/>
                <a:gd name="connsiteX14" fmla="*/ 57248 w 841836"/>
                <a:gd name="connsiteY14" fmla="*/ 1039885 h 1227298"/>
                <a:gd name="connsiteX15" fmla="*/ 45877 w 841836"/>
                <a:gd name="connsiteY15" fmla="*/ 1024592 h 1227298"/>
                <a:gd name="connsiteX16" fmla="*/ 0 w 841836"/>
                <a:gd name="connsiteY16" fmla="*/ 590130 h 1227298"/>
                <a:gd name="connsiteX17" fmla="*/ 392 w 841836"/>
                <a:gd name="connsiteY17" fmla="*/ 586994 h 1227298"/>
                <a:gd name="connsiteX18" fmla="*/ 13724 w 841836"/>
                <a:gd name="connsiteY18" fmla="*/ 595228 h 1227298"/>
                <a:gd name="connsiteX19" fmla="*/ 116849 w 841836"/>
                <a:gd name="connsiteY19" fmla="*/ 674827 h 1227298"/>
                <a:gd name="connsiteX20" fmla="*/ 133710 w 841836"/>
                <a:gd name="connsiteY20" fmla="*/ 672082 h 1227298"/>
                <a:gd name="connsiteX21" fmla="*/ 336041 w 841836"/>
                <a:gd name="connsiteY21" fmla="*/ 217623 h 1227298"/>
                <a:gd name="connsiteX22" fmla="*/ 356823 w 841836"/>
                <a:gd name="connsiteY22" fmla="*/ 12547 h 1227298"/>
                <a:gd name="connsiteX23" fmla="*/ 355941 w 841836"/>
                <a:gd name="connsiteY23" fmla="*/ 5244 h 1227298"/>
                <a:gd name="connsiteX24" fmla="*/ 361622 w 841836"/>
                <a:gd name="connsiteY24" fmla="*/ 1828 h 1227298"/>
                <a:gd name="connsiteX25" fmla="*/ 361529 w 841836"/>
                <a:gd name="connsiteY25" fmla="*/ 1569 h 1227298"/>
                <a:gd name="connsiteX26" fmla="*/ 362055 w 841836"/>
                <a:gd name="connsiteY26" fmla="*/ 1567 h 1227298"/>
                <a:gd name="connsiteX27" fmla="*/ 362705 w 841836"/>
                <a:gd name="connsiteY27" fmla="*/ 1176 h 1227298"/>
                <a:gd name="connsiteX28" fmla="*/ 362844 w 841836"/>
                <a:gd name="connsiteY28" fmla="*/ 1565 h 1227298"/>
                <a:gd name="connsiteX29" fmla="*/ 604639 w 841836"/>
                <a:gd name="connsiteY29" fmla="*/ 784 h 1227298"/>
                <a:gd name="connsiteX30" fmla="*/ 805401 w 841836"/>
                <a:gd name="connsiteY30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705412 w 841836"/>
                <a:gd name="connsiteY6" fmla="*/ 584642 h 1227298"/>
                <a:gd name="connsiteX7" fmla="*/ 607384 w 841836"/>
                <a:gd name="connsiteY7" fmla="*/ 790892 h 1227298"/>
                <a:gd name="connsiteX8" fmla="*/ 498769 w 841836"/>
                <a:gd name="connsiteY8" fmla="*/ 955973 h 1227298"/>
                <a:gd name="connsiteX9" fmla="*/ 503082 w 841836"/>
                <a:gd name="connsiteY9" fmla="*/ 971657 h 1227298"/>
                <a:gd name="connsiteX10" fmla="*/ 787756 w 841836"/>
                <a:gd name="connsiteY10" fmla="*/ 1190064 h 1227298"/>
                <a:gd name="connsiteX11" fmla="*/ 826968 w 841836"/>
                <a:gd name="connsiteY11" fmla="*/ 1220257 h 1227298"/>
                <a:gd name="connsiteX12" fmla="*/ 773248 w 841836"/>
                <a:gd name="connsiteY12" fmla="*/ 1211238 h 1227298"/>
                <a:gd name="connsiteX13" fmla="*/ 57248 w 841836"/>
                <a:gd name="connsiteY13" fmla="*/ 1039885 h 1227298"/>
                <a:gd name="connsiteX14" fmla="*/ 45877 w 841836"/>
                <a:gd name="connsiteY14" fmla="*/ 1024592 h 1227298"/>
                <a:gd name="connsiteX15" fmla="*/ 0 w 841836"/>
                <a:gd name="connsiteY15" fmla="*/ 590130 h 1227298"/>
                <a:gd name="connsiteX16" fmla="*/ 392 w 841836"/>
                <a:gd name="connsiteY16" fmla="*/ 586994 h 1227298"/>
                <a:gd name="connsiteX17" fmla="*/ 13724 w 841836"/>
                <a:gd name="connsiteY17" fmla="*/ 595228 h 1227298"/>
                <a:gd name="connsiteX18" fmla="*/ 116849 w 841836"/>
                <a:gd name="connsiteY18" fmla="*/ 674827 h 1227298"/>
                <a:gd name="connsiteX19" fmla="*/ 133710 w 841836"/>
                <a:gd name="connsiteY19" fmla="*/ 672082 h 1227298"/>
                <a:gd name="connsiteX20" fmla="*/ 336041 w 841836"/>
                <a:gd name="connsiteY20" fmla="*/ 217623 h 1227298"/>
                <a:gd name="connsiteX21" fmla="*/ 356823 w 841836"/>
                <a:gd name="connsiteY21" fmla="*/ 12547 h 1227298"/>
                <a:gd name="connsiteX22" fmla="*/ 355941 w 841836"/>
                <a:gd name="connsiteY22" fmla="*/ 5244 h 1227298"/>
                <a:gd name="connsiteX23" fmla="*/ 361622 w 841836"/>
                <a:gd name="connsiteY23" fmla="*/ 1828 h 1227298"/>
                <a:gd name="connsiteX24" fmla="*/ 361529 w 841836"/>
                <a:gd name="connsiteY24" fmla="*/ 1569 h 1227298"/>
                <a:gd name="connsiteX25" fmla="*/ 362055 w 841836"/>
                <a:gd name="connsiteY25" fmla="*/ 1567 h 1227298"/>
                <a:gd name="connsiteX26" fmla="*/ 362705 w 841836"/>
                <a:gd name="connsiteY26" fmla="*/ 1176 h 1227298"/>
                <a:gd name="connsiteX27" fmla="*/ 362844 w 841836"/>
                <a:gd name="connsiteY27" fmla="*/ 1565 h 1227298"/>
                <a:gd name="connsiteX28" fmla="*/ 604639 w 841836"/>
                <a:gd name="connsiteY28" fmla="*/ 784 h 1227298"/>
                <a:gd name="connsiteX29" fmla="*/ 805401 w 841836"/>
                <a:gd name="connsiteY29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705412 w 841836"/>
                <a:gd name="connsiteY5" fmla="*/ 584642 h 1227298"/>
                <a:gd name="connsiteX6" fmla="*/ 607384 w 841836"/>
                <a:gd name="connsiteY6" fmla="*/ 790892 h 1227298"/>
                <a:gd name="connsiteX7" fmla="*/ 498769 w 841836"/>
                <a:gd name="connsiteY7" fmla="*/ 955973 h 1227298"/>
                <a:gd name="connsiteX8" fmla="*/ 503082 w 841836"/>
                <a:gd name="connsiteY8" fmla="*/ 971657 h 1227298"/>
                <a:gd name="connsiteX9" fmla="*/ 787756 w 841836"/>
                <a:gd name="connsiteY9" fmla="*/ 1190064 h 1227298"/>
                <a:gd name="connsiteX10" fmla="*/ 826968 w 841836"/>
                <a:gd name="connsiteY10" fmla="*/ 1220257 h 1227298"/>
                <a:gd name="connsiteX11" fmla="*/ 773248 w 841836"/>
                <a:gd name="connsiteY11" fmla="*/ 1211238 h 1227298"/>
                <a:gd name="connsiteX12" fmla="*/ 57248 w 841836"/>
                <a:gd name="connsiteY12" fmla="*/ 1039885 h 1227298"/>
                <a:gd name="connsiteX13" fmla="*/ 45877 w 841836"/>
                <a:gd name="connsiteY13" fmla="*/ 1024592 h 1227298"/>
                <a:gd name="connsiteX14" fmla="*/ 0 w 841836"/>
                <a:gd name="connsiteY14" fmla="*/ 590130 h 1227298"/>
                <a:gd name="connsiteX15" fmla="*/ 392 w 841836"/>
                <a:gd name="connsiteY15" fmla="*/ 586994 h 1227298"/>
                <a:gd name="connsiteX16" fmla="*/ 13724 w 841836"/>
                <a:gd name="connsiteY16" fmla="*/ 595228 h 1227298"/>
                <a:gd name="connsiteX17" fmla="*/ 116849 w 841836"/>
                <a:gd name="connsiteY17" fmla="*/ 674827 h 1227298"/>
                <a:gd name="connsiteX18" fmla="*/ 133710 w 841836"/>
                <a:gd name="connsiteY18" fmla="*/ 672082 h 1227298"/>
                <a:gd name="connsiteX19" fmla="*/ 336041 w 841836"/>
                <a:gd name="connsiteY19" fmla="*/ 217623 h 1227298"/>
                <a:gd name="connsiteX20" fmla="*/ 356823 w 841836"/>
                <a:gd name="connsiteY20" fmla="*/ 12547 h 1227298"/>
                <a:gd name="connsiteX21" fmla="*/ 355941 w 841836"/>
                <a:gd name="connsiteY21" fmla="*/ 5244 h 1227298"/>
                <a:gd name="connsiteX22" fmla="*/ 361622 w 841836"/>
                <a:gd name="connsiteY22" fmla="*/ 1828 h 1227298"/>
                <a:gd name="connsiteX23" fmla="*/ 361529 w 841836"/>
                <a:gd name="connsiteY23" fmla="*/ 1569 h 1227298"/>
                <a:gd name="connsiteX24" fmla="*/ 362055 w 841836"/>
                <a:gd name="connsiteY24" fmla="*/ 1567 h 1227298"/>
                <a:gd name="connsiteX25" fmla="*/ 362705 w 841836"/>
                <a:gd name="connsiteY25" fmla="*/ 1176 h 1227298"/>
                <a:gd name="connsiteX26" fmla="*/ 362844 w 841836"/>
                <a:gd name="connsiteY26" fmla="*/ 1565 h 1227298"/>
                <a:gd name="connsiteX27" fmla="*/ 604639 w 841836"/>
                <a:gd name="connsiteY27" fmla="*/ 784 h 1227298"/>
                <a:gd name="connsiteX28" fmla="*/ 805401 w 841836"/>
                <a:gd name="connsiteY28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708549 w 841836"/>
                <a:gd name="connsiteY4" fmla="*/ 580328 h 1227298"/>
                <a:gd name="connsiteX5" fmla="*/ 607384 w 841836"/>
                <a:gd name="connsiteY5" fmla="*/ 790892 h 1227298"/>
                <a:gd name="connsiteX6" fmla="*/ 498769 w 841836"/>
                <a:gd name="connsiteY6" fmla="*/ 955973 h 1227298"/>
                <a:gd name="connsiteX7" fmla="*/ 503082 w 841836"/>
                <a:gd name="connsiteY7" fmla="*/ 971657 h 1227298"/>
                <a:gd name="connsiteX8" fmla="*/ 787756 w 841836"/>
                <a:gd name="connsiteY8" fmla="*/ 1190064 h 1227298"/>
                <a:gd name="connsiteX9" fmla="*/ 826968 w 841836"/>
                <a:gd name="connsiteY9" fmla="*/ 1220257 h 1227298"/>
                <a:gd name="connsiteX10" fmla="*/ 773248 w 841836"/>
                <a:gd name="connsiteY10" fmla="*/ 1211238 h 1227298"/>
                <a:gd name="connsiteX11" fmla="*/ 57248 w 841836"/>
                <a:gd name="connsiteY11" fmla="*/ 1039885 h 1227298"/>
                <a:gd name="connsiteX12" fmla="*/ 45877 w 841836"/>
                <a:gd name="connsiteY12" fmla="*/ 1024592 h 1227298"/>
                <a:gd name="connsiteX13" fmla="*/ 0 w 841836"/>
                <a:gd name="connsiteY13" fmla="*/ 590130 h 1227298"/>
                <a:gd name="connsiteX14" fmla="*/ 392 w 841836"/>
                <a:gd name="connsiteY14" fmla="*/ 586994 h 1227298"/>
                <a:gd name="connsiteX15" fmla="*/ 13724 w 841836"/>
                <a:gd name="connsiteY15" fmla="*/ 595228 h 1227298"/>
                <a:gd name="connsiteX16" fmla="*/ 116849 w 841836"/>
                <a:gd name="connsiteY16" fmla="*/ 674827 h 1227298"/>
                <a:gd name="connsiteX17" fmla="*/ 133710 w 841836"/>
                <a:gd name="connsiteY17" fmla="*/ 672082 h 1227298"/>
                <a:gd name="connsiteX18" fmla="*/ 336041 w 841836"/>
                <a:gd name="connsiteY18" fmla="*/ 217623 h 1227298"/>
                <a:gd name="connsiteX19" fmla="*/ 356823 w 841836"/>
                <a:gd name="connsiteY19" fmla="*/ 12547 h 1227298"/>
                <a:gd name="connsiteX20" fmla="*/ 355941 w 841836"/>
                <a:gd name="connsiteY20" fmla="*/ 5244 h 1227298"/>
                <a:gd name="connsiteX21" fmla="*/ 361622 w 841836"/>
                <a:gd name="connsiteY21" fmla="*/ 1828 h 1227298"/>
                <a:gd name="connsiteX22" fmla="*/ 361529 w 841836"/>
                <a:gd name="connsiteY22" fmla="*/ 1569 h 1227298"/>
                <a:gd name="connsiteX23" fmla="*/ 362055 w 841836"/>
                <a:gd name="connsiteY23" fmla="*/ 1567 h 1227298"/>
                <a:gd name="connsiteX24" fmla="*/ 362705 w 841836"/>
                <a:gd name="connsiteY24" fmla="*/ 1176 h 1227298"/>
                <a:gd name="connsiteX25" fmla="*/ 362844 w 841836"/>
                <a:gd name="connsiteY25" fmla="*/ 1565 h 1227298"/>
                <a:gd name="connsiteX26" fmla="*/ 604639 w 841836"/>
                <a:gd name="connsiteY26" fmla="*/ 784 h 1227298"/>
                <a:gd name="connsiteX27" fmla="*/ 805401 w 841836"/>
                <a:gd name="connsiteY27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748545 w 841836"/>
                <a:gd name="connsiteY3" fmla="*/ 468968 h 1227298"/>
                <a:gd name="connsiteX4" fmla="*/ 607384 w 841836"/>
                <a:gd name="connsiteY4" fmla="*/ 790892 h 1227298"/>
                <a:gd name="connsiteX5" fmla="*/ 498769 w 841836"/>
                <a:gd name="connsiteY5" fmla="*/ 955973 h 1227298"/>
                <a:gd name="connsiteX6" fmla="*/ 503082 w 841836"/>
                <a:gd name="connsiteY6" fmla="*/ 971657 h 1227298"/>
                <a:gd name="connsiteX7" fmla="*/ 787756 w 841836"/>
                <a:gd name="connsiteY7" fmla="*/ 1190064 h 1227298"/>
                <a:gd name="connsiteX8" fmla="*/ 826968 w 841836"/>
                <a:gd name="connsiteY8" fmla="*/ 1220257 h 1227298"/>
                <a:gd name="connsiteX9" fmla="*/ 773248 w 841836"/>
                <a:gd name="connsiteY9" fmla="*/ 1211238 h 1227298"/>
                <a:gd name="connsiteX10" fmla="*/ 57248 w 841836"/>
                <a:gd name="connsiteY10" fmla="*/ 1039885 h 1227298"/>
                <a:gd name="connsiteX11" fmla="*/ 45877 w 841836"/>
                <a:gd name="connsiteY11" fmla="*/ 1024592 h 1227298"/>
                <a:gd name="connsiteX12" fmla="*/ 0 w 841836"/>
                <a:gd name="connsiteY12" fmla="*/ 590130 h 1227298"/>
                <a:gd name="connsiteX13" fmla="*/ 392 w 841836"/>
                <a:gd name="connsiteY13" fmla="*/ 586994 h 1227298"/>
                <a:gd name="connsiteX14" fmla="*/ 13724 w 841836"/>
                <a:gd name="connsiteY14" fmla="*/ 595228 h 1227298"/>
                <a:gd name="connsiteX15" fmla="*/ 116849 w 841836"/>
                <a:gd name="connsiteY15" fmla="*/ 674827 h 1227298"/>
                <a:gd name="connsiteX16" fmla="*/ 133710 w 841836"/>
                <a:gd name="connsiteY16" fmla="*/ 672082 h 1227298"/>
                <a:gd name="connsiteX17" fmla="*/ 336041 w 841836"/>
                <a:gd name="connsiteY17" fmla="*/ 217623 h 1227298"/>
                <a:gd name="connsiteX18" fmla="*/ 356823 w 841836"/>
                <a:gd name="connsiteY18" fmla="*/ 12547 h 1227298"/>
                <a:gd name="connsiteX19" fmla="*/ 355941 w 841836"/>
                <a:gd name="connsiteY19" fmla="*/ 5244 h 1227298"/>
                <a:gd name="connsiteX20" fmla="*/ 361622 w 841836"/>
                <a:gd name="connsiteY20" fmla="*/ 1828 h 1227298"/>
                <a:gd name="connsiteX21" fmla="*/ 361529 w 841836"/>
                <a:gd name="connsiteY21" fmla="*/ 1569 h 1227298"/>
                <a:gd name="connsiteX22" fmla="*/ 362055 w 841836"/>
                <a:gd name="connsiteY22" fmla="*/ 1567 h 1227298"/>
                <a:gd name="connsiteX23" fmla="*/ 362705 w 841836"/>
                <a:gd name="connsiteY23" fmla="*/ 1176 h 1227298"/>
                <a:gd name="connsiteX24" fmla="*/ 362844 w 841836"/>
                <a:gd name="connsiteY24" fmla="*/ 1565 h 1227298"/>
                <a:gd name="connsiteX25" fmla="*/ 604639 w 841836"/>
                <a:gd name="connsiteY25" fmla="*/ 784 h 1227298"/>
                <a:gd name="connsiteX26" fmla="*/ 805401 w 841836"/>
                <a:gd name="connsiteY26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604639 w 841836"/>
                <a:gd name="connsiteY24" fmla="*/ 784 h 1227298"/>
                <a:gd name="connsiteX25" fmla="*/ 805401 w 841836"/>
                <a:gd name="connsiteY25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41836"/>
                <a:gd name="connsiteY0" fmla="*/ 0 h 1227298"/>
                <a:gd name="connsiteX1" fmla="*/ 819517 w 841836"/>
                <a:gd name="connsiteY1" fmla="*/ 13332 h 1227298"/>
                <a:gd name="connsiteX2" fmla="*/ 797951 w 841836"/>
                <a:gd name="connsiteY2" fmla="*/ 262324 h 1227298"/>
                <a:gd name="connsiteX3" fmla="*/ 607384 w 841836"/>
                <a:gd name="connsiteY3" fmla="*/ 790892 h 1227298"/>
                <a:gd name="connsiteX4" fmla="*/ 498769 w 841836"/>
                <a:gd name="connsiteY4" fmla="*/ 955973 h 1227298"/>
                <a:gd name="connsiteX5" fmla="*/ 503082 w 841836"/>
                <a:gd name="connsiteY5" fmla="*/ 971657 h 1227298"/>
                <a:gd name="connsiteX6" fmla="*/ 787756 w 841836"/>
                <a:gd name="connsiteY6" fmla="*/ 1190064 h 1227298"/>
                <a:gd name="connsiteX7" fmla="*/ 826968 w 841836"/>
                <a:gd name="connsiteY7" fmla="*/ 1220257 h 1227298"/>
                <a:gd name="connsiteX8" fmla="*/ 773248 w 841836"/>
                <a:gd name="connsiteY8" fmla="*/ 1211238 h 1227298"/>
                <a:gd name="connsiteX9" fmla="*/ 57248 w 841836"/>
                <a:gd name="connsiteY9" fmla="*/ 1039885 h 1227298"/>
                <a:gd name="connsiteX10" fmla="*/ 45877 w 841836"/>
                <a:gd name="connsiteY10" fmla="*/ 1024592 h 1227298"/>
                <a:gd name="connsiteX11" fmla="*/ 0 w 841836"/>
                <a:gd name="connsiteY11" fmla="*/ 590130 h 1227298"/>
                <a:gd name="connsiteX12" fmla="*/ 392 w 841836"/>
                <a:gd name="connsiteY12" fmla="*/ 586994 h 1227298"/>
                <a:gd name="connsiteX13" fmla="*/ 13724 w 841836"/>
                <a:gd name="connsiteY13" fmla="*/ 595228 h 1227298"/>
                <a:gd name="connsiteX14" fmla="*/ 116849 w 841836"/>
                <a:gd name="connsiteY14" fmla="*/ 674827 h 1227298"/>
                <a:gd name="connsiteX15" fmla="*/ 133710 w 841836"/>
                <a:gd name="connsiteY15" fmla="*/ 672082 h 1227298"/>
                <a:gd name="connsiteX16" fmla="*/ 336041 w 841836"/>
                <a:gd name="connsiteY16" fmla="*/ 217623 h 1227298"/>
                <a:gd name="connsiteX17" fmla="*/ 356823 w 841836"/>
                <a:gd name="connsiteY17" fmla="*/ 12547 h 1227298"/>
                <a:gd name="connsiteX18" fmla="*/ 355941 w 841836"/>
                <a:gd name="connsiteY18" fmla="*/ 5244 h 1227298"/>
                <a:gd name="connsiteX19" fmla="*/ 361622 w 841836"/>
                <a:gd name="connsiteY19" fmla="*/ 1828 h 1227298"/>
                <a:gd name="connsiteX20" fmla="*/ 361529 w 841836"/>
                <a:gd name="connsiteY20" fmla="*/ 1569 h 1227298"/>
                <a:gd name="connsiteX21" fmla="*/ 362055 w 841836"/>
                <a:gd name="connsiteY21" fmla="*/ 1567 h 1227298"/>
                <a:gd name="connsiteX22" fmla="*/ 362705 w 841836"/>
                <a:gd name="connsiteY22" fmla="*/ 1176 h 1227298"/>
                <a:gd name="connsiteX23" fmla="*/ 362844 w 841836"/>
                <a:gd name="connsiteY23" fmla="*/ 1565 h 1227298"/>
                <a:gd name="connsiteX24" fmla="*/ 805401 w 841836"/>
                <a:gd name="connsiteY24" fmla="*/ 0 h 1227298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787756 w 826968"/>
                <a:gd name="connsiteY6" fmla="*/ 1190064 h 1220257"/>
                <a:gd name="connsiteX7" fmla="*/ 826968 w 826968"/>
                <a:gd name="connsiteY7" fmla="*/ 1220257 h 1220257"/>
                <a:gd name="connsiteX8" fmla="*/ 773248 w 826968"/>
                <a:gd name="connsiteY8" fmla="*/ 1211238 h 1220257"/>
                <a:gd name="connsiteX9" fmla="*/ 57248 w 826968"/>
                <a:gd name="connsiteY9" fmla="*/ 1039885 h 1220257"/>
                <a:gd name="connsiteX10" fmla="*/ 45877 w 826968"/>
                <a:gd name="connsiteY10" fmla="*/ 1024592 h 1220257"/>
                <a:gd name="connsiteX11" fmla="*/ 0 w 826968"/>
                <a:gd name="connsiteY11" fmla="*/ 590130 h 1220257"/>
                <a:gd name="connsiteX12" fmla="*/ 392 w 826968"/>
                <a:gd name="connsiteY12" fmla="*/ 586994 h 1220257"/>
                <a:gd name="connsiteX13" fmla="*/ 13724 w 826968"/>
                <a:gd name="connsiteY13" fmla="*/ 595228 h 1220257"/>
                <a:gd name="connsiteX14" fmla="*/ 116849 w 826968"/>
                <a:gd name="connsiteY14" fmla="*/ 674827 h 1220257"/>
                <a:gd name="connsiteX15" fmla="*/ 133710 w 826968"/>
                <a:gd name="connsiteY15" fmla="*/ 672082 h 1220257"/>
                <a:gd name="connsiteX16" fmla="*/ 336041 w 826968"/>
                <a:gd name="connsiteY16" fmla="*/ 217623 h 1220257"/>
                <a:gd name="connsiteX17" fmla="*/ 356823 w 826968"/>
                <a:gd name="connsiteY17" fmla="*/ 12547 h 1220257"/>
                <a:gd name="connsiteX18" fmla="*/ 355941 w 826968"/>
                <a:gd name="connsiteY18" fmla="*/ 5244 h 1220257"/>
                <a:gd name="connsiteX19" fmla="*/ 361622 w 826968"/>
                <a:gd name="connsiteY19" fmla="*/ 1828 h 1220257"/>
                <a:gd name="connsiteX20" fmla="*/ 361529 w 826968"/>
                <a:gd name="connsiteY20" fmla="*/ 1569 h 1220257"/>
                <a:gd name="connsiteX21" fmla="*/ 362055 w 826968"/>
                <a:gd name="connsiteY21" fmla="*/ 1567 h 1220257"/>
                <a:gd name="connsiteX22" fmla="*/ 362705 w 826968"/>
                <a:gd name="connsiteY22" fmla="*/ 1176 h 1220257"/>
                <a:gd name="connsiteX23" fmla="*/ 362844 w 826968"/>
                <a:gd name="connsiteY23" fmla="*/ 1565 h 1220257"/>
                <a:gd name="connsiteX24" fmla="*/ 805401 w 826968"/>
                <a:gd name="connsiteY24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791469 w 830681"/>
                <a:gd name="connsiteY6" fmla="*/ 1190064 h 1220257"/>
                <a:gd name="connsiteX7" fmla="*/ 830681 w 830681"/>
                <a:gd name="connsiteY7" fmla="*/ 1220257 h 1220257"/>
                <a:gd name="connsiteX8" fmla="*/ 60961 w 830681"/>
                <a:gd name="connsiteY8" fmla="*/ 1039885 h 1220257"/>
                <a:gd name="connsiteX9" fmla="*/ 49590 w 830681"/>
                <a:gd name="connsiteY9" fmla="*/ 1024592 h 1220257"/>
                <a:gd name="connsiteX10" fmla="*/ 3713 w 830681"/>
                <a:gd name="connsiteY10" fmla="*/ 590130 h 1220257"/>
                <a:gd name="connsiteX11" fmla="*/ 4105 w 830681"/>
                <a:gd name="connsiteY11" fmla="*/ 586994 h 1220257"/>
                <a:gd name="connsiteX12" fmla="*/ 17437 w 830681"/>
                <a:gd name="connsiteY12" fmla="*/ 595228 h 1220257"/>
                <a:gd name="connsiteX13" fmla="*/ 120562 w 830681"/>
                <a:gd name="connsiteY13" fmla="*/ 674827 h 1220257"/>
                <a:gd name="connsiteX14" fmla="*/ 137423 w 830681"/>
                <a:gd name="connsiteY14" fmla="*/ 672082 h 1220257"/>
                <a:gd name="connsiteX15" fmla="*/ 339754 w 830681"/>
                <a:gd name="connsiteY15" fmla="*/ 217623 h 1220257"/>
                <a:gd name="connsiteX16" fmla="*/ 360536 w 830681"/>
                <a:gd name="connsiteY16" fmla="*/ 12547 h 1220257"/>
                <a:gd name="connsiteX17" fmla="*/ 359654 w 830681"/>
                <a:gd name="connsiteY17" fmla="*/ 5244 h 1220257"/>
                <a:gd name="connsiteX18" fmla="*/ 365335 w 830681"/>
                <a:gd name="connsiteY18" fmla="*/ 1828 h 1220257"/>
                <a:gd name="connsiteX19" fmla="*/ 365242 w 830681"/>
                <a:gd name="connsiteY19" fmla="*/ 1569 h 1220257"/>
                <a:gd name="connsiteX20" fmla="*/ 365768 w 830681"/>
                <a:gd name="connsiteY20" fmla="*/ 1567 h 1220257"/>
                <a:gd name="connsiteX21" fmla="*/ 366418 w 830681"/>
                <a:gd name="connsiteY21" fmla="*/ 1176 h 1220257"/>
                <a:gd name="connsiteX22" fmla="*/ 366557 w 830681"/>
                <a:gd name="connsiteY22" fmla="*/ 1565 h 1220257"/>
                <a:gd name="connsiteX23" fmla="*/ 809114 w 830681"/>
                <a:gd name="connsiteY23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9114 w 830681"/>
                <a:gd name="connsiteY0" fmla="*/ 0 h 1220257"/>
                <a:gd name="connsiteX1" fmla="*/ 823230 w 830681"/>
                <a:gd name="connsiteY1" fmla="*/ 13332 h 1220257"/>
                <a:gd name="connsiteX2" fmla="*/ 801664 w 830681"/>
                <a:gd name="connsiteY2" fmla="*/ 262324 h 1220257"/>
                <a:gd name="connsiteX3" fmla="*/ 611097 w 830681"/>
                <a:gd name="connsiteY3" fmla="*/ 790892 h 1220257"/>
                <a:gd name="connsiteX4" fmla="*/ 502482 w 830681"/>
                <a:gd name="connsiteY4" fmla="*/ 955973 h 1220257"/>
                <a:gd name="connsiteX5" fmla="*/ 506795 w 830681"/>
                <a:gd name="connsiteY5" fmla="*/ 971657 h 1220257"/>
                <a:gd name="connsiteX6" fmla="*/ 830681 w 830681"/>
                <a:gd name="connsiteY6" fmla="*/ 1220257 h 1220257"/>
                <a:gd name="connsiteX7" fmla="*/ 60961 w 830681"/>
                <a:gd name="connsiteY7" fmla="*/ 1039885 h 1220257"/>
                <a:gd name="connsiteX8" fmla="*/ 49590 w 830681"/>
                <a:gd name="connsiteY8" fmla="*/ 1024592 h 1220257"/>
                <a:gd name="connsiteX9" fmla="*/ 3713 w 830681"/>
                <a:gd name="connsiteY9" fmla="*/ 590130 h 1220257"/>
                <a:gd name="connsiteX10" fmla="*/ 4105 w 830681"/>
                <a:gd name="connsiteY10" fmla="*/ 586994 h 1220257"/>
                <a:gd name="connsiteX11" fmla="*/ 17437 w 830681"/>
                <a:gd name="connsiteY11" fmla="*/ 595228 h 1220257"/>
                <a:gd name="connsiteX12" fmla="*/ 120562 w 830681"/>
                <a:gd name="connsiteY12" fmla="*/ 674827 h 1220257"/>
                <a:gd name="connsiteX13" fmla="*/ 137423 w 830681"/>
                <a:gd name="connsiteY13" fmla="*/ 672082 h 1220257"/>
                <a:gd name="connsiteX14" fmla="*/ 339754 w 830681"/>
                <a:gd name="connsiteY14" fmla="*/ 217623 h 1220257"/>
                <a:gd name="connsiteX15" fmla="*/ 360536 w 830681"/>
                <a:gd name="connsiteY15" fmla="*/ 12547 h 1220257"/>
                <a:gd name="connsiteX16" fmla="*/ 359654 w 830681"/>
                <a:gd name="connsiteY16" fmla="*/ 5244 h 1220257"/>
                <a:gd name="connsiteX17" fmla="*/ 365335 w 830681"/>
                <a:gd name="connsiteY17" fmla="*/ 1828 h 1220257"/>
                <a:gd name="connsiteX18" fmla="*/ 365242 w 830681"/>
                <a:gd name="connsiteY18" fmla="*/ 1569 h 1220257"/>
                <a:gd name="connsiteX19" fmla="*/ 365768 w 830681"/>
                <a:gd name="connsiteY19" fmla="*/ 1567 h 1220257"/>
                <a:gd name="connsiteX20" fmla="*/ 366418 w 830681"/>
                <a:gd name="connsiteY20" fmla="*/ 1176 h 1220257"/>
                <a:gd name="connsiteX21" fmla="*/ 366557 w 830681"/>
                <a:gd name="connsiteY21" fmla="*/ 1565 h 1220257"/>
                <a:gd name="connsiteX22" fmla="*/ 809114 w 830681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  <a:gd name="connsiteX0" fmla="*/ 805401 w 826968"/>
                <a:gd name="connsiteY0" fmla="*/ 0 h 1220257"/>
                <a:gd name="connsiteX1" fmla="*/ 819517 w 826968"/>
                <a:gd name="connsiteY1" fmla="*/ 13332 h 1220257"/>
                <a:gd name="connsiteX2" fmla="*/ 797951 w 826968"/>
                <a:gd name="connsiteY2" fmla="*/ 262324 h 1220257"/>
                <a:gd name="connsiteX3" fmla="*/ 607384 w 826968"/>
                <a:gd name="connsiteY3" fmla="*/ 790892 h 1220257"/>
                <a:gd name="connsiteX4" fmla="*/ 498769 w 826968"/>
                <a:gd name="connsiteY4" fmla="*/ 955973 h 1220257"/>
                <a:gd name="connsiteX5" fmla="*/ 503082 w 826968"/>
                <a:gd name="connsiteY5" fmla="*/ 971657 h 1220257"/>
                <a:gd name="connsiteX6" fmla="*/ 826968 w 826968"/>
                <a:gd name="connsiteY6" fmla="*/ 1220257 h 1220257"/>
                <a:gd name="connsiteX7" fmla="*/ 57248 w 826968"/>
                <a:gd name="connsiteY7" fmla="*/ 1039885 h 1220257"/>
                <a:gd name="connsiteX8" fmla="*/ 45877 w 826968"/>
                <a:gd name="connsiteY8" fmla="*/ 1024592 h 1220257"/>
                <a:gd name="connsiteX9" fmla="*/ 0 w 826968"/>
                <a:gd name="connsiteY9" fmla="*/ 590130 h 1220257"/>
                <a:gd name="connsiteX10" fmla="*/ 392 w 826968"/>
                <a:gd name="connsiteY10" fmla="*/ 586994 h 1220257"/>
                <a:gd name="connsiteX11" fmla="*/ 13724 w 826968"/>
                <a:gd name="connsiteY11" fmla="*/ 595228 h 1220257"/>
                <a:gd name="connsiteX12" fmla="*/ 116849 w 826968"/>
                <a:gd name="connsiteY12" fmla="*/ 674827 h 1220257"/>
                <a:gd name="connsiteX13" fmla="*/ 133710 w 826968"/>
                <a:gd name="connsiteY13" fmla="*/ 672082 h 1220257"/>
                <a:gd name="connsiteX14" fmla="*/ 336041 w 826968"/>
                <a:gd name="connsiteY14" fmla="*/ 217623 h 1220257"/>
                <a:gd name="connsiteX15" fmla="*/ 356823 w 826968"/>
                <a:gd name="connsiteY15" fmla="*/ 12547 h 1220257"/>
                <a:gd name="connsiteX16" fmla="*/ 355941 w 826968"/>
                <a:gd name="connsiteY16" fmla="*/ 5244 h 1220257"/>
                <a:gd name="connsiteX17" fmla="*/ 361622 w 826968"/>
                <a:gd name="connsiteY17" fmla="*/ 1828 h 1220257"/>
                <a:gd name="connsiteX18" fmla="*/ 361529 w 826968"/>
                <a:gd name="connsiteY18" fmla="*/ 1569 h 1220257"/>
                <a:gd name="connsiteX19" fmla="*/ 362055 w 826968"/>
                <a:gd name="connsiteY19" fmla="*/ 1567 h 1220257"/>
                <a:gd name="connsiteX20" fmla="*/ 362705 w 826968"/>
                <a:gd name="connsiteY20" fmla="*/ 1176 h 1220257"/>
                <a:gd name="connsiteX21" fmla="*/ 362844 w 826968"/>
                <a:gd name="connsiteY21" fmla="*/ 1565 h 1220257"/>
                <a:gd name="connsiteX22" fmla="*/ 805401 w 826968"/>
                <a:gd name="connsiteY22" fmla="*/ 0 h 122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26968" h="1220257">
                  <a:moveTo>
                    <a:pt x="805401" y="0"/>
                  </a:moveTo>
                  <a:cubicBezTo>
                    <a:pt x="815988" y="0"/>
                    <a:pt x="819517" y="1961"/>
                    <a:pt x="819517" y="13332"/>
                  </a:cubicBezTo>
                  <a:cubicBezTo>
                    <a:pt x="819125" y="96852"/>
                    <a:pt x="811675" y="179980"/>
                    <a:pt x="797951" y="262324"/>
                  </a:cubicBezTo>
                  <a:cubicBezTo>
                    <a:pt x="763814" y="497828"/>
                    <a:pt x="663335" y="680154"/>
                    <a:pt x="607384" y="790892"/>
                  </a:cubicBezTo>
                  <a:cubicBezTo>
                    <a:pt x="573270" y="847357"/>
                    <a:pt x="539156" y="903821"/>
                    <a:pt x="498769" y="955973"/>
                  </a:cubicBezTo>
                  <a:cubicBezTo>
                    <a:pt x="491711" y="964991"/>
                    <a:pt x="497592" y="967343"/>
                    <a:pt x="503082" y="971657"/>
                  </a:cubicBezTo>
                  <a:lnTo>
                    <a:pt x="826968" y="1220257"/>
                  </a:lnTo>
                  <a:cubicBezTo>
                    <a:pt x="676000" y="1192793"/>
                    <a:pt x="204593" y="1088220"/>
                    <a:pt x="57248" y="1039885"/>
                  </a:cubicBezTo>
                  <a:cubicBezTo>
                    <a:pt x="42256" y="1034967"/>
                    <a:pt x="45877" y="1039306"/>
                    <a:pt x="45877" y="1024592"/>
                  </a:cubicBezTo>
                  <a:cubicBezTo>
                    <a:pt x="40387" y="878726"/>
                    <a:pt x="26271" y="733644"/>
                    <a:pt x="0" y="590130"/>
                  </a:cubicBezTo>
                  <a:cubicBezTo>
                    <a:pt x="0" y="589347"/>
                    <a:pt x="0" y="588170"/>
                    <a:pt x="392" y="586994"/>
                  </a:cubicBezTo>
                  <a:cubicBezTo>
                    <a:pt x="6274" y="587386"/>
                    <a:pt x="9802" y="592091"/>
                    <a:pt x="13724" y="595228"/>
                  </a:cubicBezTo>
                  <a:cubicBezTo>
                    <a:pt x="48230" y="621500"/>
                    <a:pt x="82736" y="647771"/>
                    <a:pt x="116849" y="674827"/>
                  </a:cubicBezTo>
                  <a:cubicBezTo>
                    <a:pt x="124692" y="681101"/>
                    <a:pt x="128221" y="679533"/>
                    <a:pt x="133710" y="672082"/>
                  </a:cubicBezTo>
                  <a:cubicBezTo>
                    <a:pt x="235268" y="535627"/>
                    <a:pt x="303104" y="384271"/>
                    <a:pt x="336041" y="217623"/>
                  </a:cubicBezTo>
                  <a:cubicBezTo>
                    <a:pt x="349373" y="150179"/>
                    <a:pt x="356431" y="81560"/>
                    <a:pt x="356823" y="12547"/>
                  </a:cubicBezTo>
                  <a:cubicBezTo>
                    <a:pt x="356823" y="10587"/>
                    <a:pt x="355745" y="7646"/>
                    <a:pt x="355941" y="5244"/>
                  </a:cubicBezTo>
                  <a:lnTo>
                    <a:pt x="361622" y="1828"/>
                  </a:lnTo>
                  <a:cubicBezTo>
                    <a:pt x="361591" y="1742"/>
                    <a:pt x="361560" y="1655"/>
                    <a:pt x="361529" y="1569"/>
                  </a:cubicBezTo>
                  <a:lnTo>
                    <a:pt x="362055" y="1567"/>
                  </a:lnTo>
                  <a:lnTo>
                    <a:pt x="362705" y="1176"/>
                  </a:lnTo>
                  <a:cubicBezTo>
                    <a:pt x="362751" y="1306"/>
                    <a:pt x="362798" y="1435"/>
                    <a:pt x="362844" y="1565"/>
                  </a:cubicBezTo>
                  <a:lnTo>
                    <a:pt x="805401" y="0"/>
                  </a:lnTo>
                  <a:close/>
                </a:path>
              </a:pathLst>
            </a:custGeom>
            <a:solidFill>
              <a:schemeClr val="accent1"/>
            </a:solidFill>
            <a:ln w="722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231" name="Chord 14">
            <a:extLst>
              <a:ext uri="{FF2B5EF4-FFF2-40B4-BE49-F238E27FC236}">
                <a16:creationId xmlns:a16="http://schemas.microsoft.com/office/drawing/2014/main" id="{B1C76BA7-896D-45AB-B2F9-11AB53CC90FB}"/>
              </a:ext>
            </a:extLst>
          </p:cNvPr>
          <p:cNvSpPr/>
          <p:nvPr/>
        </p:nvSpPr>
        <p:spPr>
          <a:xfrm>
            <a:off x="5252535" y="3348225"/>
            <a:ext cx="795650" cy="1004046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3232" name="Group 3231">
            <a:extLst>
              <a:ext uri="{FF2B5EF4-FFF2-40B4-BE49-F238E27FC236}">
                <a16:creationId xmlns:a16="http://schemas.microsoft.com/office/drawing/2014/main" id="{7672D12D-51B6-444E-8CAB-B46E779A6017}"/>
              </a:ext>
            </a:extLst>
          </p:cNvPr>
          <p:cNvGrpSpPr/>
          <p:nvPr/>
        </p:nvGrpSpPr>
        <p:grpSpPr>
          <a:xfrm>
            <a:off x="8628570" y="1905277"/>
            <a:ext cx="2909979" cy="738664"/>
            <a:chOff x="3017859" y="4283314"/>
            <a:chExt cx="2579765" cy="738663"/>
          </a:xfrm>
        </p:grpSpPr>
        <p:sp>
          <p:nvSpPr>
            <p:cNvPr id="3233" name="TextBox 3232">
              <a:extLst>
                <a:ext uri="{FF2B5EF4-FFF2-40B4-BE49-F238E27FC236}">
                  <a16:creationId xmlns:a16="http://schemas.microsoft.com/office/drawing/2014/main" id="{3CCC4655-C861-4B06-B0C7-1441B1560534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3234" name="TextBox 3233">
              <a:extLst>
                <a:ext uri="{FF2B5EF4-FFF2-40B4-BE49-F238E27FC236}">
                  <a16:creationId xmlns:a16="http://schemas.microsoft.com/office/drawing/2014/main" id="{1FBC6088-D73D-4EE0-8138-55B7DFC1D877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35" name="Group 3234">
            <a:extLst>
              <a:ext uri="{FF2B5EF4-FFF2-40B4-BE49-F238E27FC236}">
                <a16:creationId xmlns:a16="http://schemas.microsoft.com/office/drawing/2014/main" id="{5C80202C-0FC8-4D9A-B8E3-BC6A2B983E54}"/>
              </a:ext>
            </a:extLst>
          </p:cNvPr>
          <p:cNvGrpSpPr/>
          <p:nvPr/>
        </p:nvGrpSpPr>
        <p:grpSpPr>
          <a:xfrm>
            <a:off x="8628570" y="2737679"/>
            <a:ext cx="2909979" cy="738664"/>
            <a:chOff x="3017859" y="4283314"/>
            <a:chExt cx="2579765" cy="738663"/>
          </a:xfrm>
        </p:grpSpPr>
        <p:sp>
          <p:nvSpPr>
            <p:cNvPr id="3236" name="TextBox 3235">
              <a:extLst>
                <a:ext uri="{FF2B5EF4-FFF2-40B4-BE49-F238E27FC236}">
                  <a16:creationId xmlns:a16="http://schemas.microsoft.com/office/drawing/2014/main" id="{BA4E7E80-304A-4282-926A-A87C99D34219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3237" name="TextBox 3236">
              <a:extLst>
                <a:ext uri="{FF2B5EF4-FFF2-40B4-BE49-F238E27FC236}">
                  <a16:creationId xmlns:a16="http://schemas.microsoft.com/office/drawing/2014/main" id="{9979F00F-8D06-4911-846D-B0B3917F84A1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38" name="Group 3237">
            <a:extLst>
              <a:ext uri="{FF2B5EF4-FFF2-40B4-BE49-F238E27FC236}">
                <a16:creationId xmlns:a16="http://schemas.microsoft.com/office/drawing/2014/main" id="{304E23BE-CD35-47F4-BC56-154D100C98F9}"/>
              </a:ext>
            </a:extLst>
          </p:cNvPr>
          <p:cNvGrpSpPr/>
          <p:nvPr/>
        </p:nvGrpSpPr>
        <p:grpSpPr>
          <a:xfrm>
            <a:off x="8628570" y="3570081"/>
            <a:ext cx="2909979" cy="738664"/>
            <a:chOff x="3017859" y="4283314"/>
            <a:chExt cx="2579765" cy="738663"/>
          </a:xfrm>
        </p:grpSpPr>
        <p:sp>
          <p:nvSpPr>
            <p:cNvPr id="3239" name="TextBox 3238">
              <a:extLst>
                <a:ext uri="{FF2B5EF4-FFF2-40B4-BE49-F238E27FC236}">
                  <a16:creationId xmlns:a16="http://schemas.microsoft.com/office/drawing/2014/main" id="{5A5E5622-3650-4559-A807-EEAF5800982A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3240" name="TextBox 3239">
              <a:extLst>
                <a:ext uri="{FF2B5EF4-FFF2-40B4-BE49-F238E27FC236}">
                  <a16:creationId xmlns:a16="http://schemas.microsoft.com/office/drawing/2014/main" id="{B1E27EAC-B5BE-4635-9625-391F937935B9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41" name="Group 3240">
            <a:extLst>
              <a:ext uri="{FF2B5EF4-FFF2-40B4-BE49-F238E27FC236}">
                <a16:creationId xmlns:a16="http://schemas.microsoft.com/office/drawing/2014/main" id="{A3301572-67F6-4C96-872D-BBCD30B2E0D1}"/>
              </a:ext>
            </a:extLst>
          </p:cNvPr>
          <p:cNvGrpSpPr/>
          <p:nvPr/>
        </p:nvGrpSpPr>
        <p:grpSpPr>
          <a:xfrm>
            <a:off x="8628570" y="4402482"/>
            <a:ext cx="2909979" cy="738664"/>
            <a:chOff x="3017859" y="4283314"/>
            <a:chExt cx="2579765" cy="738663"/>
          </a:xfrm>
        </p:grpSpPr>
        <p:sp>
          <p:nvSpPr>
            <p:cNvPr id="3242" name="TextBox 3241">
              <a:extLst>
                <a:ext uri="{FF2B5EF4-FFF2-40B4-BE49-F238E27FC236}">
                  <a16:creationId xmlns:a16="http://schemas.microsoft.com/office/drawing/2014/main" id="{744A2B56-0767-4AAF-A612-7A2B326C43F2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3243" name="TextBox 3242">
              <a:extLst>
                <a:ext uri="{FF2B5EF4-FFF2-40B4-BE49-F238E27FC236}">
                  <a16:creationId xmlns:a16="http://schemas.microsoft.com/office/drawing/2014/main" id="{71F6126B-35D7-4910-B3B7-6DCE1D292019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44" name="Group 3243">
            <a:extLst>
              <a:ext uri="{FF2B5EF4-FFF2-40B4-BE49-F238E27FC236}">
                <a16:creationId xmlns:a16="http://schemas.microsoft.com/office/drawing/2014/main" id="{BB9135E6-A073-4305-B5ED-A1FCE85B9EDD}"/>
              </a:ext>
            </a:extLst>
          </p:cNvPr>
          <p:cNvGrpSpPr/>
          <p:nvPr/>
        </p:nvGrpSpPr>
        <p:grpSpPr>
          <a:xfrm>
            <a:off x="8628570" y="5234882"/>
            <a:ext cx="2909979" cy="738664"/>
            <a:chOff x="3017859" y="4283314"/>
            <a:chExt cx="2579765" cy="738663"/>
          </a:xfrm>
        </p:grpSpPr>
        <p:sp>
          <p:nvSpPr>
            <p:cNvPr id="3245" name="TextBox 3244">
              <a:extLst>
                <a:ext uri="{FF2B5EF4-FFF2-40B4-BE49-F238E27FC236}">
                  <a16:creationId xmlns:a16="http://schemas.microsoft.com/office/drawing/2014/main" id="{C28AC5F9-4E85-4AD3-80F2-0970C34E4AC4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3246" name="TextBox 3245">
              <a:extLst>
                <a:ext uri="{FF2B5EF4-FFF2-40B4-BE49-F238E27FC236}">
                  <a16:creationId xmlns:a16="http://schemas.microsoft.com/office/drawing/2014/main" id="{2F2B8007-90FA-4982-ACD6-62CEFF61D2F2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47" name="Oval 21">
            <a:extLst>
              <a:ext uri="{FF2B5EF4-FFF2-40B4-BE49-F238E27FC236}">
                <a16:creationId xmlns:a16="http://schemas.microsoft.com/office/drawing/2014/main" id="{30180713-0703-40E7-B4EE-609A7BCD86E6}"/>
              </a:ext>
            </a:extLst>
          </p:cNvPr>
          <p:cNvSpPr/>
          <p:nvPr/>
        </p:nvSpPr>
        <p:spPr>
          <a:xfrm rot="20700000">
            <a:off x="8112146" y="2925555"/>
            <a:ext cx="412888" cy="381221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248" name="Trapezoid 3">
            <a:extLst>
              <a:ext uri="{FF2B5EF4-FFF2-40B4-BE49-F238E27FC236}">
                <a16:creationId xmlns:a16="http://schemas.microsoft.com/office/drawing/2014/main" id="{BD5AA8F1-4350-4C0F-822E-32BAC98B872F}"/>
              </a:ext>
            </a:extLst>
          </p:cNvPr>
          <p:cNvSpPr/>
          <p:nvPr/>
        </p:nvSpPr>
        <p:spPr>
          <a:xfrm>
            <a:off x="8171082" y="5502843"/>
            <a:ext cx="300285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249" name="Down Arrow 1">
            <a:extLst>
              <a:ext uri="{FF2B5EF4-FFF2-40B4-BE49-F238E27FC236}">
                <a16:creationId xmlns:a16="http://schemas.microsoft.com/office/drawing/2014/main" id="{389EDF31-30A5-4C41-9583-85A79FABE1AD}"/>
              </a:ext>
            </a:extLst>
          </p:cNvPr>
          <p:cNvSpPr/>
          <p:nvPr/>
        </p:nvSpPr>
        <p:spPr>
          <a:xfrm rot="10800000" flipH="1">
            <a:off x="8148184" y="4619082"/>
            <a:ext cx="343759" cy="406688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250" name="Rectangle 15">
            <a:extLst>
              <a:ext uri="{FF2B5EF4-FFF2-40B4-BE49-F238E27FC236}">
                <a16:creationId xmlns:a16="http://schemas.microsoft.com/office/drawing/2014/main" id="{09A6CCD7-2042-4F3C-8EDE-1813EFEF2C56}"/>
              </a:ext>
            </a:extLst>
          </p:cNvPr>
          <p:cNvSpPr/>
          <p:nvPr/>
        </p:nvSpPr>
        <p:spPr>
          <a:xfrm rot="14270044">
            <a:off x="8140659" y="3788094"/>
            <a:ext cx="361027" cy="356982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251" name="TextBox 3250">
            <a:extLst>
              <a:ext uri="{FF2B5EF4-FFF2-40B4-BE49-F238E27FC236}">
                <a16:creationId xmlns:a16="http://schemas.microsoft.com/office/drawing/2014/main" id="{9285306E-7898-4608-ABB9-3FDFE84FB16C}"/>
              </a:ext>
            </a:extLst>
          </p:cNvPr>
          <p:cNvSpPr txBox="1"/>
          <p:nvPr/>
        </p:nvSpPr>
        <p:spPr>
          <a:xfrm>
            <a:off x="726707" y="1759854"/>
            <a:ext cx="3395797" cy="9543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dirty="0">
                <a:solidFill>
                  <a:schemeClr val="accent3"/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accent3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252" name="TextBox 3251">
            <a:extLst>
              <a:ext uri="{FF2B5EF4-FFF2-40B4-BE49-F238E27FC236}">
                <a16:creationId xmlns:a16="http://schemas.microsoft.com/office/drawing/2014/main" id="{4E3F14D1-7921-44A7-9ADD-FFD339514D29}"/>
              </a:ext>
            </a:extLst>
          </p:cNvPr>
          <p:cNvSpPr txBox="1"/>
          <p:nvPr/>
        </p:nvSpPr>
        <p:spPr>
          <a:xfrm>
            <a:off x="726707" y="4332307"/>
            <a:ext cx="2974853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solidFill>
                  <a:schemeClr val="accent4"/>
                </a:solidFill>
                <a:cs typeface="Arial" pitchFamily="34" charset="0"/>
              </a:rPr>
              <a:t>L</a:t>
            </a:r>
            <a:r>
              <a:rPr lang="en-US" altLang="ko-KR" sz="1100" dirty="0">
                <a:solidFill>
                  <a:schemeClr val="accent4"/>
                </a:solidFill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solidFill>
                  <a:schemeClr val="accent4"/>
                </a:solidFill>
                <a:cs typeface="Arial" pitchFamily="34" charset="0"/>
              </a:rPr>
              <a:t>CU USU AGAM INTEGRE IMPEDIT.</a:t>
            </a:r>
            <a:endParaRPr lang="ko-KR" altLang="en-US" sz="11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253" name="TextBox 3252">
            <a:extLst>
              <a:ext uri="{FF2B5EF4-FFF2-40B4-BE49-F238E27FC236}">
                <a16:creationId xmlns:a16="http://schemas.microsoft.com/office/drawing/2014/main" id="{20537767-6BCA-4593-8FD1-E9BCD6FADEAB}"/>
              </a:ext>
            </a:extLst>
          </p:cNvPr>
          <p:cNvSpPr txBox="1"/>
          <p:nvPr/>
        </p:nvSpPr>
        <p:spPr>
          <a:xfrm>
            <a:off x="726708" y="3571485"/>
            <a:ext cx="297485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L</a:t>
            </a:r>
            <a:r>
              <a:rPr lang="en-US" altLang="ko-KR" sz="2400" dirty="0"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cs typeface="Arial" pitchFamily="34" charset="0"/>
              </a:rPr>
              <a:t>DOLOR SIT AMET, 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3254" name="Frame 1">
            <a:extLst>
              <a:ext uri="{FF2B5EF4-FFF2-40B4-BE49-F238E27FC236}">
                <a16:creationId xmlns:a16="http://schemas.microsoft.com/office/drawing/2014/main" id="{712246C9-1D86-476B-B662-DD6980933DD1}"/>
              </a:ext>
            </a:extLst>
          </p:cNvPr>
          <p:cNvSpPr/>
          <p:nvPr/>
        </p:nvSpPr>
        <p:spPr>
          <a:xfrm>
            <a:off x="8134510" y="2125724"/>
            <a:ext cx="368160" cy="387853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0" y="2700080"/>
                </a:moveTo>
                <a:lnTo>
                  <a:pt x="569408" y="2700080"/>
                </a:lnTo>
                <a:lnTo>
                  <a:pt x="569408" y="3390592"/>
                </a:lnTo>
                <a:lnTo>
                  <a:pt x="3390592" y="3390592"/>
                </a:lnTo>
                <a:lnTo>
                  <a:pt x="3390592" y="2700080"/>
                </a:lnTo>
                <a:lnTo>
                  <a:pt x="3960000" y="2700080"/>
                </a:lnTo>
                <a:lnTo>
                  <a:pt x="3960000" y="3960000"/>
                </a:lnTo>
                <a:lnTo>
                  <a:pt x="0" y="3960000"/>
                </a:lnTo>
                <a:close/>
                <a:moveTo>
                  <a:pt x="1530791" y="0"/>
                </a:moveTo>
                <a:lnTo>
                  <a:pt x="2429209" y="0"/>
                </a:lnTo>
                <a:lnTo>
                  <a:pt x="2429209" y="2108456"/>
                </a:lnTo>
                <a:lnTo>
                  <a:pt x="2772088" y="2108456"/>
                </a:lnTo>
                <a:lnTo>
                  <a:pt x="1980000" y="3198242"/>
                </a:lnTo>
                <a:lnTo>
                  <a:pt x="1187912" y="2108456"/>
                </a:lnTo>
                <a:lnTo>
                  <a:pt x="1530791" y="21084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255" name="TextBox 3254">
            <a:extLst>
              <a:ext uri="{FF2B5EF4-FFF2-40B4-BE49-F238E27FC236}">
                <a16:creationId xmlns:a16="http://schemas.microsoft.com/office/drawing/2014/main" id="{A6E2C3F2-7B7C-4D3B-A267-15434E8E51E7}"/>
              </a:ext>
            </a:extLst>
          </p:cNvPr>
          <p:cNvSpPr txBox="1"/>
          <p:nvPr/>
        </p:nvSpPr>
        <p:spPr>
          <a:xfrm>
            <a:off x="716230" y="4816917"/>
            <a:ext cx="2985331" cy="138499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ea typeface="HY견명조" pitchFamily="18" charset="-127"/>
                <a:cs typeface="Arial" pitchFamily="34" charset="0"/>
              </a:rPr>
              <a:t>I hope and I believe that this Template will your Time, Money and Reputation. Get a modern PowerPoint  Presentation that is beautifully designed. </a:t>
            </a:r>
            <a:endParaRPr lang="en-US" altLang="ko-KR" sz="1200" dirty="0">
              <a:ea typeface="FZShuTi" pitchFamily="2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1" grpId="0"/>
    </p:bldLst>
  </p:timing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11284</TotalTime>
  <Words>166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110</cp:revision>
  <dcterms:created xsi:type="dcterms:W3CDTF">2018-02-18T19:39:47Z</dcterms:created>
  <dcterms:modified xsi:type="dcterms:W3CDTF">2020-08-31T07:50:12Z</dcterms:modified>
</cp:coreProperties>
</file>