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4" name="Group 3073">
            <a:extLst>
              <a:ext uri="{FF2B5EF4-FFF2-40B4-BE49-F238E27FC236}">
                <a16:creationId xmlns:a16="http://schemas.microsoft.com/office/drawing/2014/main" id="{C73DEF54-3E5C-4389-9E08-F7EA3A3A9417}"/>
              </a:ext>
            </a:extLst>
          </p:cNvPr>
          <p:cNvGrpSpPr/>
          <p:nvPr/>
        </p:nvGrpSpPr>
        <p:grpSpPr>
          <a:xfrm flipH="1">
            <a:off x="6955558" y="1267616"/>
            <a:ext cx="4907563" cy="5351739"/>
            <a:chOff x="3175" y="1588"/>
            <a:chExt cx="4360863" cy="4755557"/>
          </a:xfrm>
          <a:solidFill>
            <a:schemeClr val="accent6"/>
          </a:solidFill>
        </p:grpSpPr>
        <p:sp>
          <p:nvSpPr>
            <p:cNvPr id="3075" name="Rectangle 5">
              <a:extLst>
                <a:ext uri="{FF2B5EF4-FFF2-40B4-BE49-F238E27FC236}">
                  <a16:creationId xmlns:a16="http://schemas.microsoft.com/office/drawing/2014/main" id="{DD1839E7-EB13-4A0F-B6F5-EF4A44527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6">
              <a:extLst>
                <a:ext uri="{FF2B5EF4-FFF2-40B4-BE49-F238E27FC236}">
                  <a16:creationId xmlns:a16="http://schemas.microsoft.com/office/drawing/2014/main" id="{2D014DE1-C679-4ED0-83F9-058469D13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Rectangle 7">
              <a:extLst>
                <a:ext uri="{FF2B5EF4-FFF2-40B4-BE49-F238E27FC236}">
                  <a16:creationId xmlns:a16="http://schemas.microsoft.com/office/drawing/2014/main" id="{7DFD73C8-CCE0-4632-B4EE-617C17F91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8">
              <a:extLst>
                <a:ext uri="{FF2B5EF4-FFF2-40B4-BE49-F238E27FC236}">
                  <a16:creationId xmlns:a16="http://schemas.microsoft.com/office/drawing/2014/main" id="{AE246F49-B5FC-4242-A5CB-04D3751D0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9">
              <a:extLst>
                <a:ext uri="{FF2B5EF4-FFF2-40B4-BE49-F238E27FC236}">
                  <a16:creationId xmlns:a16="http://schemas.microsoft.com/office/drawing/2014/main" id="{DACFBE3A-5603-4FC3-83D4-AB7CA5FC5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Rectangle 10">
              <a:extLst>
                <a:ext uri="{FF2B5EF4-FFF2-40B4-BE49-F238E27FC236}">
                  <a16:creationId xmlns:a16="http://schemas.microsoft.com/office/drawing/2014/main" id="{2FE60637-0173-44C4-876D-7732BE396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11">
              <a:extLst>
                <a:ext uri="{FF2B5EF4-FFF2-40B4-BE49-F238E27FC236}">
                  <a16:creationId xmlns:a16="http://schemas.microsoft.com/office/drawing/2014/main" id="{AF23E794-1402-4B48-9AEF-6FB36CE52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2">
              <a:extLst>
                <a:ext uri="{FF2B5EF4-FFF2-40B4-BE49-F238E27FC236}">
                  <a16:creationId xmlns:a16="http://schemas.microsoft.com/office/drawing/2014/main" id="{34B2C72B-A4F1-4925-9AAA-C93DC647C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Rectangle 13">
              <a:extLst>
                <a:ext uri="{FF2B5EF4-FFF2-40B4-BE49-F238E27FC236}">
                  <a16:creationId xmlns:a16="http://schemas.microsoft.com/office/drawing/2014/main" id="{FF1F57E5-BFE0-402E-ACA1-F8C5BA965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4">
              <a:extLst>
                <a:ext uri="{FF2B5EF4-FFF2-40B4-BE49-F238E27FC236}">
                  <a16:creationId xmlns:a16="http://schemas.microsoft.com/office/drawing/2014/main" id="{4E2A2CEA-0EDC-488A-BD2F-088A0E042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5">
              <a:extLst>
                <a:ext uri="{FF2B5EF4-FFF2-40B4-BE49-F238E27FC236}">
                  <a16:creationId xmlns:a16="http://schemas.microsoft.com/office/drawing/2014/main" id="{C63ABC54-8AB1-4CB8-BDE9-E0F367DBA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Rectangle 16">
              <a:extLst>
                <a:ext uri="{FF2B5EF4-FFF2-40B4-BE49-F238E27FC236}">
                  <a16:creationId xmlns:a16="http://schemas.microsoft.com/office/drawing/2014/main" id="{885AC8E0-4302-479F-A221-DD6C06230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7">
              <a:extLst>
                <a:ext uri="{FF2B5EF4-FFF2-40B4-BE49-F238E27FC236}">
                  <a16:creationId xmlns:a16="http://schemas.microsoft.com/office/drawing/2014/main" id="{2D345B68-0896-4D2C-AE04-28292E5F2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8">
              <a:extLst>
                <a:ext uri="{FF2B5EF4-FFF2-40B4-BE49-F238E27FC236}">
                  <a16:creationId xmlns:a16="http://schemas.microsoft.com/office/drawing/2014/main" id="{BF7259B5-D69C-4DD5-96E0-2954468E1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Rectangle 19">
              <a:extLst>
                <a:ext uri="{FF2B5EF4-FFF2-40B4-BE49-F238E27FC236}">
                  <a16:creationId xmlns:a16="http://schemas.microsoft.com/office/drawing/2014/main" id="{CABCEF88-02CB-4B9E-944D-F756E874E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Rectangle 20">
              <a:extLst>
                <a:ext uri="{FF2B5EF4-FFF2-40B4-BE49-F238E27FC236}">
                  <a16:creationId xmlns:a16="http://schemas.microsoft.com/office/drawing/2014/main" id="{9ED31CE3-DC08-4E7E-B79D-509C81EBF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Rectangle 21">
              <a:extLst>
                <a:ext uri="{FF2B5EF4-FFF2-40B4-BE49-F238E27FC236}">
                  <a16:creationId xmlns:a16="http://schemas.microsoft.com/office/drawing/2014/main" id="{9D2666FE-F84E-4C5F-90F7-3B49AA816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22">
              <a:extLst>
                <a:ext uri="{FF2B5EF4-FFF2-40B4-BE49-F238E27FC236}">
                  <a16:creationId xmlns:a16="http://schemas.microsoft.com/office/drawing/2014/main" id="{9B6526F9-5816-4C06-BE08-F07F06311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23">
              <a:extLst>
                <a:ext uri="{FF2B5EF4-FFF2-40B4-BE49-F238E27FC236}">
                  <a16:creationId xmlns:a16="http://schemas.microsoft.com/office/drawing/2014/main" id="{CDED477B-A93F-4EF3-9E43-240CC8571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Rectangle 24">
              <a:extLst>
                <a:ext uri="{FF2B5EF4-FFF2-40B4-BE49-F238E27FC236}">
                  <a16:creationId xmlns:a16="http://schemas.microsoft.com/office/drawing/2014/main" id="{E10979A7-AF9C-4DD8-AC62-29BEAD71B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Freeform 25">
              <a:extLst>
                <a:ext uri="{FF2B5EF4-FFF2-40B4-BE49-F238E27FC236}">
                  <a16:creationId xmlns:a16="http://schemas.microsoft.com/office/drawing/2014/main" id="{4F0191B4-33EE-496F-AB3B-D574AE790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6">
              <a:extLst>
                <a:ext uri="{FF2B5EF4-FFF2-40B4-BE49-F238E27FC236}">
                  <a16:creationId xmlns:a16="http://schemas.microsoft.com/office/drawing/2014/main" id="{9756AAA2-4A4C-4620-9A6F-69C492680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Rectangle 27">
              <a:extLst>
                <a:ext uri="{FF2B5EF4-FFF2-40B4-BE49-F238E27FC236}">
                  <a16:creationId xmlns:a16="http://schemas.microsoft.com/office/drawing/2014/main" id="{CAF225D7-CE78-402A-BB9C-C932923F5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8">
              <a:extLst>
                <a:ext uri="{FF2B5EF4-FFF2-40B4-BE49-F238E27FC236}">
                  <a16:creationId xmlns:a16="http://schemas.microsoft.com/office/drawing/2014/main" id="{E14D4DDF-022B-4021-B907-05DB2074B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9">
              <a:extLst>
                <a:ext uri="{FF2B5EF4-FFF2-40B4-BE49-F238E27FC236}">
                  <a16:creationId xmlns:a16="http://schemas.microsoft.com/office/drawing/2014/main" id="{44634E54-9925-4B48-8103-A5215DE05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Rectangle 30">
              <a:extLst>
                <a:ext uri="{FF2B5EF4-FFF2-40B4-BE49-F238E27FC236}">
                  <a16:creationId xmlns:a16="http://schemas.microsoft.com/office/drawing/2014/main" id="{5EE33E9B-90BF-4A26-B575-F4C9E59C8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Freeform 31">
              <a:extLst>
                <a:ext uri="{FF2B5EF4-FFF2-40B4-BE49-F238E27FC236}">
                  <a16:creationId xmlns:a16="http://schemas.microsoft.com/office/drawing/2014/main" id="{A2050DA4-DE4B-48F2-A605-D820B84B7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Freeform 32">
              <a:extLst>
                <a:ext uri="{FF2B5EF4-FFF2-40B4-BE49-F238E27FC236}">
                  <a16:creationId xmlns:a16="http://schemas.microsoft.com/office/drawing/2014/main" id="{5426FFC9-DECF-4818-B581-C272DE7DF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Rectangle 33">
              <a:extLst>
                <a:ext uri="{FF2B5EF4-FFF2-40B4-BE49-F238E27FC236}">
                  <a16:creationId xmlns:a16="http://schemas.microsoft.com/office/drawing/2014/main" id="{CF310ABF-F955-4AD7-91EA-39C03A724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Rectangle 34">
              <a:extLst>
                <a:ext uri="{FF2B5EF4-FFF2-40B4-BE49-F238E27FC236}">
                  <a16:creationId xmlns:a16="http://schemas.microsoft.com/office/drawing/2014/main" id="{EBE973FE-00FA-40B7-B053-FEE23AB1D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Rectangle 35">
              <a:extLst>
                <a:ext uri="{FF2B5EF4-FFF2-40B4-BE49-F238E27FC236}">
                  <a16:creationId xmlns:a16="http://schemas.microsoft.com/office/drawing/2014/main" id="{5A934F86-9503-409C-96F8-BB4D47B0C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Freeform 36">
              <a:extLst>
                <a:ext uri="{FF2B5EF4-FFF2-40B4-BE49-F238E27FC236}">
                  <a16:creationId xmlns:a16="http://schemas.microsoft.com/office/drawing/2014/main" id="{0AE1EC0D-7DF4-4E38-8E73-D23A6D060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Freeform 37">
              <a:extLst>
                <a:ext uri="{FF2B5EF4-FFF2-40B4-BE49-F238E27FC236}">
                  <a16:creationId xmlns:a16="http://schemas.microsoft.com/office/drawing/2014/main" id="{AB40AEAC-B79B-448A-83C7-61470C3E7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Rectangle 38">
              <a:extLst>
                <a:ext uri="{FF2B5EF4-FFF2-40B4-BE49-F238E27FC236}">
                  <a16:creationId xmlns:a16="http://schemas.microsoft.com/office/drawing/2014/main" id="{E848E80B-98C6-4B61-9646-65FF03DBD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Freeform 39">
              <a:extLst>
                <a:ext uri="{FF2B5EF4-FFF2-40B4-BE49-F238E27FC236}">
                  <a16:creationId xmlns:a16="http://schemas.microsoft.com/office/drawing/2014/main" id="{2D273CEB-F23A-49EF-A594-4E8653A06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Freeform 40">
              <a:extLst>
                <a:ext uri="{FF2B5EF4-FFF2-40B4-BE49-F238E27FC236}">
                  <a16:creationId xmlns:a16="http://schemas.microsoft.com/office/drawing/2014/main" id="{03E40177-7FE2-47CD-B2FF-6E2E3D221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Rectangle 41">
              <a:extLst>
                <a:ext uri="{FF2B5EF4-FFF2-40B4-BE49-F238E27FC236}">
                  <a16:creationId xmlns:a16="http://schemas.microsoft.com/office/drawing/2014/main" id="{C8782EA9-DEC6-4AD0-B5AC-96DA53E34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2" name="Freeform 42">
              <a:extLst>
                <a:ext uri="{FF2B5EF4-FFF2-40B4-BE49-F238E27FC236}">
                  <a16:creationId xmlns:a16="http://schemas.microsoft.com/office/drawing/2014/main" id="{C8F9E080-673B-49E0-A47E-268201011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" name="Freeform 43">
              <a:extLst>
                <a:ext uri="{FF2B5EF4-FFF2-40B4-BE49-F238E27FC236}">
                  <a16:creationId xmlns:a16="http://schemas.microsoft.com/office/drawing/2014/main" id="{FB6D9A80-A34D-4E36-A5F1-7241307B4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Rectangle 44">
              <a:extLst>
                <a:ext uri="{FF2B5EF4-FFF2-40B4-BE49-F238E27FC236}">
                  <a16:creationId xmlns:a16="http://schemas.microsoft.com/office/drawing/2014/main" id="{338C8D22-35FE-4358-8631-A2316164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5" name="Freeform 45">
              <a:extLst>
                <a:ext uri="{FF2B5EF4-FFF2-40B4-BE49-F238E27FC236}">
                  <a16:creationId xmlns:a16="http://schemas.microsoft.com/office/drawing/2014/main" id="{BDCC8E8C-BC32-4635-8BB4-1A2745646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6" name="Freeform 46">
              <a:extLst>
                <a:ext uri="{FF2B5EF4-FFF2-40B4-BE49-F238E27FC236}">
                  <a16:creationId xmlns:a16="http://schemas.microsoft.com/office/drawing/2014/main" id="{2C5E012D-D632-459B-87FD-FEB463690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7" name="Rectangle 47">
              <a:extLst>
                <a:ext uri="{FF2B5EF4-FFF2-40B4-BE49-F238E27FC236}">
                  <a16:creationId xmlns:a16="http://schemas.microsoft.com/office/drawing/2014/main" id="{9638999C-28F6-4ED2-AF18-55BC4F0BC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Rectangle 48">
              <a:extLst>
                <a:ext uri="{FF2B5EF4-FFF2-40B4-BE49-F238E27FC236}">
                  <a16:creationId xmlns:a16="http://schemas.microsoft.com/office/drawing/2014/main" id="{2B5890BD-3CD3-4E69-9C6F-99E710851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Freeform 49">
              <a:extLst>
                <a:ext uri="{FF2B5EF4-FFF2-40B4-BE49-F238E27FC236}">
                  <a16:creationId xmlns:a16="http://schemas.microsoft.com/office/drawing/2014/main" id="{362CDC00-C5E7-4CA5-80FD-AE8FBFADB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0" name="Freeform 50">
              <a:extLst>
                <a:ext uri="{FF2B5EF4-FFF2-40B4-BE49-F238E27FC236}">
                  <a16:creationId xmlns:a16="http://schemas.microsoft.com/office/drawing/2014/main" id="{BCB05A71-1117-4720-A8F5-6A50C136C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1" name="Freeform 51">
              <a:extLst>
                <a:ext uri="{FF2B5EF4-FFF2-40B4-BE49-F238E27FC236}">
                  <a16:creationId xmlns:a16="http://schemas.microsoft.com/office/drawing/2014/main" id="{28CC6AC2-5DED-40D7-B041-34670C8CB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2" name="Rectangle 52">
              <a:extLst>
                <a:ext uri="{FF2B5EF4-FFF2-40B4-BE49-F238E27FC236}">
                  <a16:creationId xmlns:a16="http://schemas.microsoft.com/office/drawing/2014/main" id="{5FDC317C-0B1D-4F07-8A0E-114567709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3" name="Freeform 53">
              <a:extLst>
                <a:ext uri="{FF2B5EF4-FFF2-40B4-BE49-F238E27FC236}">
                  <a16:creationId xmlns:a16="http://schemas.microsoft.com/office/drawing/2014/main" id="{A942007E-0BE9-46DA-94D0-D7FC84834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4" name="Freeform 54">
              <a:extLst>
                <a:ext uri="{FF2B5EF4-FFF2-40B4-BE49-F238E27FC236}">
                  <a16:creationId xmlns:a16="http://schemas.microsoft.com/office/drawing/2014/main" id="{6FAEF3AD-13F4-42EB-BACB-B4C5849D5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Rectangle 55">
              <a:extLst>
                <a:ext uri="{FF2B5EF4-FFF2-40B4-BE49-F238E27FC236}">
                  <a16:creationId xmlns:a16="http://schemas.microsoft.com/office/drawing/2014/main" id="{139E12D8-2356-472D-B9E2-107D9978A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Freeform 56">
              <a:extLst>
                <a:ext uri="{FF2B5EF4-FFF2-40B4-BE49-F238E27FC236}">
                  <a16:creationId xmlns:a16="http://schemas.microsoft.com/office/drawing/2014/main" id="{240C0099-3E95-4823-BD46-C92FEA7E7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Freeform 57">
              <a:extLst>
                <a:ext uri="{FF2B5EF4-FFF2-40B4-BE49-F238E27FC236}">
                  <a16:creationId xmlns:a16="http://schemas.microsoft.com/office/drawing/2014/main" id="{A7E209DA-CBF2-4983-B8D1-F5A8D8284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8" name="Rectangle 58">
              <a:extLst>
                <a:ext uri="{FF2B5EF4-FFF2-40B4-BE49-F238E27FC236}">
                  <a16:creationId xmlns:a16="http://schemas.microsoft.com/office/drawing/2014/main" id="{8F919CBB-55C8-4772-8A96-094A92BEC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Rectangle 59">
              <a:extLst>
                <a:ext uri="{FF2B5EF4-FFF2-40B4-BE49-F238E27FC236}">
                  <a16:creationId xmlns:a16="http://schemas.microsoft.com/office/drawing/2014/main" id="{DD187EAE-ADF1-431A-A2B6-DCEC15E16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0" name="Rectangle 60">
              <a:extLst>
                <a:ext uri="{FF2B5EF4-FFF2-40B4-BE49-F238E27FC236}">
                  <a16:creationId xmlns:a16="http://schemas.microsoft.com/office/drawing/2014/main" id="{4A9D3482-2397-4BFC-AB5B-8ACA405A8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1" name="Freeform 61">
              <a:extLst>
                <a:ext uri="{FF2B5EF4-FFF2-40B4-BE49-F238E27FC236}">
                  <a16:creationId xmlns:a16="http://schemas.microsoft.com/office/drawing/2014/main" id="{4C145FE4-3F74-401A-B461-F9B878EBF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2" name="Freeform 62">
              <a:extLst>
                <a:ext uri="{FF2B5EF4-FFF2-40B4-BE49-F238E27FC236}">
                  <a16:creationId xmlns:a16="http://schemas.microsoft.com/office/drawing/2014/main" id="{38E19195-7AB1-4D43-8FC5-C4353896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" name="Rectangle 63">
              <a:extLst>
                <a:ext uri="{FF2B5EF4-FFF2-40B4-BE49-F238E27FC236}">
                  <a16:creationId xmlns:a16="http://schemas.microsoft.com/office/drawing/2014/main" id="{35CFE100-3599-4046-AE03-4DDBAA302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" name="Freeform 64">
              <a:extLst>
                <a:ext uri="{FF2B5EF4-FFF2-40B4-BE49-F238E27FC236}">
                  <a16:creationId xmlns:a16="http://schemas.microsoft.com/office/drawing/2014/main" id="{F307F35C-3D7A-4155-8323-75081D214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5" name="Freeform 65">
              <a:extLst>
                <a:ext uri="{FF2B5EF4-FFF2-40B4-BE49-F238E27FC236}">
                  <a16:creationId xmlns:a16="http://schemas.microsoft.com/office/drawing/2014/main" id="{6F32D612-687C-4019-BCEB-9C776741E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6" name="Rectangle 66">
              <a:extLst>
                <a:ext uri="{FF2B5EF4-FFF2-40B4-BE49-F238E27FC236}">
                  <a16:creationId xmlns:a16="http://schemas.microsoft.com/office/drawing/2014/main" id="{8F3F748D-281B-4ED9-87D0-28811D1C0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7" name="Freeform 67">
              <a:extLst>
                <a:ext uri="{FF2B5EF4-FFF2-40B4-BE49-F238E27FC236}">
                  <a16:creationId xmlns:a16="http://schemas.microsoft.com/office/drawing/2014/main" id="{04D5D474-B839-4A5C-9E35-3C389FC2E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8" name="Freeform 68">
              <a:extLst>
                <a:ext uri="{FF2B5EF4-FFF2-40B4-BE49-F238E27FC236}">
                  <a16:creationId xmlns:a16="http://schemas.microsoft.com/office/drawing/2014/main" id="{B204064E-87FB-4641-9965-1E37C1AC1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9" name="Rectangle 69">
              <a:extLst>
                <a:ext uri="{FF2B5EF4-FFF2-40B4-BE49-F238E27FC236}">
                  <a16:creationId xmlns:a16="http://schemas.microsoft.com/office/drawing/2014/main" id="{847C257B-A826-4545-9BFC-D4233212D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0" name="Freeform 70">
              <a:extLst>
                <a:ext uri="{FF2B5EF4-FFF2-40B4-BE49-F238E27FC236}">
                  <a16:creationId xmlns:a16="http://schemas.microsoft.com/office/drawing/2014/main" id="{B82AFAE2-738D-482A-A5C6-F1BCF94C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1" name="Freeform 71">
              <a:extLst>
                <a:ext uri="{FF2B5EF4-FFF2-40B4-BE49-F238E27FC236}">
                  <a16:creationId xmlns:a16="http://schemas.microsoft.com/office/drawing/2014/main" id="{7EF34AB2-2990-4A71-9E06-40B8C9978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2" name="Rectangle 72">
              <a:extLst>
                <a:ext uri="{FF2B5EF4-FFF2-40B4-BE49-F238E27FC236}">
                  <a16:creationId xmlns:a16="http://schemas.microsoft.com/office/drawing/2014/main" id="{2163B2F5-E8A5-45A8-B705-024D578E4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3" name="Rectangle 73">
              <a:extLst>
                <a:ext uri="{FF2B5EF4-FFF2-40B4-BE49-F238E27FC236}">
                  <a16:creationId xmlns:a16="http://schemas.microsoft.com/office/drawing/2014/main" id="{12030D53-00AB-42EC-95AB-3FCE5007A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4" name="Rectangle 74">
              <a:extLst>
                <a:ext uri="{FF2B5EF4-FFF2-40B4-BE49-F238E27FC236}">
                  <a16:creationId xmlns:a16="http://schemas.microsoft.com/office/drawing/2014/main" id="{F0696683-EC1F-49A8-888F-87894E7BD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5" name="Freeform 75">
              <a:extLst>
                <a:ext uri="{FF2B5EF4-FFF2-40B4-BE49-F238E27FC236}">
                  <a16:creationId xmlns:a16="http://schemas.microsoft.com/office/drawing/2014/main" id="{55ED0A04-C390-4B58-8C5C-BDB6051E6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6" name="Freeform 76">
              <a:extLst>
                <a:ext uri="{FF2B5EF4-FFF2-40B4-BE49-F238E27FC236}">
                  <a16:creationId xmlns:a16="http://schemas.microsoft.com/office/drawing/2014/main" id="{70ED6008-8906-4C03-A511-2AEB048FE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7" name="Rectangle 77">
              <a:extLst>
                <a:ext uri="{FF2B5EF4-FFF2-40B4-BE49-F238E27FC236}">
                  <a16:creationId xmlns:a16="http://schemas.microsoft.com/office/drawing/2014/main" id="{7C0EC0BE-6566-4B87-9626-A8256B1C9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8" name="Freeform 78">
              <a:extLst>
                <a:ext uri="{FF2B5EF4-FFF2-40B4-BE49-F238E27FC236}">
                  <a16:creationId xmlns:a16="http://schemas.microsoft.com/office/drawing/2014/main" id="{269CB627-50DA-411B-A3E9-65D42CDC4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9" name="Freeform 79">
              <a:extLst>
                <a:ext uri="{FF2B5EF4-FFF2-40B4-BE49-F238E27FC236}">
                  <a16:creationId xmlns:a16="http://schemas.microsoft.com/office/drawing/2014/main" id="{E2B9C8D4-01CA-4147-919F-887DFFEFE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0" name="Rectangle 80">
              <a:extLst>
                <a:ext uri="{FF2B5EF4-FFF2-40B4-BE49-F238E27FC236}">
                  <a16:creationId xmlns:a16="http://schemas.microsoft.com/office/drawing/2014/main" id="{C5B70898-5AA3-4484-AA98-1FB3E11F3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1" name="Freeform 81">
              <a:extLst>
                <a:ext uri="{FF2B5EF4-FFF2-40B4-BE49-F238E27FC236}">
                  <a16:creationId xmlns:a16="http://schemas.microsoft.com/office/drawing/2014/main" id="{F2A88200-020E-4054-B038-89FCDAFE6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2" name="Freeform 82">
              <a:extLst>
                <a:ext uri="{FF2B5EF4-FFF2-40B4-BE49-F238E27FC236}">
                  <a16:creationId xmlns:a16="http://schemas.microsoft.com/office/drawing/2014/main" id="{08CC00AF-F491-403E-B5DE-FA14B3EF1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3" name="Rectangle 83">
              <a:extLst>
                <a:ext uri="{FF2B5EF4-FFF2-40B4-BE49-F238E27FC236}">
                  <a16:creationId xmlns:a16="http://schemas.microsoft.com/office/drawing/2014/main" id="{03C9671A-32F4-47B0-B547-87683654F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4" name="Freeform 84">
              <a:extLst>
                <a:ext uri="{FF2B5EF4-FFF2-40B4-BE49-F238E27FC236}">
                  <a16:creationId xmlns:a16="http://schemas.microsoft.com/office/drawing/2014/main" id="{C5FFD3BC-E089-42E9-B242-37D806385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5" name="Freeform 85">
              <a:extLst>
                <a:ext uri="{FF2B5EF4-FFF2-40B4-BE49-F238E27FC236}">
                  <a16:creationId xmlns:a16="http://schemas.microsoft.com/office/drawing/2014/main" id="{9FAC2549-5A4D-4D2E-9786-BBE28540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6" name="Rectangle 86">
              <a:extLst>
                <a:ext uri="{FF2B5EF4-FFF2-40B4-BE49-F238E27FC236}">
                  <a16:creationId xmlns:a16="http://schemas.microsoft.com/office/drawing/2014/main" id="{25B672B7-47E3-4F7C-AB23-DF95AB293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57" name="Freeform 87">
              <a:extLst>
                <a:ext uri="{FF2B5EF4-FFF2-40B4-BE49-F238E27FC236}">
                  <a16:creationId xmlns:a16="http://schemas.microsoft.com/office/drawing/2014/main" id="{D73D0AAC-D1CD-4F9A-9C93-50552C671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8" name="Freeform 88">
              <a:extLst>
                <a:ext uri="{FF2B5EF4-FFF2-40B4-BE49-F238E27FC236}">
                  <a16:creationId xmlns:a16="http://schemas.microsoft.com/office/drawing/2014/main" id="{147266B2-2D50-4CC1-AA5B-E36AFC864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" name="Rectangle 89">
              <a:extLst>
                <a:ext uri="{FF2B5EF4-FFF2-40B4-BE49-F238E27FC236}">
                  <a16:creationId xmlns:a16="http://schemas.microsoft.com/office/drawing/2014/main" id="{05881E8E-5787-486C-8298-87DCF8B7B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0" name="Freeform 90">
              <a:extLst>
                <a:ext uri="{FF2B5EF4-FFF2-40B4-BE49-F238E27FC236}">
                  <a16:creationId xmlns:a16="http://schemas.microsoft.com/office/drawing/2014/main" id="{98A7466F-5D3F-4C6E-9095-C5A1FC956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1" name="Freeform 91">
              <a:extLst>
                <a:ext uri="{FF2B5EF4-FFF2-40B4-BE49-F238E27FC236}">
                  <a16:creationId xmlns:a16="http://schemas.microsoft.com/office/drawing/2014/main" id="{5185FB79-B414-4BE6-B123-BE185A228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2" name="Rectangle 92">
              <a:extLst>
                <a:ext uri="{FF2B5EF4-FFF2-40B4-BE49-F238E27FC236}">
                  <a16:creationId xmlns:a16="http://schemas.microsoft.com/office/drawing/2014/main" id="{50893892-C7DF-412B-86D3-7B2AA5D7D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3" name="Freeform 93">
              <a:extLst>
                <a:ext uri="{FF2B5EF4-FFF2-40B4-BE49-F238E27FC236}">
                  <a16:creationId xmlns:a16="http://schemas.microsoft.com/office/drawing/2014/main" id="{C0F958F0-D80B-487F-9F70-D082BD18B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" name="Freeform 94">
              <a:extLst>
                <a:ext uri="{FF2B5EF4-FFF2-40B4-BE49-F238E27FC236}">
                  <a16:creationId xmlns:a16="http://schemas.microsoft.com/office/drawing/2014/main" id="{ACC60D06-9E8F-4A36-A61A-F72D55324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5" name="Rectangle 95">
              <a:extLst>
                <a:ext uri="{FF2B5EF4-FFF2-40B4-BE49-F238E27FC236}">
                  <a16:creationId xmlns:a16="http://schemas.microsoft.com/office/drawing/2014/main" id="{5A1D9696-756A-47B3-8DCB-20C9766DA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6" name="Freeform 96">
              <a:extLst>
                <a:ext uri="{FF2B5EF4-FFF2-40B4-BE49-F238E27FC236}">
                  <a16:creationId xmlns:a16="http://schemas.microsoft.com/office/drawing/2014/main" id="{71BD60DB-E25D-4450-A917-FA332A1C8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7" name="Freeform 97">
              <a:extLst>
                <a:ext uri="{FF2B5EF4-FFF2-40B4-BE49-F238E27FC236}">
                  <a16:creationId xmlns:a16="http://schemas.microsoft.com/office/drawing/2014/main" id="{242DC7FF-9853-40FC-94BC-0E00C0A12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8" name="Rectangle 98">
              <a:extLst>
                <a:ext uri="{FF2B5EF4-FFF2-40B4-BE49-F238E27FC236}">
                  <a16:creationId xmlns:a16="http://schemas.microsoft.com/office/drawing/2014/main" id="{FF0D8B63-C398-4B1A-A6E9-C4ED7E283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9" name="Freeform 99">
              <a:extLst>
                <a:ext uri="{FF2B5EF4-FFF2-40B4-BE49-F238E27FC236}">
                  <a16:creationId xmlns:a16="http://schemas.microsoft.com/office/drawing/2014/main" id="{733A49EE-9585-4A59-B373-9B0F18912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0" name="Freeform 100">
              <a:extLst>
                <a:ext uri="{FF2B5EF4-FFF2-40B4-BE49-F238E27FC236}">
                  <a16:creationId xmlns:a16="http://schemas.microsoft.com/office/drawing/2014/main" id="{426CD24C-FC95-48BC-AB47-21548DCC1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1" name="Freeform 101">
              <a:extLst>
                <a:ext uri="{FF2B5EF4-FFF2-40B4-BE49-F238E27FC236}">
                  <a16:creationId xmlns:a16="http://schemas.microsoft.com/office/drawing/2014/main" id="{772A38AD-D428-443F-A6DB-93344D964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2" name="Rectangle 102">
              <a:extLst>
                <a:ext uri="{FF2B5EF4-FFF2-40B4-BE49-F238E27FC236}">
                  <a16:creationId xmlns:a16="http://schemas.microsoft.com/office/drawing/2014/main" id="{A8C297AC-6CD6-4317-B76E-AA42BA105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3" name="Freeform 103">
              <a:extLst>
                <a:ext uri="{FF2B5EF4-FFF2-40B4-BE49-F238E27FC236}">
                  <a16:creationId xmlns:a16="http://schemas.microsoft.com/office/drawing/2014/main" id="{AD14CC38-EDE9-49F5-93A4-DB3C1639A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" name="Rectangle 104">
              <a:extLst>
                <a:ext uri="{FF2B5EF4-FFF2-40B4-BE49-F238E27FC236}">
                  <a16:creationId xmlns:a16="http://schemas.microsoft.com/office/drawing/2014/main" id="{1EFFFB47-4B07-418E-9421-2D92FCF0E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7839" y="966788"/>
              <a:ext cx="50800" cy="8794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" name="Rectangle 107">
              <a:extLst>
                <a:ext uri="{FF2B5EF4-FFF2-40B4-BE49-F238E27FC236}">
                  <a16:creationId xmlns:a16="http://schemas.microsoft.com/office/drawing/2014/main" id="{FC8992C0-D7BC-4FAC-A977-76DB487C7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" name="Freeform 108">
              <a:extLst>
                <a:ext uri="{FF2B5EF4-FFF2-40B4-BE49-F238E27FC236}">
                  <a16:creationId xmlns:a16="http://schemas.microsoft.com/office/drawing/2014/main" id="{AEB6F7EA-B53C-4810-B09C-786F28A0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" name="Rectangle 109">
              <a:extLst>
                <a:ext uri="{FF2B5EF4-FFF2-40B4-BE49-F238E27FC236}">
                  <a16:creationId xmlns:a16="http://schemas.microsoft.com/office/drawing/2014/main" id="{2AD5CA08-F856-489E-A3F6-11A870183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" name="Rectangle 110">
              <a:extLst>
                <a:ext uri="{FF2B5EF4-FFF2-40B4-BE49-F238E27FC236}">
                  <a16:creationId xmlns:a16="http://schemas.microsoft.com/office/drawing/2014/main" id="{B640D540-8962-48D4-BD3F-F1FA100A3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" name="Freeform 111">
              <a:extLst>
                <a:ext uri="{FF2B5EF4-FFF2-40B4-BE49-F238E27FC236}">
                  <a16:creationId xmlns:a16="http://schemas.microsoft.com/office/drawing/2014/main" id="{FBF55765-E324-4830-B73D-6441499A6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" name="Freeform 112">
              <a:extLst>
                <a:ext uri="{FF2B5EF4-FFF2-40B4-BE49-F238E27FC236}">
                  <a16:creationId xmlns:a16="http://schemas.microsoft.com/office/drawing/2014/main" id="{23362878-5DBF-4814-8DA9-BA9FC3726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13">
              <a:extLst>
                <a:ext uri="{FF2B5EF4-FFF2-40B4-BE49-F238E27FC236}">
                  <a16:creationId xmlns:a16="http://schemas.microsoft.com/office/drawing/2014/main" id="{263B1948-A4A6-4A01-AAF5-2E210CA68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Rectangle 114">
              <a:extLst>
                <a:ext uri="{FF2B5EF4-FFF2-40B4-BE49-F238E27FC236}">
                  <a16:creationId xmlns:a16="http://schemas.microsoft.com/office/drawing/2014/main" id="{C310EE5C-B047-4D11-9FB3-FB65BDAE8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15">
              <a:extLst>
                <a:ext uri="{FF2B5EF4-FFF2-40B4-BE49-F238E27FC236}">
                  <a16:creationId xmlns:a16="http://schemas.microsoft.com/office/drawing/2014/main" id="{08C6C5A3-32B4-4A73-A356-A1E24B2E2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16">
              <a:extLst>
                <a:ext uri="{FF2B5EF4-FFF2-40B4-BE49-F238E27FC236}">
                  <a16:creationId xmlns:a16="http://schemas.microsoft.com/office/drawing/2014/main" id="{15EE2932-0FBE-4A25-BAE2-0A610E978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Rectangle 117">
              <a:extLst>
                <a:ext uri="{FF2B5EF4-FFF2-40B4-BE49-F238E27FC236}">
                  <a16:creationId xmlns:a16="http://schemas.microsoft.com/office/drawing/2014/main" id="{1B90FB10-F76D-459C-8A72-E4164E66E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18">
              <a:extLst>
                <a:ext uri="{FF2B5EF4-FFF2-40B4-BE49-F238E27FC236}">
                  <a16:creationId xmlns:a16="http://schemas.microsoft.com/office/drawing/2014/main" id="{E5E73D84-60D1-4975-B738-8D6D25A1D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19">
              <a:extLst>
                <a:ext uri="{FF2B5EF4-FFF2-40B4-BE49-F238E27FC236}">
                  <a16:creationId xmlns:a16="http://schemas.microsoft.com/office/drawing/2014/main" id="{E4348005-C9E0-4292-84C6-2D1A594BE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Rectangle 120">
              <a:extLst>
                <a:ext uri="{FF2B5EF4-FFF2-40B4-BE49-F238E27FC236}">
                  <a16:creationId xmlns:a16="http://schemas.microsoft.com/office/drawing/2014/main" id="{FE9A2693-A361-4F54-BC68-8630F1DB6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21">
              <a:extLst>
                <a:ext uri="{FF2B5EF4-FFF2-40B4-BE49-F238E27FC236}">
                  <a16:creationId xmlns:a16="http://schemas.microsoft.com/office/drawing/2014/main" id="{F49160D1-68C2-4732-9E3C-D5A38CD68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22">
              <a:extLst>
                <a:ext uri="{FF2B5EF4-FFF2-40B4-BE49-F238E27FC236}">
                  <a16:creationId xmlns:a16="http://schemas.microsoft.com/office/drawing/2014/main" id="{833D5072-615C-496A-9C2F-DDC1A0FCF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Rectangle 124">
              <a:extLst>
                <a:ext uri="{FF2B5EF4-FFF2-40B4-BE49-F238E27FC236}">
                  <a16:creationId xmlns:a16="http://schemas.microsoft.com/office/drawing/2014/main" id="{4B29A0BB-3D71-4A02-A192-F461FE46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25">
              <a:extLst>
                <a:ext uri="{FF2B5EF4-FFF2-40B4-BE49-F238E27FC236}">
                  <a16:creationId xmlns:a16="http://schemas.microsoft.com/office/drawing/2014/main" id="{526BBB14-C9FC-4E34-9679-7EBD3F8A4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32643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94" name="Rectangle 3193">
            <a:extLst>
              <a:ext uri="{FF2B5EF4-FFF2-40B4-BE49-F238E27FC236}">
                <a16:creationId xmlns:a16="http://schemas.microsoft.com/office/drawing/2014/main" id="{2580DBAF-CE3C-44A1-A5AF-90FFDAD292B5}"/>
              </a:ext>
            </a:extLst>
          </p:cNvPr>
          <p:cNvSpPr/>
          <p:nvPr/>
        </p:nvSpPr>
        <p:spPr>
          <a:xfrm>
            <a:off x="3916017" y="2653059"/>
            <a:ext cx="5752894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195" name="Rectangle 3194">
            <a:extLst>
              <a:ext uri="{FF2B5EF4-FFF2-40B4-BE49-F238E27FC236}">
                <a16:creationId xmlns:a16="http://schemas.microsoft.com/office/drawing/2014/main" id="{028A47CE-4A0D-4D60-9578-F0AD177A8E9E}"/>
              </a:ext>
            </a:extLst>
          </p:cNvPr>
          <p:cNvSpPr/>
          <p:nvPr/>
        </p:nvSpPr>
        <p:spPr>
          <a:xfrm>
            <a:off x="3916017" y="3554755"/>
            <a:ext cx="5752894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196" name="Rectangle 3195">
            <a:extLst>
              <a:ext uri="{FF2B5EF4-FFF2-40B4-BE49-F238E27FC236}">
                <a16:creationId xmlns:a16="http://schemas.microsoft.com/office/drawing/2014/main" id="{A842EE46-7BFD-46B3-8A30-D4FB71C79994}"/>
              </a:ext>
            </a:extLst>
          </p:cNvPr>
          <p:cNvSpPr/>
          <p:nvPr/>
        </p:nvSpPr>
        <p:spPr>
          <a:xfrm>
            <a:off x="3916017" y="4456451"/>
            <a:ext cx="5752894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197" name="Rectangle 3196">
            <a:extLst>
              <a:ext uri="{FF2B5EF4-FFF2-40B4-BE49-F238E27FC236}">
                <a16:creationId xmlns:a16="http://schemas.microsoft.com/office/drawing/2014/main" id="{AF58ECA4-F329-49C1-AE1B-21F5410E74BE}"/>
              </a:ext>
            </a:extLst>
          </p:cNvPr>
          <p:cNvSpPr/>
          <p:nvPr/>
        </p:nvSpPr>
        <p:spPr>
          <a:xfrm>
            <a:off x="3916017" y="5358147"/>
            <a:ext cx="5752894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grpSp>
        <p:nvGrpSpPr>
          <p:cNvPr id="3198" name="Group 3197">
            <a:extLst>
              <a:ext uri="{FF2B5EF4-FFF2-40B4-BE49-F238E27FC236}">
                <a16:creationId xmlns:a16="http://schemas.microsoft.com/office/drawing/2014/main" id="{2D05D232-B716-47CA-ACC9-373C4BF38A10}"/>
              </a:ext>
            </a:extLst>
          </p:cNvPr>
          <p:cNvGrpSpPr/>
          <p:nvPr/>
        </p:nvGrpSpPr>
        <p:grpSpPr>
          <a:xfrm>
            <a:off x="4137420" y="2687147"/>
            <a:ext cx="4691060" cy="664784"/>
            <a:chOff x="6210996" y="1433695"/>
            <a:chExt cx="1712589" cy="472943"/>
          </a:xfrm>
        </p:grpSpPr>
        <p:sp>
          <p:nvSpPr>
            <p:cNvPr id="3199" name="TextBox 3198">
              <a:extLst>
                <a:ext uri="{FF2B5EF4-FFF2-40B4-BE49-F238E27FC236}">
                  <a16:creationId xmlns:a16="http://schemas.microsoft.com/office/drawing/2014/main" id="{76FF75F3-7904-4368-906E-13F5B041287F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0" name="TextBox 3199">
              <a:extLst>
                <a:ext uri="{FF2B5EF4-FFF2-40B4-BE49-F238E27FC236}">
                  <a16:creationId xmlns:a16="http://schemas.microsoft.com/office/drawing/2014/main" id="{61A3E946-32DF-4688-B301-6F44625EDE33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01" name="Group 3200">
            <a:extLst>
              <a:ext uri="{FF2B5EF4-FFF2-40B4-BE49-F238E27FC236}">
                <a16:creationId xmlns:a16="http://schemas.microsoft.com/office/drawing/2014/main" id="{2E07605D-8725-4CAC-B610-3341F7E05E81}"/>
              </a:ext>
            </a:extLst>
          </p:cNvPr>
          <p:cNvGrpSpPr/>
          <p:nvPr/>
        </p:nvGrpSpPr>
        <p:grpSpPr>
          <a:xfrm>
            <a:off x="4137420" y="3587223"/>
            <a:ext cx="4691060" cy="664784"/>
            <a:chOff x="6210996" y="1433695"/>
            <a:chExt cx="1712589" cy="472943"/>
          </a:xfrm>
        </p:grpSpPr>
        <p:sp>
          <p:nvSpPr>
            <p:cNvPr id="3202" name="TextBox 3201">
              <a:extLst>
                <a:ext uri="{FF2B5EF4-FFF2-40B4-BE49-F238E27FC236}">
                  <a16:creationId xmlns:a16="http://schemas.microsoft.com/office/drawing/2014/main" id="{F3F846D0-E03B-4381-A423-A70C73C299FD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3" name="TextBox 3202">
              <a:extLst>
                <a:ext uri="{FF2B5EF4-FFF2-40B4-BE49-F238E27FC236}">
                  <a16:creationId xmlns:a16="http://schemas.microsoft.com/office/drawing/2014/main" id="{B8AB82DE-BF7A-46B7-B87C-19CEFE2A34CF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04" name="Group 3203">
            <a:extLst>
              <a:ext uri="{FF2B5EF4-FFF2-40B4-BE49-F238E27FC236}">
                <a16:creationId xmlns:a16="http://schemas.microsoft.com/office/drawing/2014/main" id="{5B00C468-7CF2-4BCE-A0E9-0C0E212ACB59}"/>
              </a:ext>
            </a:extLst>
          </p:cNvPr>
          <p:cNvGrpSpPr/>
          <p:nvPr/>
        </p:nvGrpSpPr>
        <p:grpSpPr>
          <a:xfrm>
            <a:off x="4137420" y="4487299"/>
            <a:ext cx="4691060" cy="664784"/>
            <a:chOff x="6210996" y="1433695"/>
            <a:chExt cx="1712589" cy="472943"/>
          </a:xfrm>
        </p:grpSpPr>
        <p:sp>
          <p:nvSpPr>
            <p:cNvPr id="3205" name="TextBox 3204">
              <a:extLst>
                <a:ext uri="{FF2B5EF4-FFF2-40B4-BE49-F238E27FC236}">
                  <a16:creationId xmlns:a16="http://schemas.microsoft.com/office/drawing/2014/main" id="{35FAF44D-183B-497E-827B-4392C2F756A1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6" name="TextBox 3205">
              <a:extLst>
                <a:ext uri="{FF2B5EF4-FFF2-40B4-BE49-F238E27FC236}">
                  <a16:creationId xmlns:a16="http://schemas.microsoft.com/office/drawing/2014/main" id="{A807C452-37A9-4EC4-91E2-4DC3A06BDB52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07" name="Group 3206">
            <a:extLst>
              <a:ext uri="{FF2B5EF4-FFF2-40B4-BE49-F238E27FC236}">
                <a16:creationId xmlns:a16="http://schemas.microsoft.com/office/drawing/2014/main" id="{0D7E03D7-85FD-42E3-A088-EAB21E464124}"/>
              </a:ext>
            </a:extLst>
          </p:cNvPr>
          <p:cNvGrpSpPr/>
          <p:nvPr/>
        </p:nvGrpSpPr>
        <p:grpSpPr>
          <a:xfrm>
            <a:off x="4137420" y="5387375"/>
            <a:ext cx="4691060" cy="664784"/>
            <a:chOff x="6210996" y="1433695"/>
            <a:chExt cx="1712589" cy="472943"/>
          </a:xfrm>
        </p:grpSpPr>
        <p:sp>
          <p:nvSpPr>
            <p:cNvPr id="3208" name="TextBox 3207">
              <a:extLst>
                <a:ext uri="{FF2B5EF4-FFF2-40B4-BE49-F238E27FC236}">
                  <a16:creationId xmlns:a16="http://schemas.microsoft.com/office/drawing/2014/main" id="{0A3C1BDB-1BA5-4BB9-BFE2-25E9637EB206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09" name="TextBox 3208">
              <a:extLst>
                <a:ext uri="{FF2B5EF4-FFF2-40B4-BE49-F238E27FC236}">
                  <a16:creationId xmlns:a16="http://schemas.microsoft.com/office/drawing/2014/main" id="{C4433D95-6601-4FAC-ABD8-2151E3748556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210" name="Parallelogram 15">
            <a:extLst>
              <a:ext uri="{FF2B5EF4-FFF2-40B4-BE49-F238E27FC236}">
                <a16:creationId xmlns:a16="http://schemas.microsoft.com/office/drawing/2014/main" id="{B3E84CBC-CFF0-4D43-B015-C8E14230D4A3}"/>
              </a:ext>
            </a:extLst>
          </p:cNvPr>
          <p:cNvSpPr/>
          <p:nvPr/>
        </p:nvSpPr>
        <p:spPr>
          <a:xfrm flipH="1">
            <a:off x="9067572" y="4619396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11" name="Rectangle 30">
            <a:extLst>
              <a:ext uri="{FF2B5EF4-FFF2-40B4-BE49-F238E27FC236}">
                <a16:creationId xmlns:a16="http://schemas.microsoft.com/office/drawing/2014/main" id="{16C7847C-128E-4166-9DAC-BF75A8A6E7A3}"/>
              </a:ext>
            </a:extLst>
          </p:cNvPr>
          <p:cNvSpPr/>
          <p:nvPr/>
        </p:nvSpPr>
        <p:spPr>
          <a:xfrm>
            <a:off x="9104253" y="559049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12" name="Rounded Rectangle 6">
            <a:extLst>
              <a:ext uri="{FF2B5EF4-FFF2-40B4-BE49-F238E27FC236}">
                <a16:creationId xmlns:a16="http://schemas.microsoft.com/office/drawing/2014/main" id="{1C380AA5-3B99-4CA7-B208-C78FE358AFF3}"/>
              </a:ext>
            </a:extLst>
          </p:cNvPr>
          <p:cNvSpPr/>
          <p:nvPr/>
        </p:nvSpPr>
        <p:spPr>
          <a:xfrm>
            <a:off x="9104253" y="284848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13" name="Rectangle 16">
            <a:extLst>
              <a:ext uri="{FF2B5EF4-FFF2-40B4-BE49-F238E27FC236}">
                <a16:creationId xmlns:a16="http://schemas.microsoft.com/office/drawing/2014/main" id="{9DECBBF9-C2D8-4D42-8E6C-83A22FAF822B}"/>
              </a:ext>
            </a:extLst>
          </p:cNvPr>
          <p:cNvSpPr/>
          <p:nvPr/>
        </p:nvSpPr>
        <p:spPr>
          <a:xfrm rot="2700000">
            <a:off x="9144291" y="367638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3214" name="Group 3213">
            <a:extLst>
              <a:ext uri="{FF2B5EF4-FFF2-40B4-BE49-F238E27FC236}">
                <a16:creationId xmlns:a16="http://schemas.microsoft.com/office/drawing/2014/main" id="{0D9B810E-2187-4732-9418-377F8060E592}"/>
              </a:ext>
            </a:extLst>
          </p:cNvPr>
          <p:cNvGrpSpPr/>
          <p:nvPr/>
        </p:nvGrpSpPr>
        <p:grpSpPr>
          <a:xfrm>
            <a:off x="869304" y="1864353"/>
            <a:ext cx="2514592" cy="4635677"/>
            <a:chOff x="433001" y="1399349"/>
            <a:chExt cx="2505075" cy="4618131"/>
          </a:xfrm>
        </p:grpSpPr>
        <p:sp>
          <p:nvSpPr>
            <p:cNvPr id="3215" name="Freeform: Shape 3214">
              <a:extLst>
                <a:ext uri="{FF2B5EF4-FFF2-40B4-BE49-F238E27FC236}">
                  <a16:creationId xmlns:a16="http://schemas.microsoft.com/office/drawing/2014/main" id="{7C619505-BD41-4646-BA09-348B0C705BB8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6" name="Freeform: Shape 3215">
              <a:extLst>
                <a:ext uri="{FF2B5EF4-FFF2-40B4-BE49-F238E27FC236}">
                  <a16:creationId xmlns:a16="http://schemas.microsoft.com/office/drawing/2014/main" id="{26910902-74D5-473D-82EA-1C1EE20C42F4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12715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80</cp:revision>
  <dcterms:created xsi:type="dcterms:W3CDTF">2018-02-18T19:39:47Z</dcterms:created>
  <dcterms:modified xsi:type="dcterms:W3CDTF">2020-09-03T02:57:48Z</dcterms:modified>
</cp:coreProperties>
</file>