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74" name="Group 3073">
            <a:extLst>
              <a:ext uri="{FF2B5EF4-FFF2-40B4-BE49-F238E27FC236}">
                <a16:creationId xmlns:a16="http://schemas.microsoft.com/office/drawing/2014/main" id="{C73DEF54-3E5C-4389-9E08-F7EA3A3A9417}"/>
              </a:ext>
            </a:extLst>
          </p:cNvPr>
          <p:cNvGrpSpPr/>
          <p:nvPr/>
        </p:nvGrpSpPr>
        <p:grpSpPr>
          <a:xfrm flipH="1">
            <a:off x="6955558" y="1267616"/>
            <a:ext cx="4907563" cy="5351739"/>
            <a:chOff x="3175" y="1588"/>
            <a:chExt cx="4360863" cy="4755557"/>
          </a:xfrm>
          <a:solidFill>
            <a:schemeClr val="accent6"/>
          </a:solidFill>
        </p:grpSpPr>
        <p:sp>
          <p:nvSpPr>
            <p:cNvPr id="3075" name="Rectangle 5">
              <a:extLst>
                <a:ext uri="{FF2B5EF4-FFF2-40B4-BE49-F238E27FC236}">
                  <a16:creationId xmlns:a16="http://schemas.microsoft.com/office/drawing/2014/main" id="{DD1839E7-EB13-4A0F-B6F5-EF4A44527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3094038"/>
              <a:ext cx="984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6" name="Rectangle 6">
              <a:extLst>
                <a:ext uri="{FF2B5EF4-FFF2-40B4-BE49-F238E27FC236}">
                  <a16:creationId xmlns:a16="http://schemas.microsoft.com/office/drawing/2014/main" id="{2D014DE1-C679-4ED0-83F9-058469D13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3094038"/>
              <a:ext cx="85725" cy="133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7" name="Rectangle 7">
              <a:extLst>
                <a:ext uri="{FF2B5EF4-FFF2-40B4-BE49-F238E27FC236}">
                  <a16:creationId xmlns:a16="http://schemas.microsoft.com/office/drawing/2014/main" id="{7DFD73C8-CCE0-4632-B4EE-617C17F91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14801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8" name="Freeform 8">
              <a:extLst>
                <a:ext uri="{FF2B5EF4-FFF2-40B4-BE49-F238E27FC236}">
                  <a16:creationId xmlns:a16="http://schemas.microsoft.com/office/drawing/2014/main" id="{AE246F49-B5FC-4242-A5CB-04D3751D02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9" name="Freeform 9">
              <a:extLst>
                <a:ext uri="{FF2B5EF4-FFF2-40B4-BE49-F238E27FC236}">
                  <a16:creationId xmlns:a16="http://schemas.microsoft.com/office/drawing/2014/main" id="{DACFBE3A-5603-4FC3-83D4-AB7CA5FC54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17658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0" name="Rectangle 10">
              <a:extLst>
                <a:ext uri="{FF2B5EF4-FFF2-40B4-BE49-F238E27FC236}">
                  <a16:creationId xmlns:a16="http://schemas.microsoft.com/office/drawing/2014/main" id="{2FE60637-0173-44C4-876D-7732BE396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4417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1" name="Freeform 11">
              <a:extLst>
                <a:ext uri="{FF2B5EF4-FFF2-40B4-BE49-F238E27FC236}">
                  <a16:creationId xmlns:a16="http://schemas.microsoft.com/office/drawing/2014/main" id="{AF23E794-1402-4B48-9AEF-6FB36CE528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" name="Freeform 12">
              <a:extLst>
                <a:ext uri="{FF2B5EF4-FFF2-40B4-BE49-F238E27FC236}">
                  <a16:creationId xmlns:a16="http://schemas.microsoft.com/office/drawing/2014/main" id="{34B2C72B-A4F1-4925-9AAA-C93DC647C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47027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3" name="Rectangle 13">
              <a:extLst>
                <a:ext uri="{FF2B5EF4-FFF2-40B4-BE49-F238E27FC236}">
                  <a16:creationId xmlns:a16="http://schemas.microsoft.com/office/drawing/2014/main" id="{FF1F57E5-BFE0-402E-ACA1-F8C5BA965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73380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4" name="Freeform 14">
              <a:extLst>
                <a:ext uri="{FF2B5EF4-FFF2-40B4-BE49-F238E27FC236}">
                  <a16:creationId xmlns:a16="http://schemas.microsoft.com/office/drawing/2014/main" id="{4E2A2CEA-0EDC-488A-BD2F-088A0E042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5" name="Freeform 15">
              <a:extLst>
                <a:ext uri="{FF2B5EF4-FFF2-40B4-BE49-F238E27FC236}">
                  <a16:creationId xmlns:a16="http://schemas.microsoft.com/office/drawing/2014/main" id="{C63ABC54-8AB1-4CB8-BDE9-E0F367DBA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376237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6" name="Rectangle 16">
              <a:extLst>
                <a:ext uri="{FF2B5EF4-FFF2-40B4-BE49-F238E27FC236}">
                  <a16:creationId xmlns:a16="http://schemas.microsoft.com/office/drawing/2014/main" id="{885AC8E0-4302-479F-A221-DD6C06230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4027488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7" name="Freeform 17">
              <a:extLst>
                <a:ext uri="{FF2B5EF4-FFF2-40B4-BE49-F238E27FC236}">
                  <a16:creationId xmlns:a16="http://schemas.microsoft.com/office/drawing/2014/main" id="{2D345B68-0896-4D2C-AE04-28292E5F2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8" name="Freeform 18">
              <a:extLst>
                <a:ext uri="{FF2B5EF4-FFF2-40B4-BE49-F238E27FC236}">
                  <a16:creationId xmlns:a16="http://schemas.microsoft.com/office/drawing/2014/main" id="{BF7259B5-D69C-4DD5-96E0-2954468E14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4056063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9" name="Rectangle 19">
              <a:extLst>
                <a:ext uri="{FF2B5EF4-FFF2-40B4-BE49-F238E27FC236}">
                  <a16:creationId xmlns:a16="http://schemas.microsoft.com/office/drawing/2014/main" id="{CABCEF88-02CB-4B9E-944D-F756E874E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1897063"/>
              <a:ext cx="984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0" name="Rectangle 20">
              <a:extLst>
                <a:ext uri="{FF2B5EF4-FFF2-40B4-BE49-F238E27FC236}">
                  <a16:creationId xmlns:a16="http://schemas.microsoft.com/office/drawing/2014/main" id="{9ED31CE3-DC08-4E7E-B79D-509C81EBF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975" y="1897063"/>
              <a:ext cx="85725" cy="128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1" name="Rectangle 21">
              <a:extLst>
                <a:ext uri="{FF2B5EF4-FFF2-40B4-BE49-F238E27FC236}">
                  <a16:creationId xmlns:a16="http://schemas.microsoft.com/office/drawing/2014/main" id="{9D2666FE-F84E-4C5F-90F7-3B49AA816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18970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" name="Freeform 22">
              <a:extLst>
                <a:ext uri="{FF2B5EF4-FFF2-40B4-BE49-F238E27FC236}">
                  <a16:creationId xmlns:a16="http://schemas.microsoft.com/office/drawing/2014/main" id="{9B6526F9-5816-4C06-BE08-F07F06311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" name="Freeform 23">
              <a:extLst>
                <a:ext uri="{FF2B5EF4-FFF2-40B4-BE49-F238E27FC236}">
                  <a16:creationId xmlns:a16="http://schemas.microsoft.com/office/drawing/2014/main" id="{CDED477B-A93F-4EF3-9E43-240CC85714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1925638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4" name="Rectangle 24">
              <a:extLst>
                <a:ext uri="{FF2B5EF4-FFF2-40B4-BE49-F238E27FC236}">
                  <a16:creationId xmlns:a16="http://schemas.microsoft.com/office/drawing/2014/main" id="{E10979A7-AF9C-4DD8-AC62-29BEAD71B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189163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5" name="Freeform 25">
              <a:extLst>
                <a:ext uri="{FF2B5EF4-FFF2-40B4-BE49-F238E27FC236}">
                  <a16:creationId xmlns:a16="http://schemas.microsoft.com/office/drawing/2014/main" id="{4F0191B4-33EE-496F-AB3B-D574AE79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6" name="Freeform 26">
              <a:extLst>
                <a:ext uri="{FF2B5EF4-FFF2-40B4-BE49-F238E27FC236}">
                  <a16:creationId xmlns:a16="http://schemas.microsoft.com/office/drawing/2014/main" id="{9756AAA2-4A4C-4620-9A6F-69C4926806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217738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7" name="Rectangle 27">
              <a:extLst>
                <a:ext uri="{FF2B5EF4-FFF2-40B4-BE49-F238E27FC236}">
                  <a16:creationId xmlns:a16="http://schemas.microsoft.com/office/drawing/2014/main" id="{CAF225D7-CE78-402A-BB9C-C932923F5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4828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8" name="Freeform 28">
              <a:extLst>
                <a:ext uri="{FF2B5EF4-FFF2-40B4-BE49-F238E27FC236}">
                  <a16:creationId xmlns:a16="http://schemas.microsoft.com/office/drawing/2014/main" id="{E14D4DDF-022B-4021-B907-05DB2074B7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175 w 193"/>
                <a:gd name="T1" fmla="*/ 192 h 192"/>
                <a:gd name="T2" fmla="*/ 0 w 193"/>
                <a:gd name="T3" fmla="*/ 18 h 192"/>
                <a:gd name="T4" fmla="*/ 18 w 193"/>
                <a:gd name="T5" fmla="*/ 0 h 192"/>
                <a:gd name="T6" fmla="*/ 193 w 193"/>
                <a:gd name="T7" fmla="*/ 174 h 192"/>
                <a:gd name="T8" fmla="*/ 175 w 193"/>
                <a:gd name="T9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175" y="192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4"/>
                  </a:lnTo>
                  <a:lnTo>
                    <a:pt x="175" y="1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9" name="Freeform 29">
              <a:extLst>
                <a:ext uri="{FF2B5EF4-FFF2-40B4-BE49-F238E27FC236}">
                  <a16:creationId xmlns:a16="http://schemas.microsoft.com/office/drawing/2014/main" id="{44634E54-9925-4B48-8103-A5215DE05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511425"/>
              <a:ext cx="306388" cy="304800"/>
            </a:xfrm>
            <a:custGeom>
              <a:avLst/>
              <a:gdLst>
                <a:gd name="T0" fmla="*/ 0 w 193"/>
                <a:gd name="T1" fmla="*/ 174 h 192"/>
                <a:gd name="T2" fmla="*/ 175 w 193"/>
                <a:gd name="T3" fmla="*/ 0 h 192"/>
                <a:gd name="T4" fmla="*/ 193 w 193"/>
                <a:gd name="T5" fmla="*/ 18 h 192"/>
                <a:gd name="T6" fmla="*/ 18 w 193"/>
                <a:gd name="T7" fmla="*/ 192 h 192"/>
                <a:gd name="T8" fmla="*/ 0 w 193"/>
                <a:gd name="T9" fmla="*/ 17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2">
                  <a:moveTo>
                    <a:pt x="0" y="174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2"/>
                  </a:ln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0" name="Rectangle 30">
              <a:extLst>
                <a:ext uri="{FF2B5EF4-FFF2-40B4-BE49-F238E27FC236}">
                  <a16:creationId xmlns:a16="http://schemas.microsoft.com/office/drawing/2014/main" id="{5EE33E9B-90BF-4A26-B575-F4C9E59C8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2774950"/>
              <a:ext cx="357188" cy="63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1" name="Freeform 31">
              <a:extLst>
                <a:ext uri="{FF2B5EF4-FFF2-40B4-BE49-F238E27FC236}">
                  <a16:creationId xmlns:a16="http://schemas.microsoft.com/office/drawing/2014/main" id="{A2050DA4-DE4B-48F2-A605-D820B84B7A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175 w 193"/>
                <a:gd name="T1" fmla="*/ 193 h 193"/>
                <a:gd name="T2" fmla="*/ 0 w 193"/>
                <a:gd name="T3" fmla="*/ 18 h 193"/>
                <a:gd name="T4" fmla="*/ 18 w 193"/>
                <a:gd name="T5" fmla="*/ 0 h 193"/>
                <a:gd name="T6" fmla="*/ 193 w 193"/>
                <a:gd name="T7" fmla="*/ 175 h 193"/>
                <a:gd name="T8" fmla="*/ 175 w 193"/>
                <a:gd name="T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75" y="193"/>
                  </a:moveTo>
                  <a:lnTo>
                    <a:pt x="0" y="18"/>
                  </a:lnTo>
                  <a:lnTo>
                    <a:pt x="18" y="0"/>
                  </a:lnTo>
                  <a:lnTo>
                    <a:pt x="193" y="175"/>
                  </a:lnTo>
                  <a:lnTo>
                    <a:pt x="175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2" name="Freeform 32">
              <a:extLst>
                <a:ext uri="{FF2B5EF4-FFF2-40B4-BE49-F238E27FC236}">
                  <a16:creationId xmlns:a16="http://schemas.microsoft.com/office/drawing/2014/main" id="{5426FFC9-DECF-4818-B581-C272DE7DFC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163" y="2803525"/>
              <a:ext cx="306388" cy="306387"/>
            </a:xfrm>
            <a:custGeom>
              <a:avLst/>
              <a:gdLst>
                <a:gd name="T0" fmla="*/ 0 w 193"/>
                <a:gd name="T1" fmla="*/ 175 h 193"/>
                <a:gd name="T2" fmla="*/ 175 w 193"/>
                <a:gd name="T3" fmla="*/ 0 h 193"/>
                <a:gd name="T4" fmla="*/ 193 w 193"/>
                <a:gd name="T5" fmla="*/ 18 h 193"/>
                <a:gd name="T6" fmla="*/ 18 w 193"/>
                <a:gd name="T7" fmla="*/ 193 h 193"/>
                <a:gd name="T8" fmla="*/ 0 w 193"/>
                <a:gd name="T9" fmla="*/ 17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0" y="175"/>
                  </a:moveTo>
                  <a:lnTo>
                    <a:pt x="175" y="0"/>
                  </a:lnTo>
                  <a:lnTo>
                    <a:pt x="193" y="18"/>
                  </a:lnTo>
                  <a:lnTo>
                    <a:pt x="18" y="193"/>
                  </a:lnTo>
                  <a:lnTo>
                    <a:pt x="0" y="1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3" name="Rectangle 33">
              <a:extLst>
                <a:ext uri="{FF2B5EF4-FFF2-40B4-BE49-F238E27FC236}">
                  <a16:creationId xmlns:a16="http://schemas.microsoft.com/office/drawing/2014/main" id="{CF310ABF-F955-4AD7-91EA-39C03A724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9163"/>
              <a:ext cx="44450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4" name="Rectangle 34">
              <a:extLst>
                <a:ext uri="{FF2B5EF4-FFF2-40B4-BE49-F238E27FC236}">
                  <a16:creationId xmlns:a16="http://schemas.microsoft.com/office/drawing/2014/main" id="{EBE973FE-00FA-40B7-B053-FEE23AB1D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2875" y="919163"/>
              <a:ext cx="53975" cy="981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5" name="Rectangle 35">
              <a:extLst>
                <a:ext uri="{FF2B5EF4-FFF2-40B4-BE49-F238E27FC236}">
                  <a16:creationId xmlns:a16="http://schemas.microsoft.com/office/drawing/2014/main" id="{5A934F86-9503-409C-96F8-BB4D47B0C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915988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6" name="Freeform 36">
              <a:extLst>
                <a:ext uri="{FF2B5EF4-FFF2-40B4-BE49-F238E27FC236}">
                  <a16:creationId xmlns:a16="http://schemas.microsoft.com/office/drawing/2014/main" id="{0AE1EC0D-7DF4-4E38-8E73-D23A6D0606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7" name="Freeform 37">
              <a:extLst>
                <a:ext uri="{FF2B5EF4-FFF2-40B4-BE49-F238E27FC236}">
                  <a16:creationId xmlns:a16="http://schemas.microsoft.com/office/drawing/2014/main" id="{AB40AEAC-B79B-448A-83C7-61470C3E7F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938213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8" name="Rectangle 38">
              <a:extLst>
                <a:ext uri="{FF2B5EF4-FFF2-40B4-BE49-F238E27FC236}">
                  <a16:creationId xmlns:a16="http://schemas.microsoft.com/office/drawing/2014/main" id="{E848E80B-98C6-4B61-9646-65FF03DBD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141413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9" name="Freeform 39">
              <a:extLst>
                <a:ext uri="{FF2B5EF4-FFF2-40B4-BE49-F238E27FC236}">
                  <a16:creationId xmlns:a16="http://schemas.microsoft.com/office/drawing/2014/main" id="{2D273CEB-F23A-49EF-A594-4E8653A068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0" name="Freeform 40">
              <a:extLst>
                <a:ext uri="{FF2B5EF4-FFF2-40B4-BE49-F238E27FC236}">
                  <a16:creationId xmlns:a16="http://schemas.microsoft.com/office/drawing/2014/main" id="{03E40177-7FE2-47CD-B2FF-6E2E3D221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16046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1" name="Rectangle 41">
              <a:extLst>
                <a:ext uri="{FF2B5EF4-FFF2-40B4-BE49-F238E27FC236}">
                  <a16:creationId xmlns:a16="http://schemas.microsoft.com/office/drawing/2014/main" id="{C8782EA9-DEC6-4AD0-B5AC-96DA53E34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3652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2" name="Freeform 42">
              <a:extLst>
                <a:ext uri="{FF2B5EF4-FFF2-40B4-BE49-F238E27FC236}">
                  <a16:creationId xmlns:a16="http://schemas.microsoft.com/office/drawing/2014/main" id="{C8F9E080-673B-49E0-A47E-268201011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135 w 149"/>
                <a:gd name="T1" fmla="*/ 146 h 146"/>
                <a:gd name="T2" fmla="*/ 0 w 149"/>
                <a:gd name="T3" fmla="*/ 12 h 146"/>
                <a:gd name="T4" fmla="*/ 14 w 149"/>
                <a:gd name="T5" fmla="*/ 0 h 146"/>
                <a:gd name="T6" fmla="*/ 149 w 149"/>
                <a:gd name="T7" fmla="*/ 134 h 146"/>
                <a:gd name="T8" fmla="*/ 135 w 149"/>
                <a:gd name="T9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135" y="146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" name="Freeform 43">
              <a:extLst>
                <a:ext uri="{FF2B5EF4-FFF2-40B4-BE49-F238E27FC236}">
                  <a16:creationId xmlns:a16="http://schemas.microsoft.com/office/drawing/2014/main" id="{FB6D9A80-A34D-4E36-A5F1-7241307B48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387475"/>
              <a:ext cx="236538" cy="231775"/>
            </a:xfrm>
            <a:custGeom>
              <a:avLst/>
              <a:gdLst>
                <a:gd name="T0" fmla="*/ 0 w 149"/>
                <a:gd name="T1" fmla="*/ 134 h 146"/>
                <a:gd name="T2" fmla="*/ 135 w 149"/>
                <a:gd name="T3" fmla="*/ 0 h 146"/>
                <a:gd name="T4" fmla="*/ 149 w 149"/>
                <a:gd name="T5" fmla="*/ 12 h 146"/>
                <a:gd name="T6" fmla="*/ 14 w 149"/>
                <a:gd name="T7" fmla="*/ 146 h 146"/>
                <a:gd name="T8" fmla="*/ 0 w 149"/>
                <a:gd name="T9" fmla="*/ 1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6">
                  <a:moveTo>
                    <a:pt x="0" y="134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6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4" name="Rectangle 44">
              <a:extLst>
                <a:ext uri="{FF2B5EF4-FFF2-40B4-BE49-F238E27FC236}">
                  <a16:creationId xmlns:a16="http://schemas.microsoft.com/office/drawing/2014/main" id="{338C8D22-35FE-4358-8631-A23161647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513" y="1590675"/>
              <a:ext cx="274638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5" name="Freeform 45">
              <a:extLst>
                <a:ext uri="{FF2B5EF4-FFF2-40B4-BE49-F238E27FC236}">
                  <a16:creationId xmlns:a16="http://schemas.microsoft.com/office/drawing/2014/main" id="{BDCC8E8C-BC32-4635-8BB4-1A2745646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4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6" name="Freeform 46">
              <a:extLst>
                <a:ext uri="{FF2B5EF4-FFF2-40B4-BE49-F238E27FC236}">
                  <a16:creationId xmlns:a16="http://schemas.microsoft.com/office/drawing/2014/main" id="{2C5E012D-D632-459B-87FD-FEB463690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1609725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4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7" name="Rectangle 47">
              <a:extLst>
                <a:ext uri="{FF2B5EF4-FFF2-40B4-BE49-F238E27FC236}">
                  <a16:creationId xmlns:a16="http://schemas.microsoft.com/office/drawing/2014/main" id="{9638999C-28F6-4ED2-AF18-55BC4F0BC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217488"/>
              <a:ext cx="44450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8" name="Rectangle 48">
              <a:extLst>
                <a:ext uri="{FF2B5EF4-FFF2-40B4-BE49-F238E27FC236}">
                  <a16:creationId xmlns:a16="http://schemas.microsoft.com/office/drawing/2014/main" id="{2B5890BD-3CD3-4E69-9C6F-99E710851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050" y="217488"/>
              <a:ext cx="53975" cy="746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9" name="Freeform 49">
              <a:extLst>
                <a:ext uri="{FF2B5EF4-FFF2-40B4-BE49-F238E27FC236}">
                  <a16:creationId xmlns:a16="http://schemas.microsoft.com/office/drawing/2014/main" id="{362CDC00-C5E7-4CA5-80FD-AE8FBFADBF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2688" y="65088"/>
              <a:ext cx="287338" cy="188912"/>
            </a:xfrm>
            <a:custGeom>
              <a:avLst/>
              <a:gdLst>
                <a:gd name="T0" fmla="*/ 181 w 181"/>
                <a:gd name="T1" fmla="*/ 119 h 119"/>
                <a:gd name="T2" fmla="*/ 0 w 181"/>
                <a:gd name="T3" fmla="*/ 119 h 119"/>
                <a:gd name="T4" fmla="*/ 0 w 181"/>
                <a:gd name="T5" fmla="*/ 80 h 119"/>
                <a:gd name="T6" fmla="*/ 86 w 181"/>
                <a:gd name="T7" fmla="*/ 0 h 119"/>
                <a:gd name="T8" fmla="*/ 181 w 181"/>
                <a:gd name="T9" fmla="*/ 26 h 119"/>
                <a:gd name="T10" fmla="*/ 181 w 181"/>
                <a:gd name="T11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119">
                  <a:moveTo>
                    <a:pt x="181" y="119"/>
                  </a:moveTo>
                  <a:lnTo>
                    <a:pt x="0" y="119"/>
                  </a:lnTo>
                  <a:lnTo>
                    <a:pt x="0" y="80"/>
                  </a:lnTo>
                  <a:lnTo>
                    <a:pt x="86" y="0"/>
                  </a:lnTo>
                  <a:lnTo>
                    <a:pt x="181" y="26"/>
                  </a:lnTo>
                  <a:lnTo>
                    <a:pt x="181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0" name="Freeform 50">
              <a:extLst>
                <a:ext uri="{FF2B5EF4-FFF2-40B4-BE49-F238E27FC236}">
                  <a16:creationId xmlns:a16="http://schemas.microsoft.com/office/drawing/2014/main" id="{BCB05A71-1117-4720-A8F5-6A50C136C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135 w 149"/>
                <a:gd name="T1" fmla="*/ 149 h 149"/>
                <a:gd name="T2" fmla="*/ 0 w 149"/>
                <a:gd name="T3" fmla="*/ 15 h 149"/>
                <a:gd name="T4" fmla="*/ 14 w 149"/>
                <a:gd name="T5" fmla="*/ 0 h 149"/>
                <a:gd name="T6" fmla="*/ 149 w 149"/>
                <a:gd name="T7" fmla="*/ 135 h 149"/>
                <a:gd name="T8" fmla="*/ 135 w 149"/>
                <a:gd name="T9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135" y="149"/>
                  </a:moveTo>
                  <a:lnTo>
                    <a:pt x="0" y="15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1" name="Freeform 51">
              <a:extLst>
                <a:ext uri="{FF2B5EF4-FFF2-40B4-BE49-F238E27FC236}">
                  <a16:creationId xmlns:a16="http://schemas.microsoft.com/office/drawing/2014/main" id="{28CC6AC2-5DED-40D7-B041-34670C8CB1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227013"/>
              <a:ext cx="236538" cy="236537"/>
            </a:xfrm>
            <a:custGeom>
              <a:avLst/>
              <a:gdLst>
                <a:gd name="T0" fmla="*/ 0 w 149"/>
                <a:gd name="T1" fmla="*/ 135 h 149"/>
                <a:gd name="T2" fmla="*/ 135 w 149"/>
                <a:gd name="T3" fmla="*/ 0 h 149"/>
                <a:gd name="T4" fmla="*/ 149 w 149"/>
                <a:gd name="T5" fmla="*/ 15 h 149"/>
                <a:gd name="T6" fmla="*/ 14 w 149"/>
                <a:gd name="T7" fmla="*/ 149 h 149"/>
                <a:gd name="T8" fmla="*/ 0 w 149"/>
                <a:gd name="T9" fmla="*/ 1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9">
                  <a:moveTo>
                    <a:pt x="0" y="135"/>
                  </a:moveTo>
                  <a:lnTo>
                    <a:pt x="135" y="0"/>
                  </a:lnTo>
                  <a:lnTo>
                    <a:pt x="149" y="15"/>
                  </a:lnTo>
                  <a:lnTo>
                    <a:pt x="14" y="149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2" name="Rectangle 52">
              <a:extLst>
                <a:ext uri="{FF2B5EF4-FFF2-40B4-BE49-F238E27FC236}">
                  <a16:creationId xmlns:a16="http://schemas.microsoft.com/office/drawing/2014/main" id="{5FDC317C-0B1D-4F07-8A0E-114567709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43180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3" name="Freeform 53">
              <a:extLst>
                <a:ext uri="{FF2B5EF4-FFF2-40B4-BE49-F238E27FC236}">
                  <a16:creationId xmlns:a16="http://schemas.microsoft.com/office/drawing/2014/main" id="{A942007E-0BE9-46DA-94D0-D7FC848349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135 w 149"/>
                <a:gd name="T1" fmla="*/ 148 h 148"/>
                <a:gd name="T2" fmla="*/ 0 w 149"/>
                <a:gd name="T3" fmla="*/ 14 h 148"/>
                <a:gd name="T4" fmla="*/ 14 w 149"/>
                <a:gd name="T5" fmla="*/ 0 h 148"/>
                <a:gd name="T6" fmla="*/ 149 w 149"/>
                <a:gd name="T7" fmla="*/ 134 h 148"/>
                <a:gd name="T8" fmla="*/ 135 w 149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135" y="148"/>
                  </a:moveTo>
                  <a:lnTo>
                    <a:pt x="0" y="14"/>
                  </a:lnTo>
                  <a:lnTo>
                    <a:pt x="14" y="0"/>
                  </a:lnTo>
                  <a:lnTo>
                    <a:pt x="149" y="134"/>
                  </a:lnTo>
                  <a:lnTo>
                    <a:pt x="135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4" name="Freeform 54">
              <a:extLst>
                <a:ext uri="{FF2B5EF4-FFF2-40B4-BE49-F238E27FC236}">
                  <a16:creationId xmlns:a16="http://schemas.microsoft.com/office/drawing/2014/main" id="{6FAEF3AD-13F4-42EB-BACB-B4C5849D58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450850"/>
              <a:ext cx="236538" cy="234950"/>
            </a:xfrm>
            <a:custGeom>
              <a:avLst/>
              <a:gdLst>
                <a:gd name="T0" fmla="*/ 0 w 149"/>
                <a:gd name="T1" fmla="*/ 134 h 148"/>
                <a:gd name="T2" fmla="*/ 135 w 149"/>
                <a:gd name="T3" fmla="*/ 0 h 148"/>
                <a:gd name="T4" fmla="*/ 149 w 149"/>
                <a:gd name="T5" fmla="*/ 14 h 148"/>
                <a:gd name="T6" fmla="*/ 14 w 149"/>
                <a:gd name="T7" fmla="*/ 148 h 148"/>
                <a:gd name="T8" fmla="*/ 0 w 149"/>
                <a:gd name="T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8">
                  <a:moveTo>
                    <a:pt x="0" y="134"/>
                  </a:moveTo>
                  <a:lnTo>
                    <a:pt x="135" y="0"/>
                  </a:lnTo>
                  <a:lnTo>
                    <a:pt x="149" y="14"/>
                  </a:lnTo>
                  <a:lnTo>
                    <a:pt x="14" y="148"/>
                  </a:lnTo>
                  <a:lnTo>
                    <a:pt x="0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5" name="Rectangle 55">
              <a:extLst>
                <a:ext uri="{FF2B5EF4-FFF2-40B4-BE49-F238E27FC236}">
                  <a16:creationId xmlns:a16="http://schemas.microsoft.com/office/drawing/2014/main" id="{139E12D8-2356-472D-B9E2-107D9978A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688" y="654050"/>
              <a:ext cx="274638" cy="47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6" name="Freeform 56">
              <a:extLst>
                <a:ext uri="{FF2B5EF4-FFF2-40B4-BE49-F238E27FC236}">
                  <a16:creationId xmlns:a16="http://schemas.microsoft.com/office/drawing/2014/main" id="{240C0099-3E95-4823-BD46-C92FEA7E78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135 w 149"/>
                <a:gd name="T1" fmla="*/ 147 h 147"/>
                <a:gd name="T2" fmla="*/ 0 w 149"/>
                <a:gd name="T3" fmla="*/ 12 h 147"/>
                <a:gd name="T4" fmla="*/ 14 w 149"/>
                <a:gd name="T5" fmla="*/ 0 h 147"/>
                <a:gd name="T6" fmla="*/ 149 w 149"/>
                <a:gd name="T7" fmla="*/ 135 h 147"/>
                <a:gd name="T8" fmla="*/ 135 w 149"/>
                <a:gd name="T9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135" y="147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49" y="135"/>
                  </a:lnTo>
                  <a:lnTo>
                    <a:pt x="135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7" name="Freeform 57">
              <a:extLst>
                <a:ext uri="{FF2B5EF4-FFF2-40B4-BE49-F238E27FC236}">
                  <a16:creationId xmlns:a16="http://schemas.microsoft.com/office/drawing/2014/main" id="{A7E209DA-CBF2-4983-B8D1-F5A8D8284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738" y="676275"/>
              <a:ext cx="236538" cy="233362"/>
            </a:xfrm>
            <a:custGeom>
              <a:avLst/>
              <a:gdLst>
                <a:gd name="T0" fmla="*/ 0 w 149"/>
                <a:gd name="T1" fmla="*/ 135 h 147"/>
                <a:gd name="T2" fmla="*/ 135 w 149"/>
                <a:gd name="T3" fmla="*/ 0 h 147"/>
                <a:gd name="T4" fmla="*/ 149 w 149"/>
                <a:gd name="T5" fmla="*/ 12 h 147"/>
                <a:gd name="T6" fmla="*/ 14 w 149"/>
                <a:gd name="T7" fmla="*/ 147 h 147"/>
                <a:gd name="T8" fmla="*/ 0 w 149"/>
                <a:gd name="T9" fmla="*/ 135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47">
                  <a:moveTo>
                    <a:pt x="0" y="135"/>
                  </a:moveTo>
                  <a:lnTo>
                    <a:pt x="135" y="0"/>
                  </a:lnTo>
                  <a:lnTo>
                    <a:pt x="149" y="12"/>
                  </a:lnTo>
                  <a:lnTo>
                    <a:pt x="14" y="147"/>
                  </a:lnTo>
                  <a:lnTo>
                    <a:pt x="0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8" name="Rectangle 58">
              <a:extLst>
                <a:ext uri="{FF2B5EF4-FFF2-40B4-BE49-F238E27FC236}">
                  <a16:creationId xmlns:a16="http://schemas.microsoft.com/office/drawing/2014/main" id="{8F919CBB-55C8-4772-8A96-094A92BEC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9" name="Rectangle 59">
              <a:extLst>
                <a:ext uri="{FF2B5EF4-FFF2-40B4-BE49-F238E27FC236}">
                  <a16:creationId xmlns:a16="http://schemas.microsoft.com/office/drawing/2014/main" id="{DD187EAE-ADF1-431A-A2B6-DCEC15E16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3" y="950913"/>
              <a:ext cx="82550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0" name="Rectangle 60">
              <a:extLst>
                <a:ext uri="{FF2B5EF4-FFF2-40B4-BE49-F238E27FC236}">
                  <a16:creationId xmlns:a16="http://schemas.microsoft.com/office/drawing/2014/main" id="{4A9D3482-2397-4BFC-AB5B-8ACA405A8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863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1" name="Freeform 61">
              <a:extLst>
                <a:ext uri="{FF2B5EF4-FFF2-40B4-BE49-F238E27FC236}">
                  <a16:creationId xmlns:a16="http://schemas.microsoft.com/office/drawing/2014/main" id="{4C145FE4-3F74-401A-B461-F9B878EBF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1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1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2" name="Freeform 62">
              <a:extLst>
                <a:ext uri="{FF2B5EF4-FFF2-40B4-BE49-F238E27FC236}">
                  <a16:creationId xmlns:a16="http://schemas.microsoft.com/office/drawing/2014/main" id="{38E19195-7AB1-4D43-8FC5-C43538963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73113"/>
              <a:ext cx="198438" cy="196850"/>
            </a:xfrm>
            <a:custGeom>
              <a:avLst/>
              <a:gdLst>
                <a:gd name="T0" fmla="*/ 11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1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1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3" name="Rectangle 63">
              <a:extLst>
                <a:ext uri="{FF2B5EF4-FFF2-40B4-BE49-F238E27FC236}">
                  <a16:creationId xmlns:a16="http://schemas.microsoft.com/office/drawing/2014/main" id="{35CFE100-3599-4046-AE03-4DDBAA302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50" y="755650"/>
              <a:ext cx="39688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4" name="Freeform 64">
              <a:extLst>
                <a:ext uri="{FF2B5EF4-FFF2-40B4-BE49-F238E27FC236}">
                  <a16:creationId xmlns:a16="http://schemas.microsoft.com/office/drawing/2014/main" id="{F307F35C-3D7A-4155-8323-75081D214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4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4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5" name="Freeform 65">
              <a:extLst>
                <a:ext uri="{FF2B5EF4-FFF2-40B4-BE49-F238E27FC236}">
                  <a16:creationId xmlns:a16="http://schemas.microsoft.com/office/drawing/2014/main" id="{6F32D612-687C-4019-BCEB-9C776741E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150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4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6" name="Rectangle 66">
              <a:extLst>
                <a:ext uri="{FF2B5EF4-FFF2-40B4-BE49-F238E27FC236}">
                  <a16:creationId xmlns:a16="http://schemas.microsoft.com/office/drawing/2014/main" id="{8F3F748D-281B-4ED9-87D0-28811D1C0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4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7" name="Freeform 67">
              <a:extLst>
                <a:ext uri="{FF2B5EF4-FFF2-40B4-BE49-F238E27FC236}">
                  <a16:creationId xmlns:a16="http://schemas.microsoft.com/office/drawing/2014/main" id="{04D5D474-B839-4A5C-9E35-3C389FC2E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4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4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8" name="Freeform 68">
              <a:extLst>
                <a:ext uri="{FF2B5EF4-FFF2-40B4-BE49-F238E27FC236}">
                  <a16:creationId xmlns:a16="http://schemas.microsoft.com/office/drawing/2014/main" id="{B204064E-87FB-4641-9965-1E37C1AC1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825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4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9" name="Rectangle 69">
              <a:extLst>
                <a:ext uri="{FF2B5EF4-FFF2-40B4-BE49-F238E27FC236}">
                  <a16:creationId xmlns:a16="http://schemas.microsoft.com/office/drawing/2014/main" id="{847C257B-A826-4545-9BFC-D4233212D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538" y="755650"/>
              <a:ext cx="42863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0" name="Freeform 70">
              <a:extLst>
                <a:ext uri="{FF2B5EF4-FFF2-40B4-BE49-F238E27FC236}">
                  <a16:creationId xmlns:a16="http://schemas.microsoft.com/office/drawing/2014/main" id="{B82AFAE2-738D-482A-A5C6-F1BCF94C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2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2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1" name="Freeform 71">
              <a:extLst>
                <a:ext uri="{FF2B5EF4-FFF2-40B4-BE49-F238E27FC236}">
                  <a16:creationId xmlns:a16="http://schemas.microsoft.com/office/drawing/2014/main" id="{7EF34AB2-2990-4A71-9E06-40B8C9978B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13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2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2" name="Rectangle 72">
              <a:extLst>
                <a:ext uri="{FF2B5EF4-FFF2-40B4-BE49-F238E27FC236}">
                  <a16:creationId xmlns:a16="http://schemas.microsoft.com/office/drawing/2014/main" id="{2163B2F5-E8A5-45A8-B705-024D578E4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755650"/>
              <a:ext cx="822325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3" name="Rectangle 73">
              <a:extLst>
                <a:ext uri="{FF2B5EF4-FFF2-40B4-BE49-F238E27FC236}">
                  <a16:creationId xmlns:a16="http://schemas.microsoft.com/office/drawing/2014/main" id="{12030D53-00AB-42EC-95AB-3FCE5007A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950913"/>
              <a:ext cx="822325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4" name="Rectangle 74">
              <a:extLst>
                <a:ext uri="{FF2B5EF4-FFF2-40B4-BE49-F238E27FC236}">
                  <a16:creationId xmlns:a16="http://schemas.microsoft.com/office/drawing/2014/main" id="{F0696683-EC1F-49A8-888F-87894E7BD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350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5" name="Freeform 75">
              <a:extLst>
                <a:ext uri="{FF2B5EF4-FFF2-40B4-BE49-F238E27FC236}">
                  <a16:creationId xmlns:a16="http://schemas.microsoft.com/office/drawing/2014/main" id="{55ED0A04-C390-4B58-8C5C-BDB6051E60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0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6" name="Freeform 76">
              <a:extLst>
                <a:ext uri="{FF2B5EF4-FFF2-40B4-BE49-F238E27FC236}">
                  <a16:creationId xmlns:a16="http://schemas.microsoft.com/office/drawing/2014/main" id="{70ED6008-8906-4C03-A511-2AEB048FE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6138" y="773113"/>
              <a:ext cx="198438" cy="196850"/>
            </a:xfrm>
            <a:custGeom>
              <a:avLst/>
              <a:gdLst>
                <a:gd name="T0" fmla="*/ 10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0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0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7" name="Rectangle 77">
              <a:extLst>
                <a:ext uri="{FF2B5EF4-FFF2-40B4-BE49-F238E27FC236}">
                  <a16:creationId xmlns:a16="http://schemas.microsoft.com/office/drawing/2014/main" id="{7C0EC0BE-6566-4B87-9626-A8256B1C9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263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8" name="Freeform 78">
              <a:extLst>
                <a:ext uri="{FF2B5EF4-FFF2-40B4-BE49-F238E27FC236}">
                  <a16:creationId xmlns:a16="http://schemas.microsoft.com/office/drawing/2014/main" id="{269CB627-50DA-411B-A3E9-65D42CDC4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0 w 126"/>
                <a:gd name="T1" fmla="*/ 112 h 124"/>
                <a:gd name="T2" fmla="*/ 114 w 126"/>
                <a:gd name="T3" fmla="*/ 0 h 124"/>
                <a:gd name="T4" fmla="*/ 126 w 126"/>
                <a:gd name="T5" fmla="*/ 12 h 124"/>
                <a:gd name="T6" fmla="*/ 12 w 126"/>
                <a:gd name="T7" fmla="*/ 124 h 124"/>
                <a:gd name="T8" fmla="*/ 0 w 126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0" y="112"/>
                  </a:moveTo>
                  <a:lnTo>
                    <a:pt x="114" y="0"/>
                  </a:lnTo>
                  <a:lnTo>
                    <a:pt x="126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9" name="Freeform 79">
              <a:extLst>
                <a:ext uri="{FF2B5EF4-FFF2-40B4-BE49-F238E27FC236}">
                  <a16:creationId xmlns:a16="http://schemas.microsoft.com/office/drawing/2014/main" id="{E2B9C8D4-01CA-4147-919F-887DFFEFE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638" y="773113"/>
              <a:ext cx="200025" cy="196850"/>
            </a:xfrm>
            <a:custGeom>
              <a:avLst/>
              <a:gdLst>
                <a:gd name="T0" fmla="*/ 12 w 126"/>
                <a:gd name="T1" fmla="*/ 0 h 124"/>
                <a:gd name="T2" fmla="*/ 126 w 126"/>
                <a:gd name="T3" fmla="*/ 112 h 124"/>
                <a:gd name="T4" fmla="*/ 114 w 126"/>
                <a:gd name="T5" fmla="*/ 124 h 124"/>
                <a:gd name="T6" fmla="*/ 0 w 126"/>
                <a:gd name="T7" fmla="*/ 12 h 124"/>
                <a:gd name="T8" fmla="*/ 12 w 126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12" y="0"/>
                  </a:moveTo>
                  <a:lnTo>
                    <a:pt x="126" y="112"/>
                  </a:lnTo>
                  <a:lnTo>
                    <a:pt x="114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0" name="Rectangle 80">
              <a:extLst>
                <a:ext uri="{FF2B5EF4-FFF2-40B4-BE49-F238E27FC236}">
                  <a16:creationId xmlns:a16="http://schemas.microsoft.com/office/drawing/2014/main" id="{C5B70898-5AA3-4484-AA98-1FB3E11F3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2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1" name="Freeform 81">
              <a:extLst>
                <a:ext uri="{FF2B5EF4-FFF2-40B4-BE49-F238E27FC236}">
                  <a16:creationId xmlns:a16="http://schemas.microsoft.com/office/drawing/2014/main" id="{F2A88200-020E-4054-B038-89FCDAFE6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2" name="Freeform 82">
              <a:extLst>
                <a:ext uri="{FF2B5EF4-FFF2-40B4-BE49-F238E27FC236}">
                  <a16:creationId xmlns:a16="http://schemas.microsoft.com/office/drawing/2014/main" id="{08CC00AF-F491-403E-B5DE-FA14B3EF1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725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3" name="Rectangle 83">
              <a:extLst>
                <a:ext uri="{FF2B5EF4-FFF2-40B4-BE49-F238E27FC236}">
                  <a16:creationId xmlns:a16="http://schemas.microsoft.com/office/drawing/2014/main" id="{03C9671A-32F4-47B0-B547-87683654F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4025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4" name="Freeform 84">
              <a:extLst>
                <a:ext uri="{FF2B5EF4-FFF2-40B4-BE49-F238E27FC236}">
                  <a16:creationId xmlns:a16="http://schemas.microsoft.com/office/drawing/2014/main" id="{C5FFD3BC-E089-42E9-B242-37D8063859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5" name="Freeform 85">
              <a:extLst>
                <a:ext uri="{FF2B5EF4-FFF2-40B4-BE49-F238E27FC236}">
                  <a16:creationId xmlns:a16="http://schemas.microsoft.com/office/drawing/2014/main" id="{9FAC2549-5A4D-4D2E-9786-BBE285400C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6" name="Rectangle 86">
              <a:extLst>
                <a:ext uri="{FF2B5EF4-FFF2-40B4-BE49-F238E27FC236}">
                  <a16:creationId xmlns:a16="http://schemas.microsoft.com/office/drawing/2014/main" id="{25B672B7-47E3-4F7C-AB23-DF95AB293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6950" y="755650"/>
              <a:ext cx="825500" cy="396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57" name="Freeform 87">
              <a:extLst>
                <a:ext uri="{FF2B5EF4-FFF2-40B4-BE49-F238E27FC236}">
                  <a16:creationId xmlns:a16="http://schemas.microsoft.com/office/drawing/2014/main" id="{D73D0AAC-D1CD-4F9A-9C93-50552C671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  <a:gd name="T10" fmla="*/ 869 w 869"/>
                <a:gd name="T1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  <a:lnTo>
                    <a:pt x="86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8" name="Freeform 88">
              <a:extLst>
                <a:ext uri="{FF2B5EF4-FFF2-40B4-BE49-F238E27FC236}">
                  <a16:creationId xmlns:a16="http://schemas.microsoft.com/office/drawing/2014/main" id="{147266B2-2D50-4CC1-AA5B-E36AFC8640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6950" y="950913"/>
              <a:ext cx="1379538" cy="44450"/>
            </a:xfrm>
            <a:custGeom>
              <a:avLst/>
              <a:gdLst>
                <a:gd name="T0" fmla="*/ 869 w 869"/>
                <a:gd name="T1" fmla="*/ 0 h 28"/>
                <a:gd name="T2" fmla="*/ 869 w 869"/>
                <a:gd name="T3" fmla="*/ 28 h 28"/>
                <a:gd name="T4" fmla="*/ 0 w 869"/>
                <a:gd name="T5" fmla="*/ 28 h 28"/>
                <a:gd name="T6" fmla="*/ 0 w 869"/>
                <a:gd name="T7" fmla="*/ 0 h 28"/>
                <a:gd name="T8" fmla="*/ 777 w 869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9" h="28">
                  <a:moveTo>
                    <a:pt x="869" y="0"/>
                  </a:moveTo>
                  <a:lnTo>
                    <a:pt x="869" y="28"/>
                  </a:lnTo>
                  <a:lnTo>
                    <a:pt x="0" y="28"/>
                  </a:lnTo>
                  <a:lnTo>
                    <a:pt x="0" y="0"/>
                  </a:lnTo>
                  <a:lnTo>
                    <a:pt x="77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9" name="Rectangle 89">
              <a:extLst>
                <a:ext uri="{FF2B5EF4-FFF2-40B4-BE49-F238E27FC236}">
                  <a16:creationId xmlns:a16="http://schemas.microsoft.com/office/drawing/2014/main" id="{05881E8E-5787-486C-8298-87DCF8B7B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4350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0" name="Freeform 90">
              <a:extLst>
                <a:ext uri="{FF2B5EF4-FFF2-40B4-BE49-F238E27FC236}">
                  <a16:creationId xmlns:a16="http://schemas.microsoft.com/office/drawing/2014/main" id="{98A7466F-5D3F-4C6E-9095-C5A1FC956D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0 w 125"/>
                <a:gd name="T1" fmla="*/ 112 h 124"/>
                <a:gd name="T2" fmla="*/ 113 w 125"/>
                <a:gd name="T3" fmla="*/ 0 h 124"/>
                <a:gd name="T4" fmla="*/ 125 w 125"/>
                <a:gd name="T5" fmla="*/ 12 h 124"/>
                <a:gd name="T6" fmla="*/ 12 w 125"/>
                <a:gd name="T7" fmla="*/ 124 h 124"/>
                <a:gd name="T8" fmla="*/ 0 w 125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0" y="112"/>
                  </a:moveTo>
                  <a:lnTo>
                    <a:pt x="113" y="0"/>
                  </a:lnTo>
                  <a:lnTo>
                    <a:pt x="125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1" name="Freeform 91">
              <a:extLst>
                <a:ext uri="{FF2B5EF4-FFF2-40B4-BE49-F238E27FC236}">
                  <a16:creationId xmlns:a16="http://schemas.microsoft.com/office/drawing/2014/main" id="{5185FB79-B414-4BE6-B123-BE185A228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138" y="773113"/>
              <a:ext cx="198438" cy="196850"/>
            </a:xfrm>
            <a:custGeom>
              <a:avLst/>
              <a:gdLst>
                <a:gd name="T0" fmla="*/ 12 w 125"/>
                <a:gd name="T1" fmla="*/ 0 h 124"/>
                <a:gd name="T2" fmla="*/ 125 w 125"/>
                <a:gd name="T3" fmla="*/ 112 h 124"/>
                <a:gd name="T4" fmla="*/ 113 w 125"/>
                <a:gd name="T5" fmla="*/ 124 h 124"/>
                <a:gd name="T6" fmla="*/ 0 w 125"/>
                <a:gd name="T7" fmla="*/ 12 h 124"/>
                <a:gd name="T8" fmla="*/ 12 w 125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4">
                  <a:moveTo>
                    <a:pt x="12" y="0"/>
                  </a:moveTo>
                  <a:lnTo>
                    <a:pt x="125" y="112"/>
                  </a:lnTo>
                  <a:lnTo>
                    <a:pt x="113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2" name="Rectangle 92">
              <a:extLst>
                <a:ext uri="{FF2B5EF4-FFF2-40B4-BE49-F238E27FC236}">
                  <a16:creationId xmlns:a16="http://schemas.microsoft.com/office/drawing/2014/main" id="{50893892-C7DF-412B-86D3-7B2AA5D7D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438" y="755650"/>
              <a:ext cx="38100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3" name="Freeform 93">
              <a:extLst>
                <a:ext uri="{FF2B5EF4-FFF2-40B4-BE49-F238E27FC236}">
                  <a16:creationId xmlns:a16="http://schemas.microsoft.com/office/drawing/2014/main" id="{C0F958F0-D80B-487F-9F70-D082BD18BC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0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0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4" name="Freeform 94">
              <a:extLst>
                <a:ext uri="{FF2B5EF4-FFF2-40B4-BE49-F238E27FC236}">
                  <a16:creationId xmlns:a16="http://schemas.microsoft.com/office/drawing/2014/main" id="{ACC60D06-9E8F-4A36-A61A-F72D553249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813" y="773113"/>
              <a:ext cx="196850" cy="196850"/>
            </a:xfrm>
            <a:custGeom>
              <a:avLst/>
              <a:gdLst>
                <a:gd name="T0" fmla="*/ 10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0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0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5" name="Rectangle 95">
              <a:extLst>
                <a:ext uri="{FF2B5EF4-FFF2-40B4-BE49-F238E27FC236}">
                  <a16:creationId xmlns:a16="http://schemas.microsoft.com/office/drawing/2014/main" id="{5A1D9696-756A-47B3-8DCB-20C9766DA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4938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6" name="Freeform 96">
              <a:extLst>
                <a:ext uri="{FF2B5EF4-FFF2-40B4-BE49-F238E27FC236}">
                  <a16:creationId xmlns:a16="http://schemas.microsoft.com/office/drawing/2014/main" id="{71BD60DB-E25D-4450-A917-FA332A1C8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0 w 127"/>
                <a:gd name="T1" fmla="*/ 112 h 124"/>
                <a:gd name="T2" fmla="*/ 115 w 127"/>
                <a:gd name="T3" fmla="*/ 0 h 124"/>
                <a:gd name="T4" fmla="*/ 127 w 127"/>
                <a:gd name="T5" fmla="*/ 12 h 124"/>
                <a:gd name="T6" fmla="*/ 12 w 127"/>
                <a:gd name="T7" fmla="*/ 124 h 124"/>
                <a:gd name="T8" fmla="*/ 0 w 127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0" y="112"/>
                  </a:moveTo>
                  <a:lnTo>
                    <a:pt x="115" y="0"/>
                  </a:lnTo>
                  <a:lnTo>
                    <a:pt x="127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7" name="Freeform 97">
              <a:extLst>
                <a:ext uri="{FF2B5EF4-FFF2-40B4-BE49-F238E27FC236}">
                  <a16:creationId xmlns:a16="http://schemas.microsoft.com/office/drawing/2014/main" id="{242DC7FF-9853-40FC-94BC-0E00C0A12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725" y="773113"/>
              <a:ext cx="201613" cy="196850"/>
            </a:xfrm>
            <a:custGeom>
              <a:avLst/>
              <a:gdLst>
                <a:gd name="T0" fmla="*/ 12 w 127"/>
                <a:gd name="T1" fmla="*/ 0 h 124"/>
                <a:gd name="T2" fmla="*/ 127 w 127"/>
                <a:gd name="T3" fmla="*/ 112 h 124"/>
                <a:gd name="T4" fmla="*/ 115 w 127"/>
                <a:gd name="T5" fmla="*/ 124 h 124"/>
                <a:gd name="T6" fmla="*/ 0 w 127"/>
                <a:gd name="T7" fmla="*/ 12 h 124"/>
                <a:gd name="T8" fmla="*/ 12 w 127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24">
                  <a:moveTo>
                    <a:pt x="12" y="0"/>
                  </a:moveTo>
                  <a:lnTo>
                    <a:pt x="127" y="112"/>
                  </a:lnTo>
                  <a:lnTo>
                    <a:pt x="115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8" name="Rectangle 98">
              <a:extLst>
                <a:ext uri="{FF2B5EF4-FFF2-40B4-BE49-F238E27FC236}">
                  <a16:creationId xmlns:a16="http://schemas.microsoft.com/office/drawing/2014/main" id="{FF0D8B63-C398-4B1A-A6E9-C4ED7E283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6025" y="755650"/>
              <a:ext cx="41275" cy="230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9" name="Freeform 99">
              <a:extLst>
                <a:ext uri="{FF2B5EF4-FFF2-40B4-BE49-F238E27FC236}">
                  <a16:creationId xmlns:a16="http://schemas.microsoft.com/office/drawing/2014/main" id="{733A49EE-9585-4A59-B373-9B0F18912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0 w 124"/>
                <a:gd name="T1" fmla="*/ 112 h 124"/>
                <a:gd name="T2" fmla="*/ 112 w 124"/>
                <a:gd name="T3" fmla="*/ 0 h 124"/>
                <a:gd name="T4" fmla="*/ 124 w 124"/>
                <a:gd name="T5" fmla="*/ 12 h 124"/>
                <a:gd name="T6" fmla="*/ 12 w 124"/>
                <a:gd name="T7" fmla="*/ 124 h 124"/>
                <a:gd name="T8" fmla="*/ 0 w 124"/>
                <a:gd name="T9" fmla="*/ 11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0" y="112"/>
                  </a:moveTo>
                  <a:lnTo>
                    <a:pt x="112" y="0"/>
                  </a:lnTo>
                  <a:lnTo>
                    <a:pt x="124" y="12"/>
                  </a:lnTo>
                  <a:lnTo>
                    <a:pt x="12" y="124"/>
                  </a:lnTo>
                  <a:lnTo>
                    <a:pt x="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0" name="Freeform 100">
              <a:extLst>
                <a:ext uri="{FF2B5EF4-FFF2-40B4-BE49-F238E27FC236}">
                  <a16:creationId xmlns:a16="http://schemas.microsoft.com/office/drawing/2014/main" id="{426CD24C-FC95-48BC-AB47-21548DCC12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1400" y="773113"/>
              <a:ext cx="196850" cy="196850"/>
            </a:xfrm>
            <a:custGeom>
              <a:avLst/>
              <a:gdLst>
                <a:gd name="T0" fmla="*/ 12 w 124"/>
                <a:gd name="T1" fmla="*/ 0 h 124"/>
                <a:gd name="T2" fmla="*/ 124 w 124"/>
                <a:gd name="T3" fmla="*/ 112 h 124"/>
                <a:gd name="T4" fmla="*/ 112 w 124"/>
                <a:gd name="T5" fmla="*/ 124 h 124"/>
                <a:gd name="T6" fmla="*/ 0 w 124"/>
                <a:gd name="T7" fmla="*/ 12 h 124"/>
                <a:gd name="T8" fmla="*/ 12 w 12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4">
                  <a:moveTo>
                    <a:pt x="12" y="0"/>
                  </a:moveTo>
                  <a:lnTo>
                    <a:pt x="124" y="112"/>
                  </a:lnTo>
                  <a:lnTo>
                    <a:pt x="112" y="1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1" name="Freeform 101">
              <a:extLst>
                <a:ext uri="{FF2B5EF4-FFF2-40B4-BE49-F238E27FC236}">
                  <a16:creationId xmlns:a16="http://schemas.microsoft.com/office/drawing/2014/main" id="{772A38AD-D428-443F-A6DB-93344D964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513" y="628650"/>
              <a:ext cx="652463" cy="474662"/>
            </a:xfrm>
            <a:custGeom>
              <a:avLst/>
              <a:gdLst>
                <a:gd name="T0" fmla="*/ 205 w 205"/>
                <a:gd name="T1" fmla="*/ 149 h 149"/>
                <a:gd name="T2" fmla="*/ 0 w 205"/>
                <a:gd name="T3" fmla="*/ 149 h 149"/>
                <a:gd name="T4" fmla="*/ 0 w 205"/>
                <a:gd name="T5" fmla="*/ 0 h 149"/>
                <a:gd name="T6" fmla="*/ 125 w 205"/>
                <a:gd name="T7" fmla="*/ 0 h 149"/>
                <a:gd name="T8" fmla="*/ 205 w 205"/>
                <a:gd name="T9" fmla="*/ 67 h 149"/>
                <a:gd name="T10" fmla="*/ 205 w 205"/>
                <a:gd name="T11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5" h="149">
                  <a:moveTo>
                    <a:pt x="205" y="149"/>
                  </a:move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9" y="0"/>
                    <a:pt x="205" y="30"/>
                    <a:pt x="205" y="67"/>
                  </a:cubicBezTo>
                  <a:lnTo>
                    <a:pt x="205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2" name="Rectangle 102">
              <a:extLst>
                <a:ext uri="{FF2B5EF4-FFF2-40B4-BE49-F238E27FC236}">
                  <a16:creationId xmlns:a16="http://schemas.microsoft.com/office/drawing/2014/main" id="{A8C297AC-6CD6-4317-B76E-AA42BA105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8" y="698500"/>
              <a:ext cx="219075" cy="4905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3" name="Freeform 103">
              <a:extLst>
                <a:ext uri="{FF2B5EF4-FFF2-40B4-BE49-F238E27FC236}">
                  <a16:creationId xmlns:a16="http://schemas.microsoft.com/office/drawing/2014/main" id="{AD14CC38-EDE9-49F5-93A4-DB3C1639A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63" y="1588"/>
              <a:ext cx="3952875" cy="977900"/>
            </a:xfrm>
            <a:custGeom>
              <a:avLst/>
              <a:gdLst>
                <a:gd name="T0" fmla="*/ 2474 w 2490"/>
                <a:gd name="T1" fmla="*/ 616 h 616"/>
                <a:gd name="T2" fmla="*/ 580 w 2490"/>
                <a:gd name="T3" fmla="*/ 48 h 616"/>
                <a:gd name="T4" fmla="*/ 28 w 2490"/>
                <a:gd name="T5" fmla="*/ 469 h 616"/>
                <a:gd name="T6" fmla="*/ 0 w 2490"/>
                <a:gd name="T7" fmla="*/ 437 h 616"/>
                <a:gd name="T8" fmla="*/ 572 w 2490"/>
                <a:gd name="T9" fmla="*/ 0 h 616"/>
                <a:gd name="T10" fmla="*/ 2490 w 2490"/>
                <a:gd name="T11" fmla="*/ 578 h 616"/>
                <a:gd name="T12" fmla="*/ 2474 w 2490"/>
                <a:gd name="T13" fmla="*/ 616 h 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90" h="616">
                  <a:moveTo>
                    <a:pt x="2474" y="616"/>
                  </a:moveTo>
                  <a:lnTo>
                    <a:pt x="580" y="48"/>
                  </a:lnTo>
                  <a:lnTo>
                    <a:pt x="28" y="469"/>
                  </a:lnTo>
                  <a:lnTo>
                    <a:pt x="0" y="437"/>
                  </a:lnTo>
                  <a:lnTo>
                    <a:pt x="572" y="0"/>
                  </a:lnTo>
                  <a:lnTo>
                    <a:pt x="2490" y="578"/>
                  </a:lnTo>
                  <a:lnTo>
                    <a:pt x="2474" y="6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" name="Rectangle 104">
              <a:extLst>
                <a:ext uri="{FF2B5EF4-FFF2-40B4-BE49-F238E27FC236}">
                  <a16:creationId xmlns:a16="http://schemas.microsoft.com/office/drawing/2014/main" id="{1EFFFB47-4B07-418E-9421-2D92FCF0E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7839" y="966788"/>
              <a:ext cx="50800" cy="87947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6" name="Rectangle 107">
              <a:extLst>
                <a:ext uri="{FF2B5EF4-FFF2-40B4-BE49-F238E27FC236}">
                  <a16:creationId xmlns:a16="http://schemas.microsoft.com/office/drawing/2014/main" id="{FC8992C0-D7BC-4FAC-A977-76DB487C70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4825" y="752475"/>
              <a:ext cx="771525" cy="365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7" name="Freeform 108">
              <a:extLst>
                <a:ext uri="{FF2B5EF4-FFF2-40B4-BE49-F238E27FC236}">
                  <a16:creationId xmlns:a16="http://schemas.microsoft.com/office/drawing/2014/main" id="{AEB6F7EA-B53C-4810-B09C-786F28A070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4825" y="900113"/>
              <a:ext cx="1287463" cy="88900"/>
            </a:xfrm>
            <a:custGeom>
              <a:avLst/>
              <a:gdLst>
                <a:gd name="T0" fmla="*/ 0 w 811"/>
                <a:gd name="T1" fmla="*/ 56 h 56"/>
                <a:gd name="T2" fmla="*/ 0 w 811"/>
                <a:gd name="T3" fmla="*/ 30 h 56"/>
                <a:gd name="T4" fmla="*/ 725 w 811"/>
                <a:gd name="T5" fmla="*/ 30 h 56"/>
                <a:gd name="T6" fmla="*/ 735 w 811"/>
                <a:gd name="T7" fmla="*/ 0 h 56"/>
                <a:gd name="T8" fmla="*/ 811 w 811"/>
                <a:gd name="T9" fmla="*/ 30 h 56"/>
                <a:gd name="T10" fmla="*/ 811 w 811"/>
                <a:gd name="T11" fmla="*/ 56 h 56"/>
                <a:gd name="T12" fmla="*/ 0 w 811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1" h="56">
                  <a:moveTo>
                    <a:pt x="0" y="56"/>
                  </a:moveTo>
                  <a:lnTo>
                    <a:pt x="0" y="30"/>
                  </a:lnTo>
                  <a:lnTo>
                    <a:pt x="725" y="30"/>
                  </a:lnTo>
                  <a:lnTo>
                    <a:pt x="735" y="0"/>
                  </a:lnTo>
                  <a:lnTo>
                    <a:pt x="811" y="30"/>
                  </a:lnTo>
                  <a:lnTo>
                    <a:pt x="811" y="56"/>
                  </a:lnTo>
                  <a:lnTo>
                    <a:pt x="0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8" name="Rectangle 109">
              <a:extLst>
                <a:ext uri="{FF2B5EF4-FFF2-40B4-BE49-F238E27FC236}">
                  <a16:creationId xmlns:a16="http://schemas.microsoft.com/office/drawing/2014/main" id="{2AD5CA08-F856-489E-A3F6-11A870183D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425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9" name="Rectangle 110">
              <a:extLst>
                <a:ext uri="{FF2B5EF4-FFF2-40B4-BE49-F238E27FC236}">
                  <a16:creationId xmlns:a16="http://schemas.microsoft.com/office/drawing/2014/main" id="{B640D540-8962-48D4-BD3F-F1FA100A3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9700" y="820738"/>
              <a:ext cx="38100" cy="1333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0" name="Freeform 111">
              <a:extLst>
                <a:ext uri="{FF2B5EF4-FFF2-40B4-BE49-F238E27FC236}">
                  <a16:creationId xmlns:a16="http://schemas.microsoft.com/office/drawing/2014/main" id="{FBF55765-E324-4830-B73D-6441499A6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0 w 117"/>
                <a:gd name="T1" fmla="*/ 105 h 117"/>
                <a:gd name="T2" fmla="*/ 107 w 117"/>
                <a:gd name="T3" fmla="*/ 0 h 117"/>
                <a:gd name="T4" fmla="*/ 117 w 117"/>
                <a:gd name="T5" fmla="*/ 11 h 117"/>
                <a:gd name="T6" fmla="*/ 12 w 117"/>
                <a:gd name="T7" fmla="*/ 117 h 117"/>
                <a:gd name="T8" fmla="*/ 0 w 117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0" y="105"/>
                  </a:moveTo>
                  <a:lnTo>
                    <a:pt x="107" y="0"/>
                  </a:lnTo>
                  <a:lnTo>
                    <a:pt x="117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1" name="Freeform 112">
              <a:extLst>
                <a:ext uri="{FF2B5EF4-FFF2-40B4-BE49-F238E27FC236}">
                  <a16:creationId xmlns:a16="http://schemas.microsoft.com/office/drawing/2014/main" id="{23362878-5DBF-4814-8DA9-BA9FC3726A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7300" y="814388"/>
              <a:ext cx="142875" cy="139700"/>
            </a:xfrm>
            <a:custGeom>
              <a:avLst/>
              <a:gdLst>
                <a:gd name="T0" fmla="*/ 0 w 90"/>
                <a:gd name="T1" fmla="*/ 78 h 88"/>
                <a:gd name="T2" fmla="*/ 78 w 90"/>
                <a:gd name="T3" fmla="*/ 0 h 88"/>
                <a:gd name="T4" fmla="*/ 90 w 90"/>
                <a:gd name="T5" fmla="*/ 10 h 88"/>
                <a:gd name="T6" fmla="*/ 12 w 90"/>
                <a:gd name="T7" fmla="*/ 88 h 88"/>
                <a:gd name="T8" fmla="*/ 0 w 90"/>
                <a:gd name="T9" fmla="*/ 7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88">
                  <a:moveTo>
                    <a:pt x="0" y="78"/>
                  </a:moveTo>
                  <a:lnTo>
                    <a:pt x="78" y="0"/>
                  </a:lnTo>
                  <a:lnTo>
                    <a:pt x="90" y="10"/>
                  </a:lnTo>
                  <a:lnTo>
                    <a:pt x="12" y="8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2" name="Freeform 113">
              <a:extLst>
                <a:ext uri="{FF2B5EF4-FFF2-40B4-BE49-F238E27FC236}">
                  <a16:creationId xmlns:a16="http://schemas.microsoft.com/office/drawing/2014/main" id="{263B1948-A4A6-4A01-AAF5-2E210CA68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38" y="768350"/>
              <a:ext cx="185738" cy="185737"/>
            </a:xfrm>
            <a:custGeom>
              <a:avLst/>
              <a:gdLst>
                <a:gd name="T0" fmla="*/ 12 w 117"/>
                <a:gd name="T1" fmla="*/ 0 h 117"/>
                <a:gd name="T2" fmla="*/ 117 w 117"/>
                <a:gd name="T3" fmla="*/ 105 h 117"/>
                <a:gd name="T4" fmla="*/ 107 w 117"/>
                <a:gd name="T5" fmla="*/ 117 h 117"/>
                <a:gd name="T6" fmla="*/ 0 w 117"/>
                <a:gd name="T7" fmla="*/ 11 h 117"/>
                <a:gd name="T8" fmla="*/ 12 w 117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17">
                  <a:moveTo>
                    <a:pt x="12" y="0"/>
                  </a:moveTo>
                  <a:lnTo>
                    <a:pt x="117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3" name="Rectangle 114">
              <a:extLst>
                <a:ext uri="{FF2B5EF4-FFF2-40B4-BE49-F238E27FC236}">
                  <a16:creationId xmlns:a16="http://schemas.microsoft.com/office/drawing/2014/main" id="{C310EE5C-B047-4D11-9FB3-FB65BDAE8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038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4" name="Freeform 115">
              <a:extLst>
                <a:ext uri="{FF2B5EF4-FFF2-40B4-BE49-F238E27FC236}">
                  <a16:creationId xmlns:a16="http://schemas.microsoft.com/office/drawing/2014/main" id="{08C6C5A3-32B4-4A73-A356-A1E24B2E2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4 w 116"/>
                <a:gd name="T3" fmla="*/ 0 h 117"/>
                <a:gd name="T4" fmla="*/ 116 w 116"/>
                <a:gd name="T5" fmla="*/ 11 h 117"/>
                <a:gd name="T6" fmla="*/ 10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4" y="0"/>
                  </a:lnTo>
                  <a:lnTo>
                    <a:pt x="116" y="11"/>
                  </a:lnTo>
                  <a:lnTo>
                    <a:pt x="10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5" name="Freeform 116">
              <a:extLst>
                <a:ext uri="{FF2B5EF4-FFF2-40B4-BE49-F238E27FC236}">
                  <a16:creationId xmlns:a16="http://schemas.microsoft.com/office/drawing/2014/main" id="{15EE2932-0FBE-4A25-BAE2-0A610E9780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768350"/>
              <a:ext cx="184150" cy="185737"/>
            </a:xfrm>
            <a:custGeom>
              <a:avLst/>
              <a:gdLst>
                <a:gd name="T0" fmla="*/ 10 w 116"/>
                <a:gd name="T1" fmla="*/ 0 h 117"/>
                <a:gd name="T2" fmla="*/ 116 w 116"/>
                <a:gd name="T3" fmla="*/ 105 h 117"/>
                <a:gd name="T4" fmla="*/ 104 w 116"/>
                <a:gd name="T5" fmla="*/ 117 h 117"/>
                <a:gd name="T6" fmla="*/ 0 w 116"/>
                <a:gd name="T7" fmla="*/ 11 h 117"/>
                <a:gd name="T8" fmla="*/ 10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0" y="0"/>
                  </a:moveTo>
                  <a:lnTo>
                    <a:pt x="116" y="105"/>
                  </a:lnTo>
                  <a:lnTo>
                    <a:pt x="104" y="117"/>
                  </a:lnTo>
                  <a:lnTo>
                    <a:pt x="0" y="11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6" name="Rectangle 117">
              <a:extLst>
                <a:ext uri="{FF2B5EF4-FFF2-40B4-BE49-F238E27FC236}">
                  <a16:creationId xmlns:a16="http://schemas.microsoft.com/office/drawing/2014/main" id="{1B90FB10-F76D-459C-8A72-E4164E66E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413" y="752475"/>
              <a:ext cx="38100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7" name="Freeform 118">
              <a:extLst>
                <a:ext uri="{FF2B5EF4-FFF2-40B4-BE49-F238E27FC236}">
                  <a16:creationId xmlns:a16="http://schemas.microsoft.com/office/drawing/2014/main" id="{E5E73D84-60D1-4975-B738-8D6D25A1D7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0 w 119"/>
                <a:gd name="T1" fmla="*/ 105 h 117"/>
                <a:gd name="T2" fmla="*/ 107 w 119"/>
                <a:gd name="T3" fmla="*/ 0 h 117"/>
                <a:gd name="T4" fmla="*/ 119 w 119"/>
                <a:gd name="T5" fmla="*/ 11 h 117"/>
                <a:gd name="T6" fmla="*/ 12 w 119"/>
                <a:gd name="T7" fmla="*/ 117 h 117"/>
                <a:gd name="T8" fmla="*/ 0 w 119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0" y="105"/>
                  </a:moveTo>
                  <a:lnTo>
                    <a:pt x="107" y="0"/>
                  </a:lnTo>
                  <a:lnTo>
                    <a:pt x="119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8" name="Freeform 119">
              <a:extLst>
                <a:ext uri="{FF2B5EF4-FFF2-40B4-BE49-F238E27FC236}">
                  <a16:creationId xmlns:a16="http://schemas.microsoft.com/office/drawing/2014/main" id="{E4348005-C9E0-4292-84C6-2D1A594BE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725" y="768350"/>
              <a:ext cx="188913" cy="185737"/>
            </a:xfrm>
            <a:custGeom>
              <a:avLst/>
              <a:gdLst>
                <a:gd name="T0" fmla="*/ 12 w 119"/>
                <a:gd name="T1" fmla="*/ 0 h 117"/>
                <a:gd name="T2" fmla="*/ 119 w 119"/>
                <a:gd name="T3" fmla="*/ 105 h 117"/>
                <a:gd name="T4" fmla="*/ 107 w 119"/>
                <a:gd name="T5" fmla="*/ 117 h 117"/>
                <a:gd name="T6" fmla="*/ 0 w 119"/>
                <a:gd name="T7" fmla="*/ 11 h 117"/>
                <a:gd name="T8" fmla="*/ 12 w 119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17">
                  <a:moveTo>
                    <a:pt x="12" y="0"/>
                  </a:moveTo>
                  <a:lnTo>
                    <a:pt x="119" y="105"/>
                  </a:lnTo>
                  <a:lnTo>
                    <a:pt x="107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9" name="Rectangle 120">
              <a:extLst>
                <a:ext uri="{FF2B5EF4-FFF2-40B4-BE49-F238E27FC236}">
                  <a16:creationId xmlns:a16="http://schemas.microsoft.com/office/drawing/2014/main" id="{FE9A2693-A361-4F54-BC68-8630F1DB6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1200" y="752475"/>
              <a:ext cx="34925" cy="2143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0" name="Freeform 121">
              <a:extLst>
                <a:ext uri="{FF2B5EF4-FFF2-40B4-BE49-F238E27FC236}">
                  <a16:creationId xmlns:a16="http://schemas.microsoft.com/office/drawing/2014/main" id="{F49160D1-68C2-4732-9E3C-D5A38CD684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0 w 116"/>
                <a:gd name="T1" fmla="*/ 105 h 117"/>
                <a:gd name="T2" fmla="*/ 106 w 116"/>
                <a:gd name="T3" fmla="*/ 0 h 117"/>
                <a:gd name="T4" fmla="*/ 116 w 116"/>
                <a:gd name="T5" fmla="*/ 11 h 117"/>
                <a:gd name="T6" fmla="*/ 12 w 116"/>
                <a:gd name="T7" fmla="*/ 117 h 117"/>
                <a:gd name="T8" fmla="*/ 0 w 116"/>
                <a:gd name="T9" fmla="*/ 10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0" y="105"/>
                  </a:moveTo>
                  <a:lnTo>
                    <a:pt x="106" y="0"/>
                  </a:lnTo>
                  <a:lnTo>
                    <a:pt x="116" y="11"/>
                  </a:lnTo>
                  <a:lnTo>
                    <a:pt x="12" y="117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1" name="Freeform 122">
              <a:extLst>
                <a:ext uri="{FF2B5EF4-FFF2-40B4-BE49-F238E27FC236}">
                  <a16:creationId xmlns:a16="http://schemas.microsoft.com/office/drawing/2014/main" id="{833D5072-615C-496A-9C2F-DDC1A0FCF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100" y="768350"/>
              <a:ext cx="184150" cy="185737"/>
            </a:xfrm>
            <a:custGeom>
              <a:avLst/>
              <a:gdLst>
                <a:gd name="T0" fmla="*/ 12 w 116"/>
                <a:gd name="T1" fmla="*/ 0 h 117"/>
                <a:gd name="T2" fmla="*/ 116 w 116"/>
                <a:gd name="T3" fmla="*/ 105 h 117"/>
                <a:gd name="T4" fmla="*/ 106 w 116"/>
                <a:gd name="T5" fmla="*/ 117 h 117"/>
                <a:gd name="T6" fmla="*/ 0 w 116"/>
                <a:gd name="T7" fmla="*/ 11 h 117"/>
                <a:gd name="T8" fmla="*/ 12 w 116"/>
                <a:gd name="T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7">
                  <a:moveTo>
                    <a:pt x="12" y="0"/>
                  </a:moveTo>
                  <a:lnTo>
                    <a:pt x="116" y="105"/>
                  </a:lnTo>
                  <a:lnTo>
                    <a:pt x="106" y="117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2" name="Rectangle 124">
              <a:extLst>
                <a:ext uri="{FF2B5EF4-FFF2-40B4-BE49-F238E27FC236}">
                  <a16:creationId xmlns:a16="http://schemas.microsoft.com/office/drawing/2014/main" id="{4B29A0BB-3D71-4A02-A192-F461FE46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695325"/>
              <a:ext cx="206375" cy="676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3" name="Freeform 125">
              <a:extLst>
                <a:ext uri="{FF2B5EF4-FFF2-40B4-BE49-F238E27FC236}">
                  <a16:creationId xmlns:a16="http://schemas.microsoft.com/office/drawing/2014/main" id="{526BBB14-C9FC-4E34-9679-7EBD3F8A4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475" y="4430713"/>
              <a:ext cx="1154113" cy="326432"/>
            </a:xfrm>
            <a:custGeom>
              <a:avLst/>
              <a:gdLst>
                <a:gd name="T0" fmla="*/ 362 w 362"/>
                <a:gd name="T1" fmla="*/ 31 h 65"/>
                <a:gd name="T2" fmla="*/ 362 w 362"/>
                <a:gd name="T3" fmla="*/ 65 h 65"/>
                <a:gd name="T4" fmla="*/ 0 w 362"/>
                <a:gd name="T5" fmla="*/ 65 h 65"/>
                <a:gd name="T6" fmla="*/ 0 w 362"/>
                <a:gd name="T7" fmla="*/ 31 h 65"/>
                <a:gd name="T8" fmla="*/ 30 w 362"/>
                <a:gd name="T9" fmla="*/ 0 h 65"/>
                <a:gd name="T10" fmla="*/ 332 w 362"/>
                <a:gd name="T11" fmla="*/ 0 h 65"/>
                <a:gd name="T12" fmla="*/ 362 w 362"/>
                <a:gd name="T13" fmla="*/ 3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" h="65">
                  <a:moveTo>
                    <a:pt x="362" y="31"/>
                  </a:moveTo>
                  <a:cubicBezTo>
                    <a:pt x="362" y="65"/>
                    <a:pt x="362" y="65"/>
                    <a:pt x="362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49" y="0"/>
                    <a:pt x="362" y="14"/>
                    <a:pt x="362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94" name="Rectangle 3193">
            <a:extLst>
              <a:ext uri="{FF2B5EF4-FFF2-40B4-BE49-F238E27FC236}">
                <a16:creationId xmlns:a16="http://schemas.microsoft.com/office/drawing/2014/main" id="{2580DBAF-CE3C-44A1-A5AF-90FFDAD292B5}"/>
              </a:ext>
            </a:extLst>
          </p:cNvPr>
          <p:cNvSpPr/>
          <p:nvPr/>
        </p:nvSpPr>
        <p:spPr>
          <a:xfrm>
            <a:off x="3916017" y="2653059"/>
            <a:ext cx="5752894" cy="720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3195" name="Rectangle 3194">
            <a:extLst>
              <a:ext uri="{FF2B5EF4-FFF2-40B4-BE49-F238E27FC236}">
                <a16:creationId xmlns:a16="http://schemas.microsoft.com/office/drawing/2014/main" id="{028A47CE-4A0D-4D60-9578-F0AD177A8E9E}"/>
              </a:ext>
            </a:extLst>
          </p:cNvPr>
          <p:cNvSpPr/>
          <p:nvPr/>
        </p:nvSpPr>
        <p:spPr>
          <a:xfrm>
            <a:off x="3916017" y="3554755"/>
            <a:ext cx="5752894" cy="720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3196" name="Rectangle 3195">
            <a:extLst>
              <a:ext uri="{FF2B5EF4-FFF2-40B4-BE49-F238E27FC236}">
                <a16:creationId xmlns:a16="http://schemas.microsoft.com/office/drawing/2014/main" id="{A842EE46-7BFD-46B3-8A30-D4FB71C79994}"/>
              </a:ext>
            </a:extLst>
          </p:cNvPr>
          <p:cNvSpPr/>
          <p:nvPr/>
        </p:nvSpPr>
        <p:spPr>
          <a:xfrm>
            <a:off x="3916017" y="4456451"/>
            <a:ext cx="5752894" cy="720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3197" name="Rectangle 3196">
            <a:extLst>
              <a:ext uri="{FF2B5EF4-FFF2-40B4-BE49-F238E27FC236}">
                <a16:creationId xmlns:a16="http://schemas.microsoft.com/office/drawing/2014/main" id="{AF58ECA4-F329-49C1-AE1B-21F5410E74BE}"/>
              </a:ext>
            </a:extLst>
          </p:cNvPr>
          <p:cNvSpPr/>
          <p:nvPr/>
        </p:nvSpPr>
        <p:spPr>
          <a:xfrm>
            <a:off x="3916017" y="5358147"/>
            <a:ext cx="5752894" cy="72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grpSp>
        <p:nvGrpSpPr>
          <p:cNvPr id="3198" name="Group 3197">
            <a:extLst>
              <a:ext uri="{FF2B5EF4-FFF2-40B4-BE49-F238E27FC236}">
                <a16:creationId xmlns:a16="http://schemas.microsoft.com/office/drawing/2014/main" id="{2D05D232-B716-47CA-ACC9-373C4BF38A10}"/>
              </a:ext>
            </a:extLst>
          </p:cNvPr>
          <p:cNvGrpSpPr/>
          <p:nvPr/>
        </p:nvGrpSpPr>
        <p:grpSpPr>
          <a:xfrm>
            <a:off x="4137420" y="2687147"/>
            <a:ext cx="4691060" cy="664784"/>
            <a:chOff x="6210996" y="1433695"/>
            <a:chExt cx="1712589" cy="472943"/>
          </a:xfrm>
        </p:grpSpPr>
        <p:sp>
          <p:nvSpPr>
            <p:cNvPr id="3199" name="TextBox 3198">
              <a:extLst>
                <a:ext uri="{FF2B5EF4-FFF2-40B4-BE49-F238E27FC236}">
                  <a16:creationId xmlns:a16="http://schemas.microsoft.com/office/drawing/2014/main" id="{76FF75F3-7904-4368-906E-13F5B041287F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00" name="TextBox 3199">
              <a:extLst>
                <a:ext uri="{FF2B5EF4-FFF2-40B4-BE49-F238E27FC236}">
                  <a16:creationId xmlns:a16="http://schemas.microsoft.com/office/drawing/2014/main" id="{61A3E946-32DF-4688-B301-6F44625EDE33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201" name="Group 3200">
            <a:extLst>
              <a:ext uri="{FF2B5EF4-FFF2-40B4-BE49-F238E27FC236}">
                <a16:creationId xmlns:a16="http://schemas.microsoft.com/office/drawing/2014/main" id="{2E07605D-8725-4CAC-B610-3341F7E05E81}"/>
              </a:ext>
            </a:extLst>
          </p:cNvPr>
          <p:cNvGrpSpPr/>
          <p:nvPr/>
        </p:nvGrpSpPr>
        <p:grpSpPr>
          <a:xfrm>
            <a:off x="4137420" y="3587223"/>
            <a:ext cx="4691060" cy="664784"/>
            <a:chOff x="6210996" y="1433695"/>
            <a:chExt cx="1712589" cy="472943"/>
          </a:xfrm>
        </p:grpSpPr>
        <p:sp>
          <p:nvSpPr>
            <p:cNvPr id="3202" name="TextBox 3201">
              <a:extLst>
                <a:ext uri="{FF2B5EF4-FFF2-40B4-BE49-F238E27FC236}">
                  <a16:creationId xmlns:a16="http://schemas.microsoft.com/office/drawing/2014/main" id="{F3F846D0-E03B-4381-A423-A70C73C299FD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03" name="TextBox 3202">
              <a:extLst>
                <a:ext uri="{FF2B5EF4-FFF2-40B4-BE49-F238E27FC236}">
                  <a16:creationId xmlns:a16="http://schemas.microsoft.com/office/drawing/2014/main" id="{B8AB82DE-BF7A-46B7-B87C-19CEFE2A34CF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204" name="Group 3203">
            <a:extLst>
              <a:ext uri="{FF2B5EF4-FFF2-40B4-BE49-F238E27FC236}">
                <a16:creationId xmlns:a16="http://schemas.microsoft.com/office/drawing/2014/main" id="{5B00C468-7CF2-4BCE-A0E9-0C0E212ACB59}"/>
              </a:ext>
            </a:extLst>
          </p:cNvPr>
          <p:cNvGrpSpPr/>
          <p:nvPr/>
        </p:nvGrpSpPr>
        <p:grpSpPr>
          <a:xfrm>
            <a:off x="4137420" y="4487299"/>
            <a:ext cx="4691060" cy="664784"/>
            <a:chOff x="6210996" y="1433695"/>
            <a:chExt cx="1712589" cy="472943"/>
          </a:xfrm>
        </p:grpSpPr>
        <p:sp>
          <p:nvSpPr>
            <p:cNvPr id="3205" name="TextBox 3204">
              <a:extLst>
                <a:ext uri="{FF2B5EF4-FFF2-40B4-BE49-F238E27FC236}">
                  <a16:creationId xmlns:a16="http://schemas.microsoft.com/office/drawing/2014/main" id="{35FAF44D-183B-497E-827B-4392C2F756A1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06" name="TextBox 3205">
              <a:extLst>
                <a:ext uri="{FF2B5EF4-FFF2-40B4-BE49-F238E27FC236}">
                  <a16:creationId xmlns:a16="http://schemas.microsoft.com/office/drawing/2014/main" id="{A807C452-37A9-4EC4-91E2-4DC3A06BDB52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207" name="Group 3206">
            <a:extLst>
              <a:ext uri="{FF2B5EF4-FFF2-40B4-BE49-F238E27FC236}">
                <a16:creationId xmlns:a16="http://schemas.microsoft.com/office/drawing/2014/main" id="{0D7E03D7-85FD-42E3-A088-EAB21E464124}"/>
              </a:ext>
            </a:extLst>
          </p:cNvPr>
          <p:cNvGrpSpPr/>
          <p:nvPr/>
        </p:nvGrpSpPr>
        <p:grpSpPr>
          <a:xfrm>
            <a:off x="4137420" y="5387375"/>
            <a:ext cx="4691060" cy="664784"/>
            <a:chOff x="6210996" y="1433695"/>
            <a:chExt cx="1712589" cy="472943"/>
          </a:xfrm>
        </p:grpSpPr>
        <p:sp>
          <p:nvSpPr>
            <p:cNvPr id="3208" name="TextBox 3207">
              <a:extLst>
                <a:ext uri="{FF2B5EF4-FFF2-40B4-BE49-F238E27FC236}">
                  <a16:creationId xmlns:a16="http://schemas.microsoft.com/office/drawing/2014/main" id="{0A3C1BDB-1BA5-4BB9-BFE2-25E9637EB206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09" name="TextBox 3208">
              <a:extLst>
                <a:ext uri="{FF2B5EF4-FFF2-40B4-BE49-F238E27FC236}">
                  <a16:creationId xmlns:a16="http://schemas.microsoft.com/office/drawing/2014/main" id="{C4433D95-6601-4FAC-ABD8-2151E3748556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210" name="Parallelogram 15">
            <a:extLst>
              <a:ext uri="{FF2B5EF4-FFF2-40B4-BE49-F238E27FC236}">
                <a16:creationId xmlns:a16="http://schemas.microsoft.com/office/drawing/2014/main" id="{B3E84CBC-CFF0-4D43-B015-C8E14230D4A3}"/>
              </a:ext>
            </a:extLst>
          </p:cNvPr>
          <p:cNvSpPr/>
          <p:nvPr/>
        </p:nvSpPr>
        <p:spPr>
          <a:xfrm flipH="1">
            <a:off x="9067572" y="4619396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211" name="Rectangle 30">
            <a:extLst>
              <a:ext uri="{FF2B5EF4-FFF2-40B4-BE49-F238E27FC236}">
                <a16:creationId xmlns:a16="http://schemas.microsoft.com/office/drawing/2014/main" id="{16C7847C-128E-4166-9DAC-BF75A8A6E7A3}"/>
              </a:ext>
            </a:extLst>
          </p:cNvPr>
          <p:cNvSpPr/>
          <p:nvPr/>
        </p:nvSpPr>
        <p:spPr>
          <a:xfrm>
            <a:off x="9104253" y="5590496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212" name="Rounded Rectangle 6">
            <a:extLst>
              <a:ext uri="{FF2B5EF4-FFF2-40B4-BE49-F238E27FC236}">
                <a16:creationId xmlns:a16="http://schemas.microsoft.com/office/drawing/2014/main" id="{1C380AA5-3B99-4CA7-B208-C78FE358AFF3}"/>
              </a:ext>
            </a:extLst>
          </p:cNvPr>
          <p:cNvSpPr/>
          <p:nvPr/>
        </p:nvSpPr>
        <p:spPr>
          <a:xfrm>
            <a:off x="9104253" y="284848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213" name="Rectangle 16">
            <a:extLst>
              <a:ext uri="{FF2B5EF4-FFF2-40B4-BE49-F238E27FC236}">
                <a16:creationId xmlns:a16="http://schemas.microsoft.com/office/drawing/2014/main" id="{9DECBBF9-C2D8-4D42-8E6C-83A22FAF822B}"/>
              </a:ext>
            </a:extLst>
          </p:cNvPr>
          <p:cNvSpPr/>
          <p:nvPr/>
        </p:nvSpPr>
        <p:spPr>
          <a:xfrm rot="2700000">
            <a:off x="9144291" y="367638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3214" name="Group 3213">
            <a:extLst>
              <a:ext uri="{FF2B5EF4-FFF2-40B4-BE49-F238E27FC236}">
                <a16:creationId xmlns:a16="http://schemas.microsoft.com/office/drawing/2014/main" id="{0D9B810E-2187-4732-9418-377F8060E592}"/>
              </a:ext>
            </a:extLst>
          </p:cNvPr>
          <p:cNvGrpSpPr/>
          <p:nvPr/>
        </p:nvGrpSpPr>
        <p:grpSpPr>
          <a:xfrm>
            <a:off x="869304" y="1864353"/>
            <a:ext cx="2514592" cy="4635677"/>
            <a:chOff x="433001" y="1399349"/>
            <a:chExt cx="2505075" cy="4618131"/>
          </a:xfrm>
        </p:grpSpPr>
        <p:sp>
          <p:nvSpPr>
            <p:cNvPr id="3215" name="Freeform: Shape 3214">
              <a:extLst>
                <a:ext uri="{FF2B5EF4-FFF2-40B4-BE49-F238E27FC236}">
                  <a16:creationId xmlns:a16="http://schemas.microsoft.com/office/drawing/2014/main" id="{7C619505-BD41-4646-BA09-348B0C705BB8}"/>
                </a:ext>
              </a:extLst>
            </p:cNvPr>
            <p:cNvSpPr/>
            <p:nvPr/>
          </p:nvSpPr>
          <p:spPr>
            <a:xfrm flipH="1">
              <a:off x="433001" y="1407380"/>
              <a:ext cx="2505075" cy="4610100"/>
            </a:xfrm>
            <a:custGeom>
              <a:avLst/>
              <a:gdLst>
                <a:gd name="connsiteX0" fmla="*/ 2506574 w 2505075"/>
                <a:gd name="connsiteY0" fmla="*/ 1319831 h 4610100"/>
                <a:gd name="connsiteX1" fmla="*/ 2419896 w 2505075"/>
                <a:gd name="connsiteY1" fmla="*/ 1597008 h 4610100"/>
                <a:gd name="connsiteX2" fmla="*/ 2297024 w 2505075"/>
                <a:gd name="connsiteY2" fmla="*/ 1953243 h 4610100"/>
                <a:gd name="connsiteX3" fmla="*/ 2223681 w 2505075"/>
                <a:gd name="connsiteY3" fmla="*/ 1977056 h 4610100"/>
                <a:gd name="connsiteX4" fmla="*/ 2181771 w 2505075"/>
                <a:gd name="connsiteY4" fmla="*/ 1967531 h 4610100"/>
                <a:gd name="connsiteX5" fmla="*/ 2192249 w 2505075"/>
                <a:gd name="connsiteY5" fmla="*/ 2057066 h 4610100"/>
                <a:gd name="connsiteX6" fmla="*/ 2197964 w 2505075"/>
                <a:gd name="connsiteY6" fmla="*/ 2281856 h 4610100"/>
                <a:gd name="connsiteX7" fmla="*/ 2174151 w 2505075"/>
                <a:gd name="connsiteY7" fmla="*/ 2359961 h 4610100"/>
                <a:gd name="connsiteX8" fmla="*/ 2148434 w 2505075"/>
                <a:gd name="connsiteY8" fmla="*/ 2443781 h 4610100"/>
                <a:gd name="connsiteX9" fmla="*/ 2158911 w 2505075"/>
                <a:gd name="connsiteY9" fmla="*/ 2773346 h 4610100"/>
                <a:gd name="connsiteX10" fmla="*/ 2195106 w 2505075"/>
                <a:gd name="connsiteY10" fmla="*/ 3105768 h 4610100"/>
                <a:gd name="connsiteX11" fmla="*/ 2199869 w 2505075"/>
                <a:gd name="connsiteY11" fmla="*/ 3123866 h 4610100"/>
                <a:gd name="connsiteX12" fmla="*/ 2271306 w 2505075"/>
                <a:gd name="connsiteY12" fmla="*/ 3309603 h 4610100"/>
                <a:gd name="connsiteX13" fmla="*/ 2389416 w 2505075"/>
                <a:gd name="connsiteY13" fmla="*/ 3806808 h 4610100"/>
                <a:gd name="connsiteX14" fmla="*/ 2400846 w 2505075"/>
                <a:gd name="connsiteY14" fmla="*/ 4025883 h 4610100"/>
                <a:gd name="connsiteX15" fmla="*/ 2428469 w 2505075"/>
                <a:gd name="connsiteY15" fmla="*/ 4251626 h 4610100"/>
                <a:gd name="connsiteX16" fmla="*/ 2451329 w 2505075"/>
                <a:gd name="connsiteY16" fmla="*/ 4492608 h 4610100"/>
                <a:gd name="connsiteX17" fmla="*/ 2413229 w 2505075"/>
                <a:gd name="connsiteY17" fmla="*/ 4541186 h 4610100"/>
                <a:gd name="connsiteX18" fmla="*/ 2241779 w 2505075"/>
                <a:gd name="connsiteY18" fmla="*/ 4529756 h 4610100"/>
                <a:gd name="connsiteX19" fmla="*/ 2136051 w 2505075"/>
                <a:gd name="connsiteY19" fmla="*/ 4560236 h 4610100"/>
                <a:gd name="connsiteX20" fmla="*/ 1966506 w 2505075"/>
                <a:gd name="connsiteY20" fmla="*/ 4604051 h 4610100"/>
                <a:gd name="connsiteX21" fmla="*/ 1729334 w 2505075"/>
                <a:gd name="connsiteY21" fmla="*/ 4564998 h 4610100"/>
                <a:gd name="connsiteX22" fmla="*/ 1660753 w 2505075"/>
                <a:gd name="connsiteY22" fmla="*/ 4506896 h 4610100"/>
                <a:gd name="connsiteX23" fmla="*/ 1734096 w 2505075"/>
                <a:gd name="connsiteY23" fmla="*/ 4407836 h 4610100"/>
                <a:gd name="connsiteX24" fmla="*/ 1886496 w 2505075"/>
                <a:gd name="connsiteY24" fmla="*/ 4358306 h 4610100"/>
                <a:gd name="connsiteX25" fmla="*/ 1980794 w 2505075"/>
                <a:gd name="connsiteY25" fmla="*/ 4264961 h 4610100"/>
                <a:gd name="connsiteX26" fmla="*/ 1989366 w 2505075"/>
                <a:gd name="connsiteY26" fmla="*/ 4249721 h 4610100"/>
                <a:gd name="connsiteX27" fmla="*/ 2080806 w 2505075"/>
                <a:gd name="connsiteY27" fmla="*/ 4107798 h 4610100"/>
                <a:gd name="connsiteX28" fmla="*/ 2096998 w 2505075"/>
                <a:gd name="connsiteY28" fmla="*/ 4062078 h 4610100"/>
                <a:gd name="connsiteX29" fmla="*/ 1957934 w 2505075"/>
                <a:gd name="connsiteY29" fmla="*/ 3826811 h 4610100"/>
                <a:gd name="connsiteX30" fmla="*/ 1895069 w 2505075"/>
                <a:gd name="connsiteY30" fmla="*/ 3535346 h 4610100"/>
                <a:gd name="connsiteX31" fmla="*/ 1867446 w 2505075"/>
                <a:gd name="connsiteY31" fmla="*/ 3420093 h 4610100"/>
                <a:gd name="connsiteX32" fmla="*/ 1754098 w 2505075"/>
                <a:gd name="connsiteY32" fmla="*/ 3091481 h 4610100"/>
                <a:gd name="connsiteX33" fmla="*/ 1736001 w 2505075"/>
                <a:gd name="connsiteY33" fmla="*/ 3229593 h 4610100"/>
                <a:gd name="connsiteX34" fmla="*/ 1749336 w 2505075"/>
                <a:gd name="connsiteY34" fmla="*/ 3292458 h 4610100"/>
                <a:gd name="connsiteX35" fmla="*/ 1694091 w 2505075"/>
                <a:gd name="connsiteY35" fmla="*/ 3704891 h 4610100"/>
                <a:gd name="connsiteX36" fmla="*/ 1691234 w 2505075"/>
                <a:gd name="connsiteY36" fmla="*/ 3723941 h 4610100"/>
                <a:gd name="connsiteX37" fmla="*/ 1696948 w 2505075"/>
                <a:gd name="connsiteY37" fmla="*/ 4043981 h 4610100"/>
                <a:gd name="connsiteX38" fmla="*/ 1709331 w 2505075"/>
                <a:gd name="connsiteY38" fmla="*/ 4361163 h 4610100"/>
                <a:gd name="connsiteX39" fmla="*/ 1676946 w 2505075"/>
                <a:gd name="connsiteY39" fmla="*/ 4403073 h 4610100"/>
                <a:gd name="connsiteX40" fmla="*/ 1531214 w 2505075"/>
                <a:gd name="connsiteY40" fmla="*/ 4415456 h 4610100"/>
                <a:gd name="connsiteX41" fmla="*/ 1507401 w 2505075"/>
                <a:gd name="connsiteY41" fmla="*/ 4398311 h 4610100"/>
                <a:gd name="connsiteX42" fmla="*/ 1443584 w 2505075"/>
                <a:gd name="connsiteY42" fmla="*/ 4370688 h 4610100"/>
                <a:gd name="connsiteX43" fmla="*/ 1330236 w 2505075"/>
                <a:gd name="connsiteY43" fmla="*/ 4422123 h 4610100"/>
                <a:gd name="connsiteX44" fmla="*/ 1224509 w 2505075"/>
                <a:gd name="connsiteY44" fmla="*/ 4439268 h 4610100"/>
                <a:gd name="connsiteX45" fmla="*/ 1021626 w 2505075"/>
                <a:gd name="connsiteY45" fmla="*/ 4407836 h 4610100"/>
                <a:gd name="connsiteX46" fmla="*/ 957808 w 2505075"/>
                <a:gd name="connsiteY46" fmla="*/ 4350686 h 4610100"/>
                <a:gd name="connsiteX47" fmla="*/ 1040676 w 2505075"/>
                <a:gd name="connsiteY47" fmla="*/ 4261151 h 4610100"/>
                <a:gd name="connsiteX48" fmla="*/ 1143546 w 2505075"/>
                <a:gd name="connsiteY48" fmla="*/ 4244958 h 4610100"/>
                <a:gd name="connsiteX49" fmla="*/ 1253084 w 2505075"/>
                <a:gd name="connsiteY49" fmla="*/ 4174473 h 4610100"/>
                <a:gd name="connsiteX50" fmla="*/ 1324521 w 2505075"/>
                <a:gd name="connsiteY50" fmla="*/ 4105893 h 4610100"/>
                <a:gd name="connsiteX51" fmla="*/ 1391196 w 2505075"/>
                <a:gd name="connsiteY51" fmla="*/ 4005881 h 4610100"/>
                <a:gd name="connsiteX52" fmla="*/ 1395006 w 2505075"/>
                <a:gd name="connsiteY52" fmla="*/ 3998261 h 4610100"/>
                <a:gd name="connsiteX53" fmla="*/ 1400721 w 2505075"/>
                <a:gd name="connsiteY53" fmla="*/ 3828716 h 4610100"/>
                <a:gd name="connsiteX54" fmla="*/ 1386434 w 2505075"/>
                <a:gd name="connsiteY54" fmla="*/ 3644883 h 4610100"/>
                <a:gd name="connsiteX55" fmla="*/ 1354048 w 2505075"/>
                <a:gd name="connsiteY55" fmla="*/ 3254358 h 4610100"/>
                <a:gd name="connsiteX56" fmla="*/ 1377861 w 2505075"/>
                <a:gd name="connsiteY56" fmla="*/ 3072431 h 4610100"/>
                <a:gd name="connsiteX57" fmla="*/ 1424534 w 2505075"/>
                <a:gd name="connsiteY57" fmla="*/ 2639996 h 4610100"/>
                <a:gd name="connsiteX58" fmla="*/ 1406436 w 2505075"/>
                <a:gd name="connsiteY58" fmla="*/ 2529506 h 4610100"/>
                <a:gd name="connsiteX59" fmla="*/ 1377861 w 2505075"/>
                <a:gd name="connsiteY59" fmla="*/ 2347578 h 4610100"/>
                <a:gd name="connsiteX60" fmla="*/ 1215936 w 2505075"/>
                <a:gd name="connsiteY60" fmla="*/ 2223753 h 4610100"/>
                <a:gd name="connsiteX61" fmla="*/ 1086396 w 2505075"/>
                <a:gd name="connsiteY61" fmla="*/ 2184701 h 4610100"/>
                <a:gd name="connsiteX62" fmla="*/ 986383 w 2505075"/>
                <a:gd name="connsiteY62" fmla="*/ 2132313 h 4610100"/>
                <a:gd name="connsiteX63" fmla="*/ 962571 w 2505075"/>
                <a:gd name="connsiteY63" fmla="*/ 2106596 h 4610100"/>
                <a:gd name="connsiteX64" fmla="*/ 943521 w 2505075"/>
                <a:gd name="connsiteY64" fmla="*/ 2053256 h 4610100"/>
                <a:gd name="connsiteX65" fmla="*/ 900658 w 2505075"/>
                <a:gd name="connsiteY65" fmla="*/ 2005631 h 4610100"/>
                <a:gd name="connsiteX66" fmla="*/ 872083 w 2505075"/>
                <a:gd name="connsiteY66" fmla="*/ 1971341 h 4610100"/>
                <a:gd name="connsiteX67" fmla="*/ 328206 w 2505075"/>
                <a:gd name="connsiteY67" fmla="*/ 1569386 h 4610100"/>
                <a:gd name="connsiteX68" fmla="*/ 57696 w 2505075"/>
                <a:gd name="connsiteY68" fmla="*/ 1357931 h 4610100"/>
                <a:gd name="connsiteX69" fmla="*/ 13881 w 2505075"/>
                <a:gd name="connsiteY69" fmla="*/ 1227438 h 4610100"/>
                <a:gd name="connsiteX70" fmla="*/ 80556 w 2505075"/>
                <a:gd name="connsiteY70" fmla="*/ 1016936 h 4610100"/>
                <a:gd name="connsiteX71" fmla="*/ 122466 w 2505075"/>
                <a:gd name="connsiteY71" fmla="*/ 955023 h 4610100"/>
                <a:gd name="connsiteX72" fmla="*/ 173901 w 2505075"/>
                <a:gd name="connsiteY72" fmla="*/ 856916 h 4610100"/>
                <a:gd name="connsiteX73" fmla="*/ 238671 w 2505075"/>
                <a:gd name="connsiteY73" fmla="*/ 852153 h 4610100"/>
                <a:gd name="connsiteX74" fmla="*/ 484416 w 2505075"/>
                <a:gd name="connsiteY74" fmla="*/ 1050273 h 4610100"/>
                <a:gd name="connsiteX75" fmla="*/ 823506 w 2505075"/>
                <a:gd name="connsiteY75" fmla="*/ 1307448 h 4610100"/>
                <a:gd name="connsiteX76" fmla="*/ 878751 w 2505075"/>
                <a:gd name="connsiteY76" fmla="*/ 1341738 h 4610100"/>
                <a:gd name="connsiteX77" fmla="*/ 903516 w 2505075"/>
                <a:gd name="connsiteY77" fmla="*/ 1341738 h 4610100"/>
                <a:gd name="connsiteX78" fmla="*/ 958761 w 2505075"/>
                <a:gd name="connsiteY78" fmla="*/ 1327451 h 4610100"/>
                <a:gd name="connsiteX79" fmla="*/ 1323569 w 2505075"/>
                <a:gd name="connsiteY79" fmla="*/ 1350311 h 4610100"/>
                <a:gd name="connsiteX80" fmla="*/ 1364526 w 2505075"/>
                <a:gd name="connsiteY80" fmla="*/ 1333166 h 4610100"/>
                <a:gd name="connsiteX81" fmla="*/ 1507401 w 2505075"/>
                <a:gd name="connsiteY81" fmla="*/ 1305543 h 4610100"/>
                <a:gd name="connsiteX82" fmla="*/ 1575028 w 2505075"/>
                <a:gd name="connsiteY82" fmla="*/ 1295066 h 4610100"/>
                <a:gd name="connsiteX83" fmla="*/ 1603603 w 2505075"/>
                <a:gd name="connsiteY83" fmla="*/ 1249346 h 4610100"/>
                <a:gd name="connsiteX84" fmla="*/ 1627416 w 2505075"/>
                <a:gd name="connsiteY84" fmla="*/ 1203626 h 4610100"/>
                <a:gd name="connsiteX85" fmla="*/ 1640751 w 2505075"/>
                <a:gd name="connsiteY85" fmla="*/ 1134093 h 4610100"/>
                <a:gd name="connsiteX86" fmla="*/ 1663611 w 2505075"/>
                <a:gd name="connsiteY86" fmla="*/ 1080753 h 4610100"/>
                <a:gd name="connsiteX87" fmla="*/ 1724571 w 2505075"/>
                <a:gd name="connsiteY87" fmla="*/ 1004553 h 4610100"/>
                <a:gd name="connsiteX88" fmla="*/ 1882686 w 2505075"/>
                <a:gd name="connsiteY88" fmla="*/ 815006 h 4610100"/>
                <a:gd name="connsiteX89" fmla="*/ 1795056 w 2505075"/>
                <a:gd name="connsiteY89" fmla="*/ 694991 h 4610100"/>
                <a:gd name="connsiteX90" fmla="*/ 1750289 w 2505075"/>
                <a:gd name="connsiteY90" fmla="*/ 562593 h 4610100"/>
                <a:gd name="connsiteX91" fmla="*/ 1640751 w 2505075"/>
                <a:gd name="connsiteY91" fmla="*/ 574023 h 4610100"/>
                <a:gd name="connsiteX92" fmla="*/ 1596936 w 2505075"/>
                <a:gd name="connsiteY92" fmla="*/ 552116 h 4610100"/>
                <a:gd name="connsiteX93" fmla="*/ 1616939 w 2505075"/>
                <a:gd name="connsiteY93" fmla="*/ 517826 h 4610100"/>
                <a:gd name="connsiteX94" fmla="*/ 1655991 w 2505075"/>
                <a:gd name="connsiteY94" fmla="*/ 376856 h 4610100"/>
                <a:gd name="connsiteX95" fmla="*/ 1740764 w 2505075"/>
                <a:gd name="connsiteY95" fmla="*/ 93963 h 4610100"/>
                <a:gd name="connsiteX96" fmla="*/ 1922691 w 2505075"/>
                <a:gd name="connsiteY96" fmla="*/ 10143 h 4610100"/>
                <a:gd name="connsiteX97" fmla="*/ 2188439 w 2505075"/>
                <a:gd name="connsiteY97" fmla="*/ 176831 h 4610100"/>
                <a:gd name="connsiteX98" fmla="*/ 2235111 w 2505075"/>
                <a:gd name="connsiteY98" fmla="*/ 248268 h 4610100"/>
                <a:gd name="connsiteX99" fmla="*/ 2247494 w 2505075"/>
                <a:gd name="connsiteY99" fmla="*/ 243506 h 4610100"/>
                <a:gd name="connsiteX100" fmla="*/ 2219871 w 2505075"/>
                <a:gd name="connsiteY100" fmla="*/ 305418 h 4610100"/>
                <a:gd name="connsiteX101" fmla="*/ 2249399 w 2505075"/>
                <a:gd name="connsiteY101" fmla="*/ 325421 h 4610100"/>
                <a:gd name="connsiteX102" fmla="*/ 2239874 w 2505075"/>
                <a:gd name="connsiteY102" fmla="*/ 371141 h 4610100"/>
                <a:gd name="connsiteX103" fmla="*/ 2223681 w 2505075"/>
                <a:gd name="connsiteY103" fmla="*/ 434958 h 4610100"/>
                <a:gd name="connsiteX104" fmla="*/ 2216061 w 2505075"/>
                <a:gd name="connsiteY104" fmla="*/ 522588 h 4610100"/>
                <a:gd name="connsiteX105" fmla="*/ 2250351 w 2505075"/>
                <a:gd name="connsiteY105" fmla="*/ 594026 h 4610100"/>
                <a:gd name="connsiteX106" fmla="*/ 2282736 w 2505075"/>
                <a:gd name="connsiteY106" fmla="*/ 631173 h 4610100"/>
                <a:gd name="connsiteX107" fmla="*/ 2335124 w 2505075"/>
                <a:gd name="connsiteY107" fmla="*/ 739758 h 4610100"/>
                <a:gd name="connsiteX108" fmla="*/ 2486571 w 2505075"/>
                <a:gd name="connsiteY108" fmla="*/ 1071228 h 4610100"/>
                <a:gd name="connsiteX109" fmla="*/ 2503716 w 2505075"/>
                <a:gd name="connsiteY109" fmla="*/ 1097898 h 4610100"/>
                <a:gd name="connsiteX110" fmla="*/ 2506574 w 2505075"/>
                <a:gd name="connsiteY110" fmla="*/ 1319831 h 4610100"/>
                <a:gd name="connsiteX111" fmla="*/ 1273086 w 2505075"/>
                <a:gd name="connsiteY111" fmla="*/ 1638918 h 4610100"/>
                <a:gd name="connsiteX112" fmla="*/ 1242606 w 2505075"/>
                <a:gd name="connsiteY112" fmla="*/ 1746551 h 4610100"/>
                <a:gd name="connsiteX113" fmla="*/ 1279753 w 2505075"/>
                <a:gd name="connsiteY113" fmla="*/ 1919906 h 4610100"/>
                <a:gd name="connsiteX114" fmla="*/ 1308328 w 2505075"/>
                <a:gd name="connsiteY114" fmla="*/ 1942766 h 4610100"/>
                <a:gd name="connsiteX115" fmla="*/ 1478826 w 2505075"/>
                <a:gd name="connsiteY115" fmla="*/ 1882758 h 4610100"/>
                <a:gd name="connsiteX116" fmla="*/ 1497876 w 2505075"/>
                <a:gd name="connsiteY116" fmla="*/ 1593198 h 4610100"/>
                <a:gd name="connsiteX117" fmla="*/ 1435964 w 2505075"/>
                <a:gd name="connsiteY117" fmla="*/ 1557956 h 4610100"/>
                <a:gd name="connsiteX118" fmla="*/ 1208316 w 2505075"/>
                <a:gd name="connsiteY118" fmla="*/ 1484613 h 4610100"/>
                <a:gd name="connsiteX119" fmla="*/ 1161644 w 2505075"/>
                <a:gd name="connsiteY119" fmla="*/ 1471278 h 4610100"/>
                <a:gd name="connsiteX120" fmla="*/ 1078776 w 2505075"/>
                <a:gd name="connsiteY120" fmla="*/ 1483661 h 4610100"/>
                <a:gd name="connsiteX121" fmla="*/ 1273086 w 2505075"/>
                <a:gd name="connsiteY121" fmla="*/ 1638918 h 4610100"/>
                <a:gd name="connsiteX122" fmla="*/ 1464539 w 2505075"/>
                <a:gd name="connsiteY122" fmla="*/ 2075163 h 4610100"/>
                <a:gd name="connsiteX123" fmla="*/ 1359764 w 2505075"/>
                <a:gd name="connsiteY123" fmla="*/ 2097071 h 4610100"/>
                <a:gd name="connsiteX124" fmla="*/ 1322616 w 2505075"/>
                <a:gd name="connsiteY124" fmla="*/ 2169461 h 4610100"/>
                <a:gd name="connsiteX125" fmla="*/ 1340714 w 2505075"/>
                <a:gd name="connsiteY125" fmla="*/ 2215181 h 4610100"/>
                <a:gd name="connsiteX126" fmla="*/ 1420723 w 2505075"/>
                <a:gd name="connsiteY126" fmla="*/ 2246613 h 4610100"/>
                <a:gd name="connsiteX127" fmla="*/ 1455014 w 2505075"/>
                <a:gd name="connsiteY127" fmla="*/ 2304716 h 4610100"/>
                <a:gd name="connsiteX128" fmla="*/ 1459776 w 2505075"/>
                <a:gd name="connsiteY128" fmla="*/ 2237088 h 4610100"/>
                <a:gd name="connsiteX129" fmla="*/ 1464539 w 2505075"/>
                <a:gd name="connsiteY129" fmla="*/ 2075163 h 461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505075" h="4610100">
                  <a:moveTo>
                    <a:pt x="2506574" y="1319831"/>
                  </a:moveTo>
                  <a:cubicBezTo>
                    <a:pt x="2448471" y="1403651"/>
                    <a:pt x="2446566" y="1500806"/>
                    <a:pt x="2419896" y="1597008"/>
                  </a:cubicBezTo>
                  <a:cubicBezTo>
                    <a:pt x="2385606" y="1717976"/>
                    <a:pt x="2339886" y="1835133"/>
                    <a:pt x="2297024" y="1953243"/>
                  </a:cubicBezTo>
                  <a:cubicBezTo>
                    <a:pt x="2284641" y="1986581"/>
                    <a:pt x="2257971" y="1996106"/>
                    <a:pt x="2223681" y="1977056"/>
                  </a:cubicBezTo>
                  <a:cubicBezTo>
                    <a:pt x="2211299" y="1970388"/>
                    <a:pt x="2195106" y="1970388"/>
                    <a:pt x="2181771" y="1967531"/>
                  </a:cubicBezTo>
                  <a:cubicBezTo>
                    <a:pt x="2185581" y="2000868"/>
                    <a:pt x="2190344" y="2028491"/>
                    <a:pt x="2192249" y="2057066"/>
                  </a:cubicBezTo>
                  <a:cubicBezTo>
                    <a:pt x="2195106" y="2132313"/>
                    <a:pt x="2198916" y="2207561"/>
                    <a:pt x="2197964" y="2281856"/>
                  </a:cubicBezTo>
                  <a:cubicBezTo>
                    <a:pt x="2197964" y="2308526"/>
                    <a:pt x="2192249" y="2344721"/>
                    <a:pt x="2174151" y="2359961"/>
                  </a:cubicBezTo>
                  <a:cubicBezTo>
                    <a:pt x="2144624" y="2385678"/>
                    <a:pt x="2147481" y="2412348"/>
                    <a:pt x="2148434" y="2443781"/>
                  </a:cubicBezTo>
                  <a:cubicBezTo>
                    <a:pt x="2152244" y="2553318"/>
                    <a:pt x="2151291" y="2663808"/>
                    <a:pt x="2158911" y="2773346"/>
                  </a:cubicBezTo>
                  <a:cubicBezTo>
                    <a:pt x="2166531" y="2884788"/>
                    <a:pt x="2182724" y="2995278"/>
                    <a:pt x="2195106" y="3105768"/>
                  </a:cubicBezTo>
                  <a:cubicBezTo>
                    <a:pt x="2196059" y="3111483"/>
                    <a:pt x="2196059" y="3120056"/>
                    <a:pt x="2199869" y="3123866"/>
                  </a:cubicBezTo>
                  <a:cubicBezTo>
                    <a:pt x="2257971" y="3172443"/>
                    <a:pt x="2257019" y="3242928"/>
                    <a:pt x="2271306" y="3309603"/>
                  </a:cubicBezTo>
                  <a:cubicBezTo>
                    <a:pt x="2307501" y="3476291"/>
                    <a:pt x="2344649" y="3642978"/>
                    <a:pt x="2389416" y="3806808"/>
                  </a:cubicBezTo>
                  <a:cubicBezTo>
                    <a:pt x="2409419" y="3881103"/>
                    <a:pt x="2395131" y="3952541"/>
                    <a:pt x="2400846" y="4025883"/>
                  </a:cubicBezTo>
                  <a:cubicBezTo>
                    <a:pt x="2406561" y="4101131"/>
                    <a:pt x="2419896" y="4176378"/>
                    <a:pt x="2428469" y="4251626"/>
                  </a:cubicBezTo>
                  <a:cubicBezTo>
                    <a:pt x="2437041" y="4331636"/>
                    <a:pt x="2442756" y="4412598"/>
                    <a:pt x="2451329" y="4492608"/>
                  </a:cubicBezTo>
                  <a:cubicBezTo>
                    <a:pt x="2454186" y="4522136"/>
                    <a:pt x="2441804" y="4536423"/>
                    <a:pt x="2413229" y="4541186"/>
                  </a:cubicBezTo>
                  <a:cubicBezTo>
                    <a:pt x="2355126" y="4551663"/>
                    <a:pt x="2300834" y="4573571"/>
                    <a:pt x="2241779" y="4529756"/>
                  </a:cubicBezTo>
                  <a:cubicBezTo>
                    <a:pt x="2222729" y="4515468"/>
                    <a:pt x="2160816" y="4536423"/>
                    <a:pt x="2136051" y="4560236"/>
                  </a:cubicBezTo>
                  <a:cubicBezTo>
                    <a:pt x="2084616" y="4609766"/>
                    <a:pt x="2023656" y="4606908"/>
                    <a:pt x="1966506" y="4604051"/>
                  </a:cubicBezTo>
                  <a:cubicBezTo>
                    <a:pt x="1886496" y="4600241"/>
                    <a:pt x="1807439" y="4582143"/>
                    <a:pt x="1729334" y="4564998"/>
                  </a:cubicBezTo>
                  <a:cubicBezTo>
                    <a:pt x="1699806" y="4558331"/>
                    <a:pt x="1658848" y="4555473"/>
                    <a:pt x="1660753" y="4506896"/>
                  </a:cubicBezTo>
                  <a:cubicBezTo>
                    <a:pt x="1662659" y="4455461"/>
                    <a:pt x="1688376" y="4422123"/>
                    <a:pt x="1734096" y="4407836"/>
                  </a:cubicBezTo>
                  <a:cubicBezTo>
                    <a:pt x="1785531" y="4392596"/>
                    <a:pt x="1840776" y="4384023"/>
                    <a:pt x="1886496" y="4358306"/>
                  </a:cubicBezTo>
                  <a:cubicBezTo>
                    <a:pt x="1923644" y="4337351"/>
                    <a:pt x="1950314" y="4297346"/>
                    <a:pt x="1980794" y="4264961"/>
                  </a:cubicBezTo>
                  <a:cubicBezTo>
                    <a:pt x="1984603" y="4261151"/>
                    <a:pt x="1985556" y="4250673"/>
                    <a:pt x="1989366" y="4249721"/>
                  </a:cubicBezTo>
                  <a:cubicBezTo>
                    <a:pt x="2067471" y="4232576"/>
                    <a:pt x="2066519" y="4164948"/>
                    <a:pt x="2080806" y="4107798"/>
                  </a:cubicBezTo>
                  <a:cubicBezTo>
                    <a:pt x="2084616" y="4092558"/>
                    <a:pt x="2091284" y="4078271"/>
                    <a:pt x="2096998" y="4062078"/>
                  </a:cubicBezTo>
                  <a:cubicBezTo>
                    <a:pt x="1999844" y="4015406"/>
                    <a:pt x="1987461" y="3912536"/>
                    <a:pt x="1957934" y="3826811"/>
                  </a:cubicBezTo>
                  <a:cubicBezTo>
                    <a:pt x="1925548" y="3733466"/>
                    <a:pt x="1915071" y="3632501"/>
                    <a:pt x="1895069" y="3535346"/>
                  </a:cubicBezTo>
                  <a:cubicBezTo>
                    <a:pt x="1886496" y="3497246"/>
                    <a:pt x="1879828" y="3458193"/>
                    <a:pt x="1867446" y="3420093"/>
                  </a:cubicBezTo>
                  <a:cubicBezTo>
                    <a:pt x="1831251" y="3311508"/>
                    <a:pt x="1793151" y="3202923"/>
                    <a:pt x="1754098" y="3091481"/>
                  </a:cubicBezTo>
                  <a:cubicBezTo>
                    <a:pt x="1722666" y="3134343"/>
                    <a:pt x="1702664" y="3176253"/>
                    <a:pt x="1736001" y="3229593"/>
                  </a:cubicBezTo>
                  <a:cubicBezTo>
                    <a:pt x="1746478" y="3246738"/>
                    <a:pt x="1752194" y="3272456"/>
                    <a:pt x="1749336" y="3292458"/>
                  </a:cubicBezTo>
                  <a:cubicBezTo>
                    <a:pt x="1732191" y="3430571"/>
                    <a:pt x="1713141" y="3567731"/>
                    <a:pt x="1694091" y="3704891"/>
                  </a:cubicBezTo>
                  <a:cubicBezTo>
                    <a:pt x="1693139" y="3711558"/>
                    <a:pt x="1690281" y="3717273"/>
                    <a:pt x="1691234" y="3723941"/>
                  </a:cubicBezTo>
                  <a:cubicBezTo>
                    <a:pt x="1693139" y="3830621"/>
                    <a:pt x="1693139" y="3937301"/>
                    <a:pt x="1696948" y="4043981"/>
                  </a:cubicBezTo>
                  <a:cubicBezTo>
                    <a:pt x="1699806" y="4149708"/>
                    <a:pt x="1704569" y="4255436"/>
                    <a:pt x="1709331" y="4361163"/>
                  </a:cubicBezTo>
                  <a:cubicBezTo>
                    <a:pt x="1710284" y="4386881"/>
                    <a:pt x="1701711" y="4401168"/>
                    <a:pt x="1676946" y="4403073"/>
                  </a:cubicBezTo>
                  <a:cubicBezTo>
                    <a:pt x="1628369" y="4407836"/>
                    <a:pt x="1579791" y="4412598"/>
                    <a:pt x="1531214" y="4415456"/>
                  </a:cubicBezTo>
                  <a:cubicBezTo>
                    <a:pt x="1523594" y="4415456"/>
                    <a:pt x="1510259" y="4405931"/>
                    <a:pt x="1507401" y="4398311"/>
                  </a:cubicBezTo>
                  <a:cubicBezTo>
                    <a:pt x="1496923" y="4363068"/>
                    <a:pt x="1470253" y="4360211"/>
                    <a:pt x="1443584" y="4370688"/>
                  </a:cubicBezTo>
                  <a:cubicBezTo>
                    <a:pt x="1404531" y="4384976"/>
                    <a:pt x="1369289" y="4408788"/>
                    <a:pt x="1330236" y="4422123"/>
                  </a:cubicBezTo>
                  <a:cubicBezTo>
                    <a:pt x="1296898" y="4433553"/>
                    <a:pt x="1259751" y="4442126"/>
                    <a:pt x="1224509" y="4439268"/>
                  </a:cubicBezTo>
                  <a:cubicBezTo>
                    <a:pt x="1155929" y="4433553"/>
                    <a:pt x="1088301" y="4423076"/>
                    <a:pt x="1021626" y="4407836"/>
                  </a:cubicBezTo>
                  <a:cubicBezTo>
                    <a:pt x="994004" y="4402121"/>
                    <a:pt x="954951" y="4395453"/>
                    <a:pt x="957808" y="4350686"/>
                  </a:cubicBezTo>
                  <a:cubicBezTo>
                    <a:pt x="960666" y="4304966"/>
                    <a:pt x="997814" y="4267818"/>
                    <a:pt x="1040676" y="4261151"/>
                  </a:cubicBezTo>
                  <a:cubicBezTo>
                    <a:pt x="1074966" y="4256388"/>
                    <a:pt x="1109256" y="4250673"/>
                    <a:pt x="1143546" y="4244958"/>
                  </a:cubicBezTo>
                  <a:cubicBezTo>
                    <a:pt x="1190219" y="4237338"/>
                    <a:pt x="1227366" y="4219241"/>
                    <a:pt x="1253084" y="4174473"/>
                  </a:cubicBezTo>
                  <a:cubicBezTo>
                    <a:pt x="1268323" y="4146851"/>
                    <a:pt x="1303566" y="4131611"/>
                    <a:pt x="1324521" y="4105893"/>
                  </a:cubicBezTo>
                  <a:cubicBezTo>
                    <a:pt x="1349286" y="4075413"/>
                    <a:pt x="1369289" y="4039218"/>
                    <a:pt x="1391196" y="4005881"/>
                  </a:cubicBezTo>
                  <a:cubicBezTo>
                    <a:pt x="1393101" y="4003023"/>
                    <a:pt x="1395959" y="3998261"/>
                    <a:pt x="1395006" y="3998261"/>
                  </a:cubicBezTo>
                  <a:cubicBezTo>
                    <a:pt x="1330236" y="3941111"/>
                    <a:pt x="1417866" y="3888723"/>
                    <a:pt x="1400721" y="3828716"/>
                  </a:cubicBezTo>
                  <a:cubicBezTo>
                    <a:pt x="1383576" y="3770613"/>
                    <a:pt x="1383576" y="3705843"/>
                    <a:pt x="1386434" y="3644883"/>
                  </a:cubicBezTo>
                  <a:cubicBezTo>
                    <a:pt x="1394053" y="3512486"/>
                    <a:pt x="1378814" y="3383898"/>
                    <a:pt x="1354048" y="3254358"/>
                  </a:cubicBezTo>
                  <a:cubicBezTo>
                    <a:pt x="1343571" y="3197208"/>
                    <a:pt x="1367384" y="3133391"/>
                    <a:pt x="1377861" y="3072431"/>
                  </a:cubicBezTo>
                  <a:cubicBezTo>
                    <a:pt x="1404531" y="2929556"/>
                    <a:pt x="1420723" y="2785728"/>
                    <a:pt x="1424534" y="2639996"/>
                  </a:cubicBezTo>
                  <a:cubicBezTo>
                    <a:pt x="1425486" y="2604753"/>
                    <a:pt x="1413103" y="2569511"/>
                    <a:pt x="1406436" y="2529506"/>
                  </a:cubicBezTo>
                  <a:cubicBezTo>
                    <a:pt x="1451203" y="2481881"/>
                    <a:pt x="1438821" y="2392346"/>
                    <a:pt x="1377861" y="2347578"/>
                  </a:cubicBezTo>
                  <a:cubicBezTo>
                    <a:pt x="1322616" y="2307573"/>
                    <a:pt x="1267371" y="2268521"/>
                    <a:pt x="1215936" y="2223753"/>
                  </a:cubicBezTo>
                  <a:cubicBezTo>
                    <a:pt x="1176884" y="2189463"/>
                    <a:pt x="1133069" y="2173271"/>
                    <a:pt x="1086396" y="2184701"/>
                  </a:cubicBezTo>
                  <a:cubicBezTo>
                    <a:pt x="1033056" y="2197083"/>
                    <a:pt x="1021626" y="2144696"/>
                    <a:pt x="986383" y="2132313"/>
                  </a:cubicBezTo>
                  <a:cubicBezTo>
                    <a:pt x="976858" y="2129456"/>
                    <a:pt x="967333" y="2117073"/>
                    <a:pt x="962571" y="2106596"/>
                  </a:cubicBezTo>
                  <a:cubicBezTo>
                    <a:pt x="954951" y="2091356"/>
                    <a:pt x="951141" y="2074211"/>
                    <a:pt x="943521" y="2053256"/>
                  </a:cubicBezTo>
                  <a:cubicBezTo>
                    <a:pt x="912089" y="2063733"/>
                    <a:pt x="887323" y="2058018"/>
                    <a:pt x="900658" y="2005631"/>
                  </a:cubicBezTo>
                  <a:cubicBezTo>
                    <a:pt x="902564" y="1997058"/>
                    <a:pt x="884466" y="1979913"/>
                    <a:pt x="872083" y="1971341"/>
                  </a:cubicBezTo>
                  <a:cubicBezTo>
                    <a:pt x="691108" y="1837038"/>
                    <a:pt x="508228" y="1703688"/>
                    <a:pt x="328206" y="1569386"/>
                  </a:cubicBezTo>
                  <a:cubicBezTo>
                    <a:pt x="231051" y="1496996"/>
                    <a:pt x="155803" y="1429368"/>
                    <a:pt x="57696" y="1357931"/>
                  </a:cubicBezTo>
                  <a:cubicBezTo>
                    <a:pt x="10071" y="1322688"/>
                    <a:pt x="-2312" y="1280778"/>
                    <a:pt x="13881" y="1227438"/>
                  </a:cubicBezTo>
                  <a:cubicBezTo>
                    <a:pt x="34836" y="1156953"/>
                    <a:pt x="55791" y="1085516"/>
                    <a:pt x="80556" y="1016936"/>
                  </a:cubicBezTo>
                  <a:cubicBezTo>
                    <a:pt x="88176" y="994076"/>
                    <a:pt x="110083" y="976931"/>
                    <a:pt x="122466" y="955023"/>
                  </a:cubicBezTo>
                  <a:cubicBezTo>
                    <a:pt x="140563" y="923591"/>
                    <a:pt x="156756" y="889301"/>
                    <a:pt x="173901" y="856916"/>
                  </a:cubicBezTo>
                  <a:cubicBezTo>
                    <a:pt x="192951" y="823578"/>
                    <a:pt x="213906" y="832151"/>
                    <a:pt x="238671" y="852153"/>
                  </a:cubicBezTo>
                  <a:cubicBezTo>
                    <a:pt x="326301" y="921686"/>
                    <a:pt x="394881" y="981693"/>
                    <a:pt x="484416" y="1050273"/>
                  </a:cubicBezTo>
                  <a:cubicBezTo>
                    <a:pt x="594906" y="1137903"/>
                    <a:pt x="709206" y="1222676"/>
                    <a:pt x="823506" y="1307448"/>
                  </a:cubicBezTo>
                  <a:cubicBezTo>
                    <a:pt x="840651" y="1320783"/>
                    <a:pt x="859701" y="1332213"/>
                    <a:pt x="878751" y="1341738"/>
                  </a:cubicBezTo>
                  <a:cubicBezTo>
                    <a:pt x="885418" y="1345548"/>
                    <a:pt x="895896" y="1343643"/>
                    <a:pt x="903516" y="1341738"/>
                  </a:cubicBezTo>
                  <a:cubicBezTo>
                    <a:pt x="922566" y="1337928"/>
                    <a:pt x="940664" y="1326498"/>
                    <a:pt x="958761" y="1327451"/>
                  </a:cubicBezTo>
                  <a:cubicBezTo>
                    <a:pt x="1080681" y="1334118"/>
                    <a:pt x="1201648" y="1343643"/>
                    <a:pt x="1323569" y="1350311"/>
                  </a:cubicBezTo>
                  <a:cubicBezTo>
                    <a:pt x="1336903" y="1351263"/>
                    <a:pt x="1351191" y="1338881"/>
                    <a:pt x="1364526" y="1333166"/>
                  </a:cubicBezTo>
                  <a:cubicBezTo>
                    <a:pt x="1410246" y="1314116"/>
                    <a:pt x="1450251" y="1278873"/>
                    <a:pt x="1507401" y="1305543"/>
                  </a:cubicBezTo>
                  <a:cubicBezTo>
                    <a:pt x="1524546" y="1314116"/>
                    <a:pt x="1555026" y="1305543"/>
                    <a:pt x="1575028" y="1295066"/>
                  </a:cubicBezTo>
                  <a:cubicBezTo>
                    <a:pt x="1588364" y="1288398"/>
                    <a:pt x="1595031" y="1265538"/>
                    <a:pt x="1603603" y="1249346"/>
                  </a:cubicBezTo>
                  <a:cubicBezTo>
                    <a:pt x="1612176" y="1234106"/>
                    <a:pt x="1622653" y="1219818"/>
                    <a:pt x="1627416" y="1203626"/>
                  </a:cubicBezTo>
                  <a:cubicBezTo>
                    <a:pt x="1634084" y="1180766"/>
                    <a:pt x="1635036" y="1156953"/>
                    <a:pt x="1640751" y="1134093"/>
                  </a:cubicBezTo>
                  <a:cubicBezTo>
                    <a:pt x="1645514" y="1115996"/>
                    <a:pt x="1652181" y="1095993"/>
                    <a:pt x="1663611" y="1080753"/>
                  </a:cubicBezTo>
                  <a:cubicBezTo>
                    <a:pt x="1681709" y="1054083"/>
                    <a:pt x="1710284" y="1033128"/>
                    <a:pt x="1724571" y="1004553"/>
                  </a:cubicBezTo>
                  <a:cubicBezTo>
                    <a:pt x="1760766" y="929306"/>
                    <a:pt x="1796961" y="855963"/>
                    <a:pt x="1882686" y="815006"/>
                  </a:cubicBezTo>
                  <a:cubicBezTo>
                    <a:pt x="1852206" y="771191"/>
                    <a:pt x="1833156" y="708326"/>
                    <a:pt x="1795056" y="694991"/>
                  </a:cubicBezTo>
                  <a:cubicBezTo>
                    <a:pt x="1712189" y="665463"/>
                    <a:pt x="1756003" y="608313"/>
                    <a:pt x="1750289" y="562593"/>
                  </a:cubicBezTo>
                  <a:cubicBezTo>
                    <a:pt x="1712189" y="567356"/>
                    <a:pt x="1676946" y="573071"/>
                    <a:pt x="1640751" y="574023"/>
                  </a:cubicBezTo>
                  <a:cubicBezTo>
                    <a:pt x="1626464" y="574023"/>
                    <a:pt x="1612176" y="559736"/>
                    <a:pt x="1596936" y="552116"/>
                  </a:cubicBezTo>
                  <a:cubicBezTo>
                    <a:pt x="1603603" y="540686"/>
                    <a:pt x="1608366" y="526398"/>
                    <a:pt x="1616939" y="517826"/>
                  </a:cubicBezTo>
                  <a:cubicBezTo>
                    <a:pt x="1657896" y="477821"/>
                    <a:pt x="1669326" y="434958"/>
                    <a:pt x="1655991" y="376856"/>
                  </a:cubicBezTo>
                  <a:cubicBezTo>
                    <a:pt x="1632178" y="269223"/>
                    <a:pt x="1644561" y="163496"/>
                    <a:pt x="1740764" y="93963"/>
                  </a:cubicBezTo>
                  <a:cubicBezTo>
                    <a:pt x="1794103" y="54911"/>
                    <a:pt x="1858873" y="24431"/>
                    <a:pt x="1922691" y="10143"/>
                  </a:cubicBezTo>
                  <a:cubicBezTo>
                    <a:pt x="2017941" y="-10812"/>
                    <a:pt x="2150339" y="81581"/>
                    <a:pt x="2188439" y="176831"/>
                  </a:cubicBezTo>
                  <a:cubicBezTo>
                    <a:pt x="2198916" y="202548"/>
                    <a:pt x="2219871" y="224456"/>
                    <a:pt x="2235111" y="248268"/>
                  </a:cubicBezTo>
                  <a:cubicBezTo>
                    <a:pt x="2238921" y="246363"/>
                    <a:pt x="2243684" y="245411"/>
                    <a:pt x="2247494" y="243506"/>
                  </a:cubicBezTo>
                  <a:cubicBezTo>
                    <a:pt x="2237969" y="265413"/>
                    <a:pt x="2228444" y="288273"/>
                    <a:pt x="2219871" y="305418"/>
                  </a:cubicBezTo>
                  <a:cubicBezTo>
                    <a:pt x="2232254" y="313991"/>
                    <a:pt x="2249399" y="318753"/>
                    <a:pt x="2249399" y="325421"/>
                  </a:cubicBezTo>
                  <a:cubicBezTo>
                    <a:pt x="2250351" y="340661"/>
                    <a:pt x="2249399" y="364473"/>
                    <a:pt x="2239874" y="371141"/>
                  </a:cubicBezTo>
                  <a:cubicBezTo>
                    <a:pt x="2212251" y="390191"/>
                    <a:pt x="2217014" y="407336"/>
                    <a:pt x="2223681" y="434958"/>
                  </a:cubicBezTo>
                  <a:cubicBezTo>
                    <a:pt x="2230349" y="462581"/>
                    <a:pt x="2222729" y="494013"/>
                    <a:pt x="2216061" y="522588"/>
                  </a:cubicBezTo>
                  <a:cubicBezTo>
                    <a:pt x="2208441" y="557831"/>
                    <a:pt x="2205584" y="583548"/>
                    <a:pt x="2250351" y="594026"/>
                  </a:cubicBezTo>
                  <a:cubicBezTo>
                    <a:pt x="2263686" y="596883"/>
                    <a:pt x="2275116" y="616886"/>
                    <a:pt x="2282736" y="631173"/>
                  </a:cubicBezTo>
                  <a:cubicBezTo>
                    <a:pt x="2301786" y="666416"/>
                    <a:pt x="2313216" y="706421"/>
                    <a:pt x="2335124" y="739758"/>
                  </a:cubicBezTo>
                  <a:cubicBezTo>
                    <a:pt x="2401799" y="845486"/>
                    <a:pt x="2458949" y="945498"/>
                    <a:pt x="2486571" y="1071228"/>
                  </a:cubicBezTo>
                  <a:cubicBezTo>
                    <a:pt x="2488476" y="1080753"/>
                    <a:pt x="2498001" y="1089326"/>
                    <a:pt x="2503716" y="1097898"/>
                  </a:cubicBezTo>
                  <a:cubicBezTo>
                    <a:pt x="2506574" y="1174098"/>
                    <a:pt x="2506574" y="1246488"/>
                    <a:pt x="2506574" y="1319831"/>
                  </a:cubicBezTo>
                  <a:close/>
                  <a:moveTo>
                    <a:pt x="1273086" y="1638918"/>
                  </a:moveTo>
                  <a:cubicBezTo>
                    <a:pt x="1260703" y="1678923"/>
                    <a:pt x="1240701" y="1713213"/>
                    <a:pt x="1242606" y="1746551"/>
                  </a:cubicBezTo>
                  <a:cubicBezTo>
                    <a:pt x="1247369" y="1804653"/>
                    <a:pt x="1264514" y="1862756"/>
                    <a:pt x="1279753" y="1919906"/>
                  </a:cubicBezTo>
                  <a:cubicBezTo>
                    <a:pt x="1282611" y="1929431"/>
                    <a:pt x="1301661" y="1944671"/>
                    <a:pt x="1308328" y="1942766"/>
                  </a:cubicBezTo>
                  <a:cubicBezTo>
                    <a:pt x="1365478" y="1924668"/>
                    <a:pt x="1420723" y="1903713"/>
                    <a:pt x="1478826" y="1882758"/>
                  </a:cubicBezTo>
                  <a:cubicBezTo>
                    <a:pt x="1432153" y="1777031"/>
                    <a:pt x="1483589" y="1684638"/>
                    <a:pt x="1497876" y="1593198"/>
                  </a:cubicBezTo>
                  <a:cubicBezTo>
                    <a:pt x="1474064" y="1579863"/>
                    <a:pt x="1451203" y="1573196"/>
                    <a:pt x="1435964" y="1557956"/>
                  </a:cubicBezTo>
                  <a:cubicBezTo>
                    <a:pt x="1372146" y="1493186"/>
                    <a:pt x="1285469" y="1505568"/>
                    <a:pt x="1208316" y="1484613"/>
                  </a:cubicBezTo>
                  <a:cubicBezTo>
                    <a:pt x="1193076" y="1480803"/>
                    <a:pt x="1176884" y="1476041"/>
                    <a:pt x="1161644" y="1471278"/>
                  </a:cubicBezTo>
                  <a:cubicBezTo>
                    <a:pt x="1133069" y="1461753"/>
                    <a:pt x="1103541" y="1450323"/>
                    <a:pt x="1078776" y="1483661"/>
                  </a:cubicBezTo>
                  <a:cubicBezTo>
                    <a:pt x="1146404" y="1537001"/>
                    <a:pt x="1211173" y="1588436"/>
                    <a:pt x="1273086" y="1638918"/>
                  </a:cubicBezTo>
                  <a:close/>
                  <a:moveTo>
                    <a:pt x="1464539" y="2075163"/>
                  </a:moveTo>
                  <a:cubicBezTo>
                    <a:pt x="1427391" y="2082783"/>
                    <a:pt x="1393101" y="2089451"/>
                    <a:pt x="1359764" y="2097071"/>
                  </a:cubicBezTo>
                  <a:cubicBezTo>
                    <a:pt x="1318806" y="2106596"/>
                    <a:pt x="1305471" y="2129456"/>
                    <a:pt x="1322616" y="2169461"/>
                  </a:cubicBezTo>
                  <a:cubicBezTo>
                    <a:pt x="1329284" y="2184701"/>
                    <a:pt x="1334998" y="2199941"/>
                    <a:pt x="1340714" y="2215181"/>
                  </a:cubicBezTo>
                  <a:cubicBezTo>
                    <a:pt x="1396911" y="2194226"/>
                    <a:pt x="1396911" y="2194226"/>
                    <a:pt x="1420723" y="2246613"/>
                  </a:cubicBezTo>
                  <a:cubicBezTo>
                    <a:pt x="1428344" y="2262806"/>
                    <a:pt x="1438821" y="2278046"/>
                    <a:pt x="1455014" y="2304716"/>
                  </a:cubicBezTo>
                  <a:cubicBezTo>
                    <a:pt x="1456919" y="2271378"/>
                    <a:pt x="1451203" y="2248518"/>
                    <a:pt x="1459776" y="2237088"/>
                  </a:cubicBezTo>
                  <a:cubicBezTo>
                    <a:pt x="1499781" y="2183748"/>
                    <a:pt x="1503591" y="2132313"/>
                    <a:pt x="1464539" y="2075163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6" name="Freeform: Shape 3215">
              <a:extLst>
                <a:ext uri="{FF2B5EF4-FFF2-40B4-BE49-F238E27FC236}">
                  <a16:creationId xmlns:a16="http://schemas.microsoft.com/office/drawing/2014/main" id="{26910902-74D5-473D-82EA-1C1EE20C42F4}"/>
                </a:ext>
              </a:extLst>
            </p:cNvPr>
            <p:cNvSpPr/>
            <p:nvPr/>
          </p:nvSpPr>
          <p:spPr>
            <a:xfrm flipH="1">
              <a:off x="700577" y="1399349"/>
              <a:ext cx="647458" cy="566880"/>
            </a:xfrm>
            <a:custGeom>
              <a:avLst/>
              <a:gdLst>
                <a:gd name="connsiteX0" fmla="*/ 325755 w 647458"/>
                <a:gd name="connsiteY0" fmla="*/ 3000 h 566880"/>
                <a:gd name="connsiteX1" fmla="*/ 143828 w 647458"/>
                <a:gd name="connsiteY1" fmla="*/ 86820 h 566880"/>
                <a:gd name="connsiteX2" fmla="*/ 59055 w 647458"/>
                <a:gd name="connsiteY2" fmla="*/ 369713 h 566880"/>
                <a:gd name="connsiteX3" fmla="*/ 20003 w 647458"/>
                <a:gd name="connsiteY3" fmla="*/ 510683 h 566880"/>
                <a:gd name="connsiteX4" fmla="*/ 0 w 647458"/>
                <a:gd name="connsiteY4" fmla="*/ 544973 h 566880"/>
                <a:gd name="connsiteX5" fmla="*/ 43815 w 647458"/>
                <a:gd name="connsiteY5" fmla="*/ 566880 h 566880"/>
                <a:gd name="connsiteX6" fmla="*/ 65495 w 647458"/>
                <a:gd name="connsiteY6" fmla="*/ 564618 h 566880"/>
                <a:gd name="connsiteX7" fmla="*/ 178721 w 647458"/>
                <a:gd name="connsiteY7" fmla="*/ 530129 h 566880"/>
                <a:gd name="connsiteX8" fmla="*/ 603774 w 647458"/>
                <a:gd name="connsiteY8" fmla="*/ 274215 h 566880"/>
                <a:gd name="connsiteX9" fmla="*/ 647458 w 647458"/>
                <a:gd name="connsiteY9" fmla="*/ 237555 h 566880"/>
                <a:gd name="connsiteX10" fmla="*/ 638175 w 647458"/>
                <a:gd name="connsiteY10" fmla="*/ 241125 h 566880"/>
                <a:gd name="connsiteX11" fmla="*/ 591503 w 647458"/>
                <a:gd name="connsiteY11" fmla="*/ 169688 h 566880"/>
                <a:gd name="connsiteX12" fmla="*/ 325755 w 647458"/>
                <a:gd name="connsiteY12" fmla="*/ 3000 h 566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7458" h="566880">
                  <a:moveTo>
                    <a:pt x="325755" y="3000"/>
                  </a:moveTo>
                  <a:cubicBezTo>
                    <a:pt x="261937" y="17288"/>
                    <a:pt x="197167" y="47768"/>
                    <a:pt x="143828" y="86820"/>
                  </a:cubicBezTo>
                  <a:cubicBezTo>
                    <a:pt x="47625" y="156353"/>
                    <a:pt x="35242" y="262080"/>
                    <a:pt x="59055" y="369713"/>
                  </a:cubicBezTo>
                  <a:cubicBezTo>
                    <a:pt x="72390" y="427815"/>
                    <a:pt x="60960" y="470678"/>
                    <a:pt x="20003" y="510683"/>
                  </a:cubicBezTo>
                  <a:cubicBezTo>
                    <a:pt x="11430" y="519255"/>
                    <a:pt x="6667" y="533543"/>
                    <a:pt x="0" y="544973"/>
                  </a:cubicBezTo>
                  <a:cubicBezTo>
                    <a:pt x="15240" y="552593"/>
                    <a:pt x="29528" y="566880"/>
                    <a:pt x="43815" y="566880"/>
                  </a:cubicBezTo>
                  <a:lnTo>
                    <a:pt x="65495" y="564618"/>
                  </a:lnTo>
                  <a:lnTo>
                    <a:pt x="178721" y="530129"/>
                  </a:lnTo>
                  <a:cubicBezTo>
                    <a:pt x="449670" y="395635"/>
                    <a:pt x="455226" y="398414"/>
                    <a:pt x="603774" y="274215"/>
                  </a:cubicBezTo>
                  <a:lnTo>
                    <a:pt x="647458" y="237555"/>
                  </a:lnTo>
                  <a:lnTo>
                    <a:pt x="638175" y="241125"/>
                  </a:lnTo>
                  <a:cubicBezTo>
                    <a:pt x="622935" y="217313"/>
                    <a:pt x="601980" y="195405"/>
                    <a:pt x="591503" y="169688"/>
                  </a:cubicBezTo>
                  <a:cubicBezTo>
                    <a:pt x="553403" y="74438"/>
                    <a:pt x="421005" y="-17955"/>
                    <a:pt x="325755" y="300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12715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80</cp:revision>
  <dcterms:created xsi:type="dcterms:W3CDTF">2018-02-18T19:39:47Z</dcterms:created>
  <dcterms:modified xsi:type="dcterms:W3CDTF">2020-09-03T02:57:48Z</dcterms:modified>
</cp:coreProperties>
</file>