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BEBFBF"/>
            </a:solidFill>
          </c:spPr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33E8-4536-8F00-C77218520F1F}"/>
              </c:ext>
            </c:extLst>
          </c:dPt>
          <c:dPt>
            <c:idx val="1"/>
            <c:bubble3D val="0"/>
            <c:spPr>
              <a:solidFill>
                <a:srgbClr val="BEBFBF">
                  <a:alpha val="30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03-33E8-4536-8F00-C77218520F1F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3E8-4536-8F00-C77218520F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BEBFBF"/>
            </a:solidFill>
          </c:spPr>
          <c:dPt>
            <c:idx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E463-4067-AA52-33FD27F91B4C}"/>
              </c:ext>
            </c:extLst>
          </c:dPt>
          <c:dPt>
            <c:idx val="1"/>
            <c:bubble3D val="0"/>
            <c:spPr>
              <a:solidFill>
                <a:srgbClr val="BEBFBF">
                  <a:alpha val="30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03-E463-4067-AA52-33FD27F91B4C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463-4067-AA52-33FD27F91B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1999" name="Chart 1998">
            <a:extLst>
              <a:ext uri="{FF2B5EF4-FFF2-40B4-BE49-F238E27FC236}">
                <a16:creationId xmlns:a16="http://schemas.microsoft.com/office/drawing/2014/main" id="{0396E1AD-B1C0-4B63-A785-D673040A48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6703098"/>
              </p:ext>
            </p:extLst>
          </p:nvPr>
        </p:nvGraphicFramePr>
        <p:xfrm>
          <a:off x="1421725" y="3746246"/>
          <a:ext cx="2096285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00" name="Chart 1999">
            <a:extLst>
              <a:ext uri="{FF2B5EF4-FFF2-40B4-BE49-F238E27FC236}">
                <a16:creationId xmlns:a16="http://schemas.microsoft.com/office/drawing/2014/main" id="{2C1676E7-CCBC-4E45-96D3-EAC76B0F651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5043630"/>
              </p:ext>
            </p:extLst>
          </p:nvPr>
        </p:nvGraphicFramePr>
        <p:xfrm>
          <a:off x="8643596" y="3746246"/>
          <a:ext cx="2096285" cy="2016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2001" name="Group 2000">
            <a:extLst>
              <a:ext uri="{FF2B5EF4-FFF2-40B4-BE49-F238E27FC236}">
                <a16:creationId xmlns:a16="http://schemas.microsoft.com/office/drawing/2014/main" id="{4FA37569-8A74-4BA4-AA25-62E55641D763}"/>
              </a:ext>
            </a:extLst>
          </p:cNvPr>
          <p:cNvGrpSpPr/>
          <p:nvPr/>
        </p:nvGrpSpPr>
        <p:grpSpPr>
          <a:xfrm>
            <a:off x="4832695" y="1476374"/>
            <a:ext cx="2363732" cy="5034095"/>
            <a:chOff x="4832695" y="1476374"/>
            <a:chExt cx="2363732" cy="5034095"/>
          </a:xfrm>
        </p:grpSpPr>
        <p:sp>
          <p:nvSpPr>
            <p:cNvPr id="2002" name="Freeform: Shape 2001">
              <a:extLst>
                <a:ext uri="{FF2B5EF4-FFF2-40B4-BE49-F238E27FC236}">
                  <a16:creationId xmlns:a16="http://schemas.microsoft.com/office/drawing/2014/main" id="{F0356E3C-51A1-45B7-A265-609E1B899628}"/>
                </a:ext>
              </a:extLst>
            </p:cNvPr>
            <p:cNvSpPr/>
            <p:nvPr/>
          </p:nvSpPr>
          <p:spPr>
            <a:xfrm rot="298402" flipH="1">
              <a:off x="5277950" y="4007004"/>
              <a:ext cx="488035" cy="2503465"/>
            </a:xfrm>
            <a:custGeom>
              <a:avLst/>
              <a:gdLst>
                <a:gd name="connsiteX0" fmla="*/ 422023 w 488035"/>
                <a:gd name="connsiteY0" fmla="*/ 2479092 h 2503465"/>
                <a:gd name="connsiteX1" fmla="*/ 417453 w 488035"/>
                <a:gd name="connsiteY1" fmla="*/ 2489755 h 2503465"/>
                <a:gd name="connsiteX2" fmla="*/ 442842 w 488035"/>
                <a:gd name="connsiteY2" fmla="*/ 2503465 h 2503465"/>
                <a:gd name="connsiteX3" fmla="*/ 458075 w 488035"/>
                <a:gd name="connsiteY3" fmla="*/ 2494325 h 2503465"/>
                <a:gd name="connsiteX4" fmla="*/ 448428 w 488035"/>
                <a:gd name="connsiteY4" fmla="*/ 2482138 h 2503465"/>
                <a:gd name="connsiteX5" fmla="*/ 422023 w 488035"/>
                <a:gd name="connsiteY5" fmla="*/ 2479092 h 2503465"/>
                <a:gd name="connsiteX6" fmla="*/ 374801 w 488035"/>
                <a:gd name="connsiteY6" fmla="*/ 2423237 h 2503465"/>
                <a:gd name="connsiteX7" fmla="*/ 343318 w 488035"/>
                <a:gd name="connsiteY7" fmla="*/ 2434408 h 2503465"/>
                <a:gd name="connsiteX8" fmla="*/ 312345 w 488035"/>
                <a:gd name="connsiteY8" fmla="*/ 2462336 h 2503465"/>
                <a:gd name="connsiteX9" fmla="*/ 317422 w 488035"/>
                <a:gd name="connsiteY9" fmla="*/ 2475538 h 2503465"/>
                <a:gd name="connsiteX10" fmla="*/ 357536 w 488035"/>
                <a:gd name="connsiteY10" fmla="*/ 2460813 h 2503465"/>
                <a:gd name="connsiteX11" fmla="*/ 374293 w 488035"/>
                <a:gd name="connsiteY11" fmla="*/ 2469444 h 2503465"/>
                <a:gd name="connsiteX12" fmla="*/ 416946 w 488035"/>
                <a:gd name="connsiteY12" fmla="*/ 2464875 h 2503465"/>
                <a:gd name="connsiteX13" fmla="*/ 452490 w 488035"/>
                <a:gd name="connsiteY13" fmla="*/ 2460305 h 2503465"/>
                <a:gd name="connsiteX14" fmla="*/ 483972 w 488035"/>
                <a:gd name="connsiteY14" fmla="*/ 2478585 h 2503465"/>
                <a:gd name="connsiteX15" fmla="*/ 488035 w 488035"/>
                <a:gd name="connsiteY15" fmla="*/ 2471476 h 2503465"/>
                <a:gd name="connsiteX16" fmla="*/ 424054 w 488035"/>
                <a:gd name="connsiteY16" fmla="*/ 2431361 h 2503465"/>
                <a:gd name="connsiteX17" fmla="*/ 402221 w 488035"/>
                <a:gd name="connsiteY17" fmla="*/ 2427807 h 2503465"/>
                <a:gd name="connsiteX18" fmla="*/ 394604 w 488035"/>
                <a:gd name="connsiteY18" fmla="*/ 2447103 h 2503465"/>
                <a:gd name="connsiteX19" fmla="*/ 374801 w 488035"/>
                <a:gd name="connsiteY19" fmla="*/ 2423237 h 2503465"/>
                <a:gd name="connsiteX20" fmla="*/ 335194 w 488035"/>
                <a:gd name="connsiteY20" fmla="*/ 2341484 h 2503465"/>
                <a:gd name="connsiteX21" fmla="*/ 310313 w 488035"/>
                <a:gd name="connsiteY21" fmla="*/ 2348086 h 2503465"/>
                <a:gd name="connsiteX22" fmla="*/ 325038 w 488035"/>
                <a:gd name="connsiteY22" fmla="*/ 2401403 h 2503465"/>
                <a:gd name="connsiteX23" fmla="*/ 335701 w 488035"/>
                <a:gd name="connsiteY23" fmla="*/ 2415621 h 2503465"/>
                <a:gd name="connsiteX24" fmla="*/ 354997 w 488035"/>
                <a:gd name="connsiteY24" fmla="*/ 2412574 h 2503465"/>
                <a:gd name="connsiteX25" fmla="*/ 359567 w 488035"/>
                <a:gd name="connsiteY25" fmla="*/ 2393786 h 2503465"/>
                <a:gd name="connsiteX26" fmla="*/ 351950 w 488035"/>
                <a:gd name="connsiteY26" fmla="*/ 2357226 h 2503465"/>
                <a:gd name="connsiteX27" fmla="*/ 335194 w 488035"/>
                <a:gd name="connsiteY27" fmla="*/ 2341484 h 2503465"/>
                <a:gd name="connsiteX28" fmla="*/ 244874 w 488035"/>
                <a:gd name="connsiteY28" fmla="*/ 2324855 h 2503465"/>
                <a:gd name="connsiteX29" fmla="*/ 212820 w 488035"/>
                <a:gd name="connsiteY29" fmla="*/ 2322189 h 2503465"/>
                <a:gd name="connsiteX30" fmla="*/ 222976 w 488035"/>
                <a:gd name="connsiteY30" fmla="*/ 2378553 h 2503465"/>
                <a:gd name="connsiteX31" fmla="*/ 227545 w 488035"/>
                <a:gd name="connsiteY31" fmla="*/ 2392770 h 2503465"/>
                <a:gd name="connsiteX32" fmla="*/ 297112 w 488035"/>
                <a:gd name="connsiteY32" fmla="*/ 2448118 h 2503465"/>
                <a:gd name="connsiteX33" fmla="*/ 292541 w 488035"/>
                <a:gd name="connsiteY33" fmla="*/ 2410035 h 2503465"/>
                <a:gd name="connsiteX34" fmla="*/ 238208 w 488035"/>
                <a:gd name="connsiteY34" fmla="*/ 2352656 h 2503465"/>
                <a:gd name="connsiteX35" fmla="*/ 244810 w 488035"/>
                <a:gd name="connsiteY35" fmla="*/ 2346563 h 2503465"/>
                <a:gd name="connsiteX36" fmla="*/ 284417 w 488035"/>
                <a:gd name="connsiteY36" fmla="*/ 2388708 h 2503465"/>
                <a:gd name="connsiteX37" fmla="*/ 302189 w 488035"/>
                <a:gd name="connsiteY37" fmla="*/ 2395816 h 2503465"/>
                <a:gd name="connsiteX38" fmla="*/ 302697 w 488035"/>
                <a:gd name="connsiteY38" fmla="*/ 2374490 h 2503465"/>
                <a:gd name="connsiteX39" fmla="*/ 286956 w 488035"/>
                <a:gd name="connsiteY39" fmla="*/ 2333868 h 2503465"/>
                <a:gd name="connsiteX40" fmla="*/ 280355 w 488035"/>
                <a:gd name="connsiteY40" fmla="*/ 2328283 h 2503465"/>
                <a:gd name="connsiteX41" fmla="*/ 244874 w 488035"/>
                <a:gd name="connsiteY41" fmla="*/ 2324855 h 2503465"/>
                <a:gd name="connsiteX42" fmla="*/ 305235 w 488035"/>
                <a:gd name="connsiteY42" fmla="*/ 2262272 h 2503465"/>
                <a:gd name="connsiteX43" fmla="*/ 295080 w 488035"/>
                <a:gd name="connsiteY43" fmla="*/ 2274965 h 2503465"/>
                <a:gd name="connsiteX44" fmla="*/ 293557 w 488035"/>
                <a:gd name="connsiteY44" fmla="*/ 2284614 h 2503465"/>
                <a:gd name="connsiteX45" fmla="*/ 313868 w 488035"/>
                <a:gd name="connsiteY45" fmla="*/ 2323204 h 2503465"/>
                <a:gd name="connsiteX46" fmla="*/ 333671 w 488035"/>
                <a:gd name="connsiteY46" fmla="*/ 2321681 h 2503465"/>
                <a:gd name="connsiteX47" fmla="*/ 336718 w 488035"/>
                <a:gd name="connsiteY47" fmla="*/ 2305940 h 2503465"/>
                <a:gd name="connsiteX48" fmla="*/ 318945 w 488035"/>
                <a:gd name="connsiteY48" fmla="*/ 2269888 h 2503465"/>
                <a:gd name="connsiteX49" fmla="*/ 305235 w 488035"/>
                <a:gd name="connsiteY49" fmla="*/ 2262272 h 2503465"/>
                <a:gd name="connsiteX50" fmla="*/ 167629 w 488035"/>
                <a:gd name="connsiteY50" fmla="*/ 2194737 h 2503465"/>
                <a:gd name="connsiteX51" fmla="*/ 137163 w 488035"/>
                <a:gd name="connsiteY51" fmla="*/ 2249069 h 2503465"/>
                <a:gd name="connsiteX52" fmla="*/ 121421 w 488035"/>
                <a:gd name="connsiteY52" fmla="*/ 2274458 h 2503465"/>
                <a:gd name="connsiteX53" fmla="*/ 129546 w 488035"/>
                <a:gd name="connsiteY53" fmla="*/ 2288676 h 2503465"/>
                <a:gd name="connsiteX54" fmla="*/ 173214 w 488035"/>
                <a:gd name="connsiteY54" fmla="*/ 2312541 h 2503465"/>
                <a:gd name="connsiteX55" fmla="*/ 205712 w 488035"/>
                <a:gd name="connsiteY55" fmla="*/ 2302894 h 2503465"/>
                <a:gd name="connsiteX56" fmla="*/ 203173 w 488035"/>
                <a:gd name="connsiteY56" fmla="*/ 2258716 h 2503465"/>
                <a:gd name="connsiteX57" fmla="*/ 195556 w 488035"/>
                <a:gd name="connsiteY57" fmla="*/ 2240944 h 2503465"/>
                <a:gd name="connsiteX58" fmla="*/ 231101 w 488035"/>
                <a:gd name="connsiteY58" fmla="*/ 2282075 h 2503465"/>
                <a:gd name="connsiteX59" fmla="*/ 229578 w 488035"/>
                <a:gd name="connsiteY59" fmla="*/ 2287660 h 2503465"/>
                <a:gd name="connsiteX60" fmla="*/ 238210 w 488035"/>
                <a:gd name="connsiteY60" fmla="*/ 2312541 h 2503465"/>
                <a:gd name="connsiteX61" fmla="*/ 267153 w 488035"/>
                <a:gd name="connsiteY61" fmla="*/ 2306956 h 2503465"/>
                <a:gd name="connsiteX62" fmla="*/ 300158 w 488035"/>
                <a:gd name="connsiteY62" fmla="*/ 2223681 h 2503465"/>
                <a:gd name="connsiteX63" fmla="*/ 167629 w 488035"/>
                <a:gd name="connsiteY63" fmla="*/ 2194737 h 2503465"/>
                <a:gd name="connsiteX64" fmla="*/ 113804 w 488035"/>
                <a:gd name="connsiteY64" fmla="*/ 2150054 h 2503465"/>
                <a:gd name="connsiteX65" fmla="*/ 57949 w 488035"/>
                <a:gd name="connsiteY65" fmla="*/ 2170365 h 2503465"/>
                <a:gd name="connsiteX66" fmla="*/ 65057 w 488035"/>
                <a:gd name="connsiteY66" fmla="*/ 2211495 h 2503465"/>
                <a:gd name="connsiteX67" fmla="*/ 71151 w 488035"/>
                <a:gd name="connsiteY67" fmla="*/ 2223681 h 2503465"/>
                <a:gd name="connsiteX68" fmla="*/ 134624 w 488035"/>
                <a:gd name="connsiteY68" fmla="*/ 2231806 h 2503465"/>
                <a:gd name="connsiteX69" fmla="*/ 130053 w 488035"/>
                <a:gd name="connsiteY69" fmla="*/ 2186613 h 2503465"/>
                <a:gd name="connsiteX70" fmla="*/ 113804 w 488035"/>
                <a:gd name="connsiteY70" fmla="*/ 2150054 h 2503465"/>
                <a:gd name="connsiteX71" fmla="*/ 166463 w 488035"/>
                <a:gd name="connsiteY71" fmla="*/ 1228776 h 2503465"/>
                <a:gd name="connsiteX72" fmla="*/ 142748 w 488035"/>
                <a:gd name="connsiteY72" fmla="*/ 1229966 h 2503465"/>
                <a:gd name="connsiteX73" fmla="*/ 160012 w 488035"/>
                <a:gd name="connsiteY73" fmla="*/ 1261448 h 2503465"/>
                <a:gd name="connsiteX74" fmla="*/ 183878 w 488035"/>
                <a:gd name="connsiteY74" fmla="*/ 1334060 h 2503465"/>
                <a:gd name="connsiteX75" fmla="*/ 175753 w 488035"/>
                <a:gd name="connsiteY75" fmla="*/ 1653450 h 2503465"/>
                <a:gd name="connsiteX76" fmla="*/ 159504 w 488035"/>
                <a:gd name="connsiteY76" fmla="*/ 2045452 h 2503465"/>
                <a:gd name="connsiteX77" fmla="*/ 124976 w 488035"/>
                <a:gd name="connsiteY77" fmla="*/ 2119080 h 2503465"/>
                <a:gd name="connsiteX78" fmla="*/ 111266 w 488035"/>
                <a:gd name="connsiteY78" fmla="*/ 2138883 h 2503465"/>
                <a:gd name="connsiteX79" fmla="*/ 187432 w 488035"/>
                <a:gd name="connsiteY79" fmla="*/ 2089122 h 2503465"/>
                <a:gd name="connsiteX80" fmla="*/ 199619 w 488035"/>
                <a:gd name="connsiteY80" fmla="*/ 1891597 h 2503465"/>
                <a:gd name="connsiteX81" fmla="*/ 214852 w 488035"/>
                <a:gd name="connsiteY81" fmla="*/ 1548849 h 2503465"/>
                <a:gd name="connsiteX82" fmla="*/ 219930 w 488035"/>
                <a:gd name="connsiteY82" fmla="*/ 1321365 h 2503465"/>
                <a:gd name="connsiteX83" fmla="*/ 234656 w 488035"/>
                <a:gd name="connsiteY83" fmla="*/ 1274650 h 2503465"/>
                <a:gd name="connsiteX84" fmla="*/ 234655 w 488035"/>
                <a:gd name="connsiteY84" fmla="*/ 1258909 h 2503465"/>
                <a:gd name="connsiteX85" fmla="*/ 166463 w 488035"/>
                <a:gd name="connsiteY85" fmla="*/ 1228776 h 2503465"/>
                <a:gd name="connsiteX86" fmla="*/ 310822 w 488035"/>
                <a:gd name="connsiteY86" fmla="*/ 1132982 h 2503465"/>
                <a:gd name="connsiteX87" fmla="*/ 270707 w 488035"/>
                <a:gd name="connsiteY87" fmla="*/ 1172080 h 2503465"/>
                <a:gd name="connsiteX88" fmla="*/ 247857 w 488035"/>
                <a:gd name="connsiteY88" fmla="*/ 1207116 h 2503465"/>
                <a:gd name="connsiteX89" fmla="*/ 244303 w 488035"/>
                <a:gd name="connsiteY89" fmla="*/ 1244184 h 2503465"/>
                <a:gd name="connsiteX90" fmla="*/ 267661 w 488035"/>
                <a:gd name="connsiteY90" fmla="*/ 1288361 h 2503465"/>
                <a:gd name="connsiteX91" fmla="*/ 267661 w 488035"/>
                <a:gd name="connsiteY91" fmla="*/ 1340154 h 2503465"/>
                <a:gd name="connsiteX92" fmla="*/ 250904 w 488035"/>
                <a:gd name="connsiteY92" fmla="*/ 1659036 h 2503465"/>
                <a:gd name="connsiteX93" fmla="*/ 238717 w 488035"/>
                <a:gd name="connsiteY93" fmla="*/ 1797659 h 2503465"/>
                <a:gd name="connsiteX94" fmla="*/ 212313 w 488035"/>
                <a:gd name="connsiteY94" fmla="*/ 2019049 h 2503465"/>
                <a:gd name="connsiteX95" fmla="*/ 192510 w 488035"/>
                <a:gd name="connsiteY95" fmla="*/ 2122635 h 2503465"/>
                <a:gd name="connsiteX96" fmla="*/ 164582 w 488035"/>
                <a:gd name="connsiteY96" fmla="*/ 2143454 h 2503465"/>
                <a:gd name="connsiteX97" fmla="*/ 142748 w 488035"/>
                <a:gd name="connsiteY97" fmla="*/ 2152594 h 2503465"/>
                <a:gd name="connsiteX98" fmla="*/ 150872 w 488035"/>
                <a:gd name="connsiteY98" fmla="*/ 2182552 h 2503465"/>
                <a:gd name="connsiteX99" fmla="*/ 172707 w 488035"/>
                <a:gd name="connsiteY99" fmla="*/ 2185091 h 2503465"/>
                <a:gd name="connsiteX100" fmla="*/ 199111 w 488035"/>
                <a:gd name="connsiteY100" fmla="*/ 2183060 h 2503465"/>
                <a:gd name="connsiteX101" fmla="*/ 260552 w 488035"/>
                <a:gd name="connsiteY101" fmla="*/ 2193215 h 2503465"/>
                <a:gd name="connsiteX102" fmla="*/ 283401 w 488035"/>
                <a:gd name="connsiteY102" fmla="*/ 2183060 h 2503465"/>
                <a:gd name="connsiteX103" fmla="*/ 282386 w 488035"/>
                <a:gd name="connsiteY103" fmla="*/ 2158687 h 2503465"/>
                <a:gd name="connsiteX104" fmla="*/ 266645 w 488035"/>
                <a:gd name="connsiteY104" fmla="*/ 2106386 h 2503465"/>
                <a:gd name="connsiteX105" fmla="*/ 274769 w 488035"/>
                <a:gd name="connsiteY105" fmla="*/ 1969795 h 2503465"/>
                <a:gd name="connsiteX106" fmla="*/ 291526 w 488035"/>
                <a:gd name="connsiteY106" fmla="*/ 1727586 h 2503465"/>
                <a:gd name="connsiteX107" fmla="*/ 309806 w 488035"/>
                <a:gd name="connsiteY107" fmla="*/ 1483346 h 2503465"/>
                <a:gd name="connsiteX108" fmla="*/ 325039 w 488035"/>
                <a:gd name="connsiteY108" fmla="*/ 1306133 h 2503465"/>
                <a:gd name="connsiteX109" fmla="*/ 340780 w 488035"/>
                <a:gd name="connsiteY109" fmla="*/ 1178174 h 2503465"/>
                <a:gd name="connsiteX110" fmla="*/ 310822 w 488035"/>
                <a:gd name="connsiteY110" fmla="*/ 1132982 h 2503465"/>
                <a:gd name="connsiteX111" fmla="*/ 238209 w 488035"/>
                <a:gd name="connsiteY111" fmla="*/ 1065446 h 2503465"/>
                <a:gd name="connsiteX112" fmla="*/ 187940 w 488035"/>
                <a:gd name="connsiteY112" fmla="*/ 1096929 h 2503465"/>
                <a:gd name="connsiteX113" fmla="*/ 230592 w 488035"/>
                <a:gd name="connsiteY113" fmla="*/ 1143644 h 2503465"/>
                <a:gd name="connsiteX114" fmla="*/ 267152 w 488035"/>
                <a:gd name="connsiteY114" fmla="*/ 1103530 h 2503465"/>
                <a:gd name="connsiteX115" fmla="*/ 238209 w 488035"/>
                <a:gd name="connsiteY115" fmla="*/ 1065446 h 2503465"/>
                <a:gd name="connsiteX116" fmla="*/ 164073 w 488035"/>
                <a:gd name="connsiteY116" fmla="*/ 1052752 h 2503465"/>
                <a:gd name="connsiteX117" fmla="*/ 157472 w 488035"/>
                <a:gd name="connsiteY117" fmla="*/ 1052752 h 2503465"/>
                <a:gd name="connsiteX118" fmla="*/ 131068 w 488035"/>
                <a:gd name="connsiteY118" fmla="*/ 1186806 h 2503465"/>
                <a:gd name="connsiteX119" fmla="*/ 142239 w 488035"/>
                <a:gd name="connsiteY119" fmla="*/ 1198484 h 2503465"/>
                <a:gd name="connsiteX120" fmla="*/ 220944 w 488035"/>
                <a:gd name="connsiteY120" fmla="*/ 1197469 h 2503465"/>
                <a:gd name="connsiteX121" fmla="*/ 231607 w 488035"/>
                <a:gd name="connsiteY121" fmla="*/ 1185282 h 2503465"/>
                <a:gd name="connsiteX122" fmla="*/ 220944 w 488035"/>
                <a:gd name="connsiteY122" fmla="*/ 1174111 h 2503465"/>
                <a:gd name="connsiteX123" fmla="*/ 185908 w 488035"/>
                <a:gd name="connsiteY123" fmla="*/ 1137551 h 2503465"/>
                <a:gd name="connsiteX124" fmla="*/ 172198 w 488035"/>
                <a:gd name="connsiteY124" fmla="*/ 1085250 h 2503465"/>
                <a:gd name="connsiteX125" fmla="*/ 164073 w 488035"/>
                <a:gd name="connsiteY125" fmla="*/ 1052752 h 2503465"/>
                <a:gd name="connsiteX126" fmla="*/ 191684 w 488035"/>
                <a:gd name="connsiteY126" fmla="*/ 137362 h 2503465"/>
                <a:gd name="connsiteX127" fmla="*/ 172706 w 488035"/>
                <a:gd name="connsiteY127" fmla="*/ 146883 h 2503465"/>
                <a:gd name="connsiteX128" fmla="*/ 88923 w 488035"/>
                <a:gd name="connsiteY128" fmla="*/ 144852 h 2503465"/>
                <a:gd name="connsiteX129" fmla="*/ 73689 w 488035"/>
                <a:gd name="connsiteY129" fmla="*/ 132666 h 2503465"/>
                <a:gd name="connsiteX130" fmla="*/ 32560 w 488035"/>
                <a:gd name="connsiteY130" fmla="*/ 129619 h 2503465"/>
                <a:gd name="connsiteX131" fmla="*/ 34084 w 488035"/>
                <a:gd name="connsiteY131" fmla="*/ 203754 h 2503465"/>
                <a:gd name="connsiteX132" fmla="*/ 88415 w 488035"/>
                <a:gd name="connsiteY132" fmla="*/ 267734 h 2503465"/>
                <a:gd name="connsiteX133" fmla="*/ 113296 w 488035"/>
                <a:gd name="connsiteY133" fmla="*/ 366242 h 2503465"/>
                <a:gd name="connsiteX134" fmla="*/ 199110 w 488035"/>
                <a:gd name="connsiteY134" fmla="*/ 795312 h 2503465"/>
                <a:gd name="connsiteX135" fmla="*/ 222976 w 488035"/>
                <a:gd name="connsiteY135" fmla="*/ 912100 h 2503465"/>
                <a:gd name="connsiteX136" fmla="*/ 181339 w 488035"/>
                <a:gd name="connsiteY136" fmla="*/ 970494 h 2503465"/>
                <a:gd name="connsiteX137" fmla="*/ 156965 w 488035"/>
                <a:gd name="connsiteY137" fmla="*/ 1002483 h 2503465"/>
                <a:gd name="connsiteX138" fmla="*/ 221960 w 488035"/>
                <a:gd name="connsiteY138" fmla="*/ 1053769 h 2503465"/>
                <a:gd name="connsiteX139" fmla="*/ 243287 w 488035"/>
                <a:gd name="connsiteY139" fmla="*/ 1052245 h 2503465"/>
                <a:gd name="connsiteX140" fmla="*/ 270199 w 488035"/>
                <a:gd name="connsiteY140" fmla="*/ 1073572 h 2503465"/>
                <a:gd name="connsiteX141" fmla="*/ 278831 w 488035"/>
                <a:gd name="connsiteY141" fmla="*/ 1101499 h 2503465"/>
                <a:gd name="connsiteX142" fmla="*/ 314375 w 488035"/>
                <a:gd name="connsiteY142" fmla="*/ 1115717 h 2503465"/>
                <a:gd name="connsiteX143" fmla="*/ 334178 w 488035"/>
                <a:gd name="connsiteY143" fmla="*/ 1049707 h 2503465"/>
                <a:gd name="connsiteX144" fmla="*/ 309297 w 488035"/>
                <a:gd name="connsiteY144" fmla="*/ 982172 h 2503465"/>
                <a:gd name="connsiteX145" fmla="*/ 266136 w 488035"/>
                <a:gd name="connsiteY145" fmla="*/ 720161 h 2503465"/>
                <a:gd name="connsiteX146" fmla="*/ 196571 w 488035"/>
                <a:gd name="connsiteY146" fmla="*/ 309879 h 2503465"/>
                <a:gd name="connsiteX147" fmla="*/ 214344 w 488035"/>
                <a:gd name="connsiteY147" fmla="*/ 190044 h 2503465"/>
                <a:gd name="connsiteX148" fmla="*/ 211805 w 488035"/>
                <a:gd name="connsiteY148" fmla="*/ 142313 h 2503465"/>
                <a:gd name="connsiteX149" fmla="*/ 191684 w 488035"/>
                <a:gd name="connsiteY149" fmla="*/ 137362 h 2503465"/>
                <a:gd name="connsiteX150" fmla="*/ 120405 w 488035"/>
                <a:gd name="connsiteY150" fmla="*/ 51929 h 2503465"/>
                <a:gd name="connsiteX151" fmla="*/ 82830 w 488035"/>
                <a:gd name="connsiteY151" fmla="*/ 97629 h 2503465"/>
                <a:gd name="connsiteX152" fmla="*/ 122944 w 488035"/>
                <a:gd name="connsiteY152" fmla="*/ 134189 h 2503465"/>
                <a:gd name="connsiteX153" fmla="*/ 160519 w 488035"/>
                <a:gd name="connsiteY153" fmla="*/ 96614 h 2503465"/>
                <a:gd name="connsiteX154" fmla="*/ 120405 w 488035"/>
                <a:gd name="connsiteY154" fmla="*/ 51929 h 2503465"/>
                <a:gd name="connsiteX155" fmla="*/ 149412 w 488035"/>
                <a:gd name="connsiteY155" fmla="*/ 10 h 2503465"/>
                <a:gd name="connsiteX156" fmla="*/ 134623 w 488035"/>
                <a:gd name="connsiteY156" fmla="*/ 3692 h 2503465"/>
                <a:gd name="connsiteX157" fmla="*/ 149857 w 488035"/>
                <a:gd name="connsiteY157" fmla="*/ 35174 h 2503465"/>
                <a:gd name="connsiteX158" fmla="*/ 189463 w 488035"/>
                <a:gd name="connsiteY158" fmla="*/ 91536 h 2503465"/>
                <a:gd name="connsiteX159" fmla="*/ 211299 w 488035"/>
                <a:gd name="connsiteY159" fmla="*/ 105247 h 2503465"/>
                <a:gd name="connsiteX160" fmla="*/ 223485 w 488035"/>
                <a:gd name="connsiteY160" fmla="*/ 91536 h 2503465"/>
                <a:gd name="connsiteX161" fmla="*/ 169152 w 488035"/>
                <a:gd name="connsiteY161" fmla="*/ 3184 h 2503465"/>
                <a:gd name="connsiteX162" fmla="*/ 149412 w 488035"/>
                <a:gd name="connsiteY162" fmla="*/ 10 h 2503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</a:cxnLst>
              <a:rect l="l" t="t" r="r" b="b"/>
              <a:pathLst>
                <a:path w="488035" h="2503465">
                  <a:moveTo>
                    <a:pt x="422023" y="2479092"/>
                  </a:moveTo>
                  <a:cubicBezTo>
                    <a:pt x="420500" y="2479092"/>
                    <a:pt x="416945" y="2489248"/>
                    <a:pt x="417453" y="2489755"/>
                  </a:cubicBezTo>
                  <a:cubicBezTo>
                    <a:pt x="425070" y="2494832"/>
                    <a:pt x="433702" y="2498895"/>
                    <a:pt x="442842" y="2503465"/>
                  </a:cubicBezTo>
                  <a:cubicBezTo>
                    <a:pt x="448935" y="2499403"/>
                    <a:pt x="453505" y="2496863"/>
                    <a:pt x="458075" y="2494325"/>
                  </a:cubicBezTo>
                  <a:cubicBezTo>
                    <a:pt x="455029" y="2490262"/>
                    <a:pt x="452489" y="2483662"/>
                    <a:pt x="448428" y="2482138"/>
                  </a:cubicBezTo>
                  <a:cubicBezTo>
                    <a:pt x="440303" y="2479091"/>
                    <a:pt x="430656" y="2478583"/>
                    <a:pt x="422023" y="2479092"/>
                  </a:cubicBezTo>
                  <a:close/>
                  <a:moveTo>
                    <a:pt x="374801" y="2423237"/>
                  </a:moveTo>
                  <a:cubicBezTo>
                    <a:pt x="361599" y="2427807"/>
                    <a:pt x="350935" y="2429838"/>
                    <a:pt x="343318" y="2434408"/>
                  </a:cubicBezTo>
                  <a:cubicBezTo>
                    <a:pt x="332148" y="2442025"/>
                    <a:pt x="321992" y="2452181"/>
                    <a:pt x="312345" y="2462336"/>
                  </a:cubicBezTo>
                  <a:cubicBezTo>
                    <a:pt x="310821" y="2463859"/>
                    <a:pt x="314375" y="2471984"/>
                    <a:pt x="317422" y="2475538"/>
                  </a:cubicBezTo>
                  <a:cubicBezTo>
                    <a:pt x="330624" y="2491279"/>
                    <a:pt x="346365" y="2486201"/>
                    <a:pt x="357536" y="2460813"/>
                  </a:cubicBezTo>
                  <a:cubicBezTo>
                    <a:pt x="363122" y="2463859"/>
                    <a:pt x="369216" y="2465890"/>
                    <a:pt x="374293" y="2469444"/>
                  </a:cubicBezTo>
                  <a:cubicBezTo>
                    <a:pt x="397650" y="2484678"/>
                    <a:pt x="397650" y="2485186"/>
                    <a:pt x="416946" y="2464875"/>
                  </a:cubicBezTo>
                  <a:cubicBezTo>
                    <a:pt x="428117" y="2453704"/>
                    <a:pt x="438272" y="2449133"/>
                    <a:pt x="452490" y="2460305"/>
                  </a:cubicBezTo>
                  <a:cubicBezTo>
                    <a:pt x="462138" y="2467921"/>
                    <a:pt x="473309" y="2472492"/>
                    <a:pt x="483972" y="2478585"/>
                  </a:cubicBezTo>
                  <a:cubicBezTo>
                    <a:pt x="484988" y="2476553"/>
                    <a:pt x="486511" y="2474015"/>
                    <a:pt x="488035" y="2471476"/>
                  </a:cubicBezTo>
                  <a:cubicBezTo>
                    <a:pt x="466707" y="2458273"/>
                    <a:pt x="445889" y="2444056"/>
                    <a:pt x="424054" y="2431361"/>
                  </a:cubicBezTo>
                  <a:cubicBezTo>
                    <a:pt x="417961" y="2427807"/>
                    <a:pt x="408314" y="2425776"/>
                    <a:pt x="402221" y="2427807"/>
                  </a:cubicBezTo>
                  <a:cubicBezTo>
                    <a:pt x="398159" y="2429330"/>
                    <a:pt x="397143" y="2439486"/>
                    <a:pt x="394604" y="2447103"/>
                  </a:cubicBezTo>
                  <a:cubicBezTo>
                    <a:pt x="387495" y="2438470"/>
                    <a:pt x="380387" y="2429838"/>
                    <a:pt x="374801" y="2423237"/>
                  </a:cubicBezTo>
                  <a:close/>
                  <a:moveTo>
                    <a:pt x="335194" y="2341484"/>
                  </a:moveTo>
                  <a:cubicBezTo>
                    <a:pt x="326054" y="2340976"/>
                    <a:pt x="315898" y="2346563"/>
                    <a:pt x="310313" y="2348086"/>
                  </a:cubicBezTo>
                  <a:cubicBezTo>
                    <a:pt x="315898" y="2368904"/>
                    <a:pt x="319960" y="2386169"/>
                    <a:pt x="325038" y="2401403"/>
                  </a:cubicBezTo>
                  <a:cubicBezTo>
                    <a:pt x="327069" y="2406988"/>
                    <a:pt x="331131" y="2414097"/>
                    <a:pt x="335701" y="2415621"/>
                  </a:cubicBezTo>
                  <a:cubicBezTo>
                    <a:pt x="341794" y="2417651"/>
                    <a:pt x="350934" y="2416637"/>
                    <a:pt x="354997" y="2412574"/>
                  </a:cubicBezTo>
                  <a:cubicBezTo>
                    <a:pt x="359059" y="2409020"/>
                    <a:pt x="360074" y="2400388"/>
                    <a:pt x="359567" y="2393786"/>
                  </a:cubicBezTo>
                  <a:cubicBezTo>
                    <a:pt x="358044" y="2381599"/>
                    <a:pt x="356520" y="2368905"/>
                    <a:pt x="351950" y="2357226"/>
                  </a:cubicBezTo>
                  <a:cubicBezTo>
                    <a:pt x="349411" y="2350624"/>
                    <a:pt x="341287" y="2341992"/>
                    <a:pt x="335194" y="2341484"/>
                  </a:cubicBezTo>
                  <a:close/>
                  <a:moveTo>
                    <a:pt x="244874" y="2324855"/>
                  </a:moveTo>
                  <a:cubicBezTo>
                    <a:pt x="233385" y="2323839"/>
                    <a:pt x="222467" y="2322951"/>
                    <a:pt x="212820" y="2322189"/>
                  </a:cubicBezTo>
                  <a:cubicBezTo>
                    <a:pt x="216374" y="2341485"/>
                    <a:pt x="219420" y="2360273"/>
                    <a:pt x="222976" y="2378553"/>
                  </a:cubicBezTo>
                  <a:cubicBezTo>
                    <a:pt x="223991" y="2383630"/>
                    <a:pt x="224499" y="2390232"/>
                    <a:pt x="227545" y="2392770"/>
                  </a:cubicBezTo>
                  <a:cubicBezTo>
                    <a:pt x="250395" y="2411558"/>
                    <a:pt x="273753" y="2429838"/>
                    <a:pt x="297112" y="2448118"/>
                  </a:cubicBezTo>
                  <a:cubicBezTo>
                    <a:pt x="312345" y="2430346"/>
                    <a:pt x="302697" y="2420191"/>
                    <a:pt x="292541" y="2410035"/>
                  </a:cubicBezTo>
                  <a:cubicBezTo>
                    <a:pt x="274261" y="2391247"/>
                    <a:pt x="256489" y="2371952"/>
                    <a:pt x="238208" y="2352656"/>
                  </a:cubicBezTo>
                  <a:cubicBezTo>
                    <a:pt x="240240" y="2351133"/>
                    <a:pt x="242271" y="2349101"/>
                    <a:pt x="244810" y="2346563"/>
                  </a:cubicBezTo>
                  <a:cubicBezTo>
                    <a:pt x="257505" y="2360781"/>
                    <a:pt x="270707" y="2375506"/>
                    <a:pt x="284417" y="2388708"/>
                  </a:cubicBezTo>
                  <a:cubicBezTo>
                    <a:pt x="288479" y="2392770"/>
                    <a:pt x="296096" y="2393786"/>
                    <a:pt x="302189" y="2395816"/>
                  </a:cubicBezTo>
                  <a:cubicBezTo>
                    <a:pt x="302189" y="2388709"/>
                    <a:pt x="305744" y="2379569"/>
                    <a:pt x="302697" y="2374490"/>
                  </a:cubicBezTo>
                  <a:cubicBezTo>
                    <a:pt x="294572" y="2361796"/>
                    <a:pt x="284417" y="2350625"/>
                    <a:pt x="286956" y="2333868"/>
                  </a:cubicBezTo>
                  <a:cubicBezTo>
                    <a:pt x="287464" y="2332345"/>
                    <a:pt x="282893" y="2328791"/>
                    <a:pt x="280355" y="2328283"/>
                  </a:cubicBezTo>
                  <a:cubicBezTo>
                    <a:pt x="268422" y="2327013"/>
                    <a:pt x="256362" y="2325871"/>
                    <a:pt x="244874" y="2324855"/>
                  </a:cubicBezTo>
                  <a:close/>
                  <a:moveTo>
                    <a:pt x="305235" y="2262272"/>
                  </a:moveTo>
                  <a:cubicBezTo>
                    <a:pt x="300665" y="2263287"/>
                    <a:pt x="297111" y="2269888"/>
                    <a:pt x="295080" y="2274965"/>
                  </a:cubicBezTo>
                  <a:cubicBezTo>
                    <a:pt x="293048" y="2279028"/>
                    <a:pt x="293557" y="2283597"/>
                    <a:pt x="293557" y="2284614"/>
                  </a:cubicBezTo>
                  <a:cubicBezTo>
                    <a:pt x="293556" y="2304925"/>
                    <a:pt x="300665" y="2318127"/>
                    <a:pt x="313868" y="2323204"/>
                  </a:cubicBezTo>
                  <a:cubicBezTo>
                    <a:pt x="319961" y="2324727"/>
                    <a:pt x="328085" y="2324728"/>
                    <a:pt x="333671" y="2321681"/>
                  </a:cubicBezTo>
                  <a:cubicBezTo>
                    <a:pt x="336718" y="2320158"/>
                    <a:pt x="338241" y="2310510"/>
                    <a:pt x="336718" y="2305940"/>
                  </a:cubicBezTo>
                  <a:cubicBezTo>
                    <a:pt x="332147" y="2293245"/>
                    <a:pt x="326054" y="2281059"/>
                    <a:pt x="318945" y="2269888"/>
                  </a:cubicBezTo>
                  <a:cubicBezTo>
                    <a:pt x="316406" y="2265826"/>
                    <a:pt x="308790" y="2261255"/>
                    <a:pt x="305235" y="2262272"/>
                  </a:cubicBezTo>
                  <a:close/>
                  <a:moveTo>
                    <a:pt x="167629" y="2194737"/>
                  </a:moveTo>
                  <a:cubicBezTo>
                    <a:pt x="163059" y="2228758"/>
                    <a:pt x="162551" y="2228250"/>
                    <a:pt x="137163" y="2249069"/>
                  </a:cubicBezTo>
                  <a:cubicBezTo>
                    <a:pt x="129546" y="2255163"/>
                    <a:pt x="124468" y="2265318"/>
                    <a:pt x="121421" y="2274458"/>
                  </a:cubicBezTo>
                  <a:cubicBezTo>
                    <a:pt x="119898" y="2278012"/>
                    <a:pt x="126499" y="2288676"/>
                    <a:pt x="129546" y="2288676"/>
                  </a:cubicBezTo>
                  <a:cubicBezTo>
                    <a:pt x="148841" y="2289183"/>
                    <a:pt x="160520" y="2300862"/>
                    <a:pt x="173214" y="2312541"/>
                  </a:cubicBezTo>
                  <a:cubicBezTo>
                    <a:pt x="188448" y="2326251"/>
                    <a:pt x="202158" y="2322697"/>
                    <a:pt x="205712" y="2302894"/>
                  </a:cubicBezTo>
                  <a:cubicBezTo>
                    <a:pt x="208251" y="2288676"/>
                    <a:pt x="205204" y="2273443"/>
                    <a:pt x="203173" y="2258716"/>
                  </a:cubicBezTo>
                  <a:cubicBezTo>
                    <a:pt x="202158" y="2252624"/>
                    <a:pt x="198603" y="2247546"/>
                    <a:pt x="195556" y="2240944"/>
                  </a:cubicBezTo>
                  <a:cubicBezTo>
                    <a:pt x="237195" y="2242976"/>
                    <a:pt x="239733" y="2246022"/>
                    <a:pt x="231101" y="2282075"/>
                  </a:cubicBezTo>
                  <a:cubicBezTo>
                    <a:pt x="230593" y="2284106"/>
                    <a:pt x="229070" y="2286137"/>
                    <a:pt x="229578" y="2287660"/>
                  </a:cubicBezTo>
                  <a:cubicBezTo>
                    <a:pt x="232116" y="2296292"/>
                    <a:pt x="232624" y="2307464"/>
                    <a:pt x="238210" y="2312541"/>
                  </a:cubicBezTo>
                  <a:cubicBezTo>
                    <a:pt x="247350" y="2321173"/>
                    <a:pt x="259537" y="2316604"/>
                    <a:pt x="267153" y="2306956"/>
                  </a:cubicBezTo>
                  <a:cubicBezTo>
                    <a:pt x="284417" y="2283598"/>
                    <a:pt x="294573" y="2257193"/>
                    <a:pt x="300158" y="2223681"/>
                  </a:cubicBezTo>
                  <a:cubicBezTo>
                    <a:pt x="248873" y="2235359"/>
                    <a:pt x="210790" y="2206416"/>
                    <a:pt x="167629" y="2194737"/>
                  </a:cubicBezTo>
                  <a:close/>
                  <a:moveTo>
                    <a:pt x="113804" y="2150054"/>
                  </a:moveTo>
                  <a:cubicBezTo>
                    <a:pt x="90954" y="2150562"/>
                    <a:pt x="71151" y="2155131"/>
                    <a:pt x="57949" y="2170365"/>
                  </a:cubicBezTo>
                  <a:cubicBezTo>
                    <a:pt x="45761" y="2184075"/>
                    <a:pt x="59980" y="2197784"/>
                    <a:pt x="65057" y="2211495"/>
                  </a:cubicBezTo>
                  <a:cubicBezTo>
                    <a:pt x="66580" y="2215557"/>
                    <a:pt x="69120" y="2219620"/>
                    <a:pt x="71151" y="2223681"/>
                  </a:cubicBezTo>
                  <a:cubicBezTo>
                    <a:pt x="90954" y="2259733"/>
                    <a:pt x="106695" y="2261765"/>
                    <a:pt x="134624" y="2231806"/>
                  </a:cubicBezTo>
                  <a:cubicBezTo>
                    <a:pt x="150364" y="2215049"/>
                    <a:pt x="149856" y="2198293"/>
                    <a:pt x="130053" y="2186613"/>
                  </a:cubicBezTo>
                  <a:cubicBezTo>
                    <a:pt x="115836" y="2177982"/>
                    <a:pt x="110757" y="2168334"/>
                    <a:pt x="113804" y="2150054"/>
                  </a:cubicBezTo>
                  <a:close/>
                  <a:moveTo>
                    <a:pt x="166463" y="1228776"/>
                  </a:moveTo>
                  <a:cubicBezTo>
                    <a:pt x="157410" y="1227808"/>
                    <a:pt x="149095" y="1228062"/>
                    <a:pt x="142748" y="1229966"/>
                  </a:cubicBezTo>
                  <a:cubicBezTo>
                    <a:pt x="149349" y="1241645"/>
                    <a:pt x="153411" y="1252816"/>
                    <a:pt x="160012" y="1261448"/>
                  </a:cubicBezTo>
                  <a:cubicBezTo>
                    <a:pt x="177784" y="1282774"/>
                    <a:pt x="184386" y="1307148"/>
                    <a:pt x="183878" y="1334060"/>
                  </a:cubicBezTo>
                  <a:cubicBezTo>
                    <a:pt x="180831" y="1440693"/>
                    <a:pt x="179307" y="1546817"/>
                    <a:pt x="175753" y="1653450"/>
                  </a:cubicBezTo>
                  <a:cubicBezTo>
                    <a:pt x="171183" y="1784456"/>
                    <a:pt x="165090" y="1914954"/>
                    <a:pt x="159504" y="2045452"/>
                  </a:cubicBezTo>
                  <a:cubicBezTo>
                    <a:pt x="157981" y="2074396"/>
                    <a:pt x="155442" y="2102832"/>
                    <a:pt x="124976" y="2119080"/>
                  </a:cubicBezTo>
                  <a:cubicBezTo>
                    <a:pt x="118882" y="2122635"/>
                    <a:pt x="116343" y="2131775"/>
                    <a:pt x="111266" y="2138883"/>
                  </a:cubicBezTo>
                  <a:cubicBezTo>
                    <a:pt x="143256" y="2150054"/>
                    <a:pt x="185401" y="2121111"/>
                    <a:pt x="187432" y="2089122"/>
                  </a:cubicBezTo>
                  <a:cubicBezTo>
                    <a:pt x="191494" y="2023111"/>
                    <a:pt x="196572" y="1957607"/>
                    <a:pt x="199619" y="1891597"/>
                  </a:cubicBezTo>
                  <a:cubicBezTo>
                    <a:pt x="205205" y="1777347"/>
                    <a:pt x="210790" y="1663098"/>
                    <a:pt x="214852" y="1548849"/>
                  </a:cubicBezTo>
                  <a:cubicBezTo>
                    <a:pt x="217899" y="1473190"/>
                    <a:pt x="217391" y="1397024"/>
                    <a:pt x="219930" y="1321365"/>
                  </a:cubicBezTo>
                  <a:cubicBezTo>
                    <a:pt x="220945" y="1305625"/>
                    <a:pt x="230085" y="1290391"/>
                    <a:pt x="234656" y="1274650"/>
                  </a:cubicBezTo>
                  <a:cubicBezTo>
                    <a:pt x="236179" y="1269572"/>
                    <a:pt x="236687" y="1262971"/>
                    <a:pt x="234655" y="1258909"/>
                  </a:cubicBezTo>
                  <a:cubicBezTo>
                    <a:pt x="227420" y="1245580"/>
                    <a:pt x="193621" y="1231679"/>
                    <a:pt x="166463" y="1228776"/>
                  </a:cubicBezTo>
                  <a:close/>
                  <a:moveTo>
                    <a:pt x="310822" y="1132982"/>
                  </a:moveTo>
                  <a:cubicBezTo>
                    <a:pt x="290511" y="1130950"/>
                    <a:pt x="271215" y="1148215"/>
                    <a:pt x="270707" y="1172080"/>
                  </a:cubicBezTo>
                  <a:cubicBezTo>
                    <a:pt x="270199" y="1189345"/>
                    <a:pt x="263090" y="1199500"/>
                    <a:pt x="247857" y="1207116"/>
                  </a:cubicBezTo>
                  <a:cubicBezTo>
                    <a:pt x="218914" y="1221335"/>
                    <a:pt x="218406" y="1226412"/>
                    <a:pt x="244303" y="1244184"/>
                  </a:cubicBezTo>
                  <a:cubicBezTo>
                    <a:pt x="261059" y="1255355"/>
                    <a:pt x="267661" y="1269573"/>
                    <a:pt x="267661" y="1288361"/>
                  </a:cubicBezTo>
                  <a:cubicBezTo>
                    <a:pt x="267661" y="1304610"/>
                    <a:pt x="267661" y="1320858"/>
                    <a:pt x="267661" y="1340154"/>
                  </a:cubicBezTo>
                  <a:cubicBezTo>
                    <a:pt x="262075" y="1444248"/>
                    <a:pt x="256490" y="1551388"/>
                    <a:pt x="250904" y="1659036"/>
                  </a:cubicBezTo>
                  <a:cubicBezTo>
                    <a:pt x="247857" y="1705244"/>
                    <a:pt x="243795" y="1751452"/>
                    <a:pt x="238717" y="1797659"/>
                  </a:cubicBezTo>
                  <a:cubicBezTo>
                    <a:pt x="230593" y="1871795"/>
                    <a:pt x="221961" y="1945421"/>
                    <a:pt x="212313" y="2019049"/>
                  </a:cubicBezTo>
                  <a:cubicBezTo>
                    <a:pt x="207235" y="2054085"/>
                    <a:pt x="200127" y="2088614"/>
                    <a:pt x="192510" y="2122635"/>
                  </a:cubicBezTo>
                  <a:cubicBezTo>
                    <a:pt x="189464" y="2135837"/>
                    <a:pt x="181847" y="2145484"/>
                    <a:pt x="164582" y="2143454"/>
                  </a:cubicBezTo>
                  <a:cubicBezTo>
                    <a:pt x="157473" y="2142438"/>
                    <a:pt x="143256" y="2148531"/>
                    <a:pt x="142748" y="2152594"/>
                  </a:cubicBezTo>
                  <a:cubicBezTo>
                    <a:pt x="141733" y="2162241"/>
                    <a:pt x="145286" y="2174428"/>
                    <a:pt x="150872" y="2182552"/>
                  </a:cubicBezTo>
                  <a:cubicBezTo>
                    <a:pt x="153411" y="2186615"/>
                    <a:pt x="165090" y="2185091"/>
                    <a:pt x="172707" y="2185091"/>
                  </a:cubicBezTo>
                  <a:cubicBezTo>
                    <a:pt x="181338" y="2185091"/>
                    <a:pt x="190479" y="2182044"/>
                    <a:pt x="199111" y="2183060"/>
                  </a:cubicBezTo>
                  <a:cubicBezTo>
                    <a:pt x="219422" y="2185599"/>
                    <a:pt x="239733" y="2191184"/>
                    <a:pt x="260552" y="2193215"/>
                  </a:cubicBezTo>
                  <a:cubicBezTo>
                    <a:pt x="268169" y="2193723"/>
                    <a:pt x="279847" y="2189153"/>
                    <a:pt x="283401" y="2183060"/>
                  </a:cubicBezTo>
                  <a:cubicBezTo>
                    <a:pt x="286956" y="2177474"/>
                    <a:pt x="286957" y="2162749"/>
                    <a:pt x="282386" y="2158687"/>
                  </a:cubicBezTo>
                  <a:cubicBezTo>
                    <a:pt x="265122" y="2143961"/>
                    <a:pt x="265630" y="2125173"/>
                    <a:pt x="266645" y="2106386"/>
                  </a:cubicBezTo>
                  <a:cubicBezTo>
                    <a:pt x="269184" y="2061194"/>
                    <a:pt x="271723" y="2015494"/>
                    <a:pt x="274769" y="1969795"/>
                  </a:cubicBezTo>
                  <a:cubicBezTo>
                    <a:pt x="279847" y="1889058"/>
                    <a:pt x="285432" y="1808322"/>
                    <a:pt x="291526" y="1727586"/>
                  </a:cubicBezTo>
                  <a:cubicBezTo>
                    <a:pt x="297111" y="1645834"/>
                    <a:pt x="303205" y="1564591"/>
                    <a:pt x="309806" y="1483346"/>
                  </a:cubicBezTo>
                  <a:cubicBezTo>
                    <a:pt x="314884" y="1424445"/>
                    <a:pt x="318946" y="1365034"/>
                    <a:pt x="325039" y="1306133"/>
                  </a:cubicBezTo>
                  <a:cubicBezTo>
                    <a:pt x="329102" y="1263480"/>
                    <a:pt x="335702" y="1220826"/>
                    <a:pt x="340780" y="1178174"/>
                  </a:cubicBezTo>
                  <a:cubicBezTo>
                    <a:pt x="343827" y="1153800"/>
                    <a:pt x="330625" y="1135013"/>
                    <a:pt x="310822" y="1132982"/>
                  </a:cubicBezTo>
                  <a:close/>
                  <a:moveTo>
                    <a:pt x="238209" y="1065446"/>
                  </a:moveTo>
                  <a:cubicBezTo>
                    <a:pt x="210789" y="1064938"/>
                    <a:pt x="187940" y="1079157"/>
                    <a:pt x="187940" y="1096929"/>
                  </a:cubicBezTo>
                  <a:cubicBezTo>
                    <a:pt x="187431" y="1126887"/>
                    <a:pt x="203173" y="1143644"/>
                    <a:pt x="230592" y="1143644"/>
                  </a:cubicBezTo>
                  <a:cubicBezTo>
                    <a:pt x="254458" y="1143644"/>
                    <a:pt x="267152" y="1130441"/>
                    <a:pt x="267152" y="1103530"/>
                  </a:cubicBezTo>
                  <a:cubicBezTo>
                    <a:pt x="267152" y="1079157"/>
                    <a:pt x="257505" y="1065955"/>
                    <a:pt x="238209" y="1065446"/>
                  </a:cubicBezTo>
                  <a:close/>
                  <a:moveTo>
                    <a:pt x="164073" y="1052752"/>
                  </a:moveTo>
                  <a:cubicBezTo>
                    <a:pt x="162042" y="1052753"/>
                    <a:pt x="159503" y="1052752"/>
                    <a:pt x="157472" y="1052752"/>
                  </a:cubicBezTo>
                  <a:cubicBezTo>
                    <a:pt x="140716" y="1095914"/>
                    <a:pt x="127513" y="1139583"/>
                    <a:pt x="131068" y="1186806"/>
                  </a:cubicBezTo>
                  <a:cubicBezTo>
                    <a:pt x="131576" y="1191376"/>
                    <a:pt x="138177" y="1198484"/>
                    <a:pt x="142239" y="1198484"/>
                  </a:cubicBezTo>
                  <a:cubicBezTo>
                    <a:pt x="168643" y="1198992"/>
                    <a:pt x="194540" y="1198992"/>
                    <a:pt x="220944" y="1197469"/>
                  </a:cubicBezTo>
                  <a:cubicBezTo>
                    <a:pt x="225006" y="1196962"/>
                    <a:pt x="231100" y="1189852"/>
                    <a:pt x="231607" y="1185282"/>
                  </a:cubicBezTo>
                  <a:cubicBezTo>
                    <a:pt x="232115" y="1181728"/>
                    <a:pt x="224498" y="1177665"/>
                    <a:pt x="220944" y="1174111"/>
                  </a:cubicBezTo>
                  <a:cubicBezTo>
                    <a:pt x="208758" y="1162432"/>
                    <a:pt x="193524" y="1151769"/>
                    <a:pt x="185908" y="1137551"/>
                  </a:cubicBezTo>
                  <a:cubicBezTo>
                    <a:pt x="177276" y="1122318"/>
                    <a:pt x="176260" y="1103022"/>
                    <a:pt x="172198" y="1085250"/>
                  </a:cubicBezTo>
                  <a:cubicBezTo>
                    <a:pt x="169659" y="1074587"/>
                    <a:pt x="166612" y="1063416"/>
                    <a:pt x="164073" y="1052752"/>
                  </a:cubicBezTo>
                  <a:close/>
                  <a:moveTo>
                    <a:pt x="191684" y="137362"/>
                  </a:moveTo>
                  <a:cubicBezTo>
                    <a:pt x="185146" y="138886"/>
                    <a:pt x="178799" y="142821"/>
                    <a:pt x="172706" y="146883"/>
                  </a:cubicBezTo>
                  <a:cubicBezTo>
                    <a:pt x="131576" y="174811"/>
                    <a:pt x="129038" y="174811"/>
                    <a:pt x="88923" y="144852"/>
                  </a:cubicBezTo>
                  <a:cubicBezTo>
                    <a:pt x="83337" y="141298"/>
                    <a:pt x="77752" y="137743"/>
                    <a:pt x="73689" y="132666"/>
                  </a:cubicBezTo>
                  <a:cubicBezTo>
                    <a:pt x="60995" y="117432"/>
                    <a:pt x="48809" y="118448"/>
                    <a:pt x="32560" y="129619"/>
                  </a:cubicBezTo>
                  <a:cubicBezTo>
                    <a:pt x="-10600" y="159578"/>
                    <a:pt x="-11616" y="177349"/>
                    <a:pt x="34084" y="203754"/>
                  </a:cubicBezTo>
                  <a:cubicBezTo>
                    <a:pt x="60488" y="218987"/>
                    <a:pt x="79783" y="239298"/>
                    <a:pt x="88415" y="267734"/>
                  </a:cubicBezTo>
                  <a:cubicBezTo>
                    <a:pt x="98571" y="300231"/>
                    <a:pt x="106696" y="333237"/>
                    <a:pt x="113296" y="366242"/>
                  </a:cubicBezTo>
                  <a:cubicBezTo>
                    <a:pt x="142240" y="509434"/>
                    <a:pt x="170675" y="652120"/>
                    <a:pt x="199110" y="795312"/>
                  </a:cubicBezTo>
                  <a:cubicBezTo>
                    <a:pt x="207742" y="838473"/>
                    <a:pt x="216882" y="882141"/>
                    <a:pt x="222976" y="912100"/>
                  </a:cubicBezTo>
                  <a:cubicBezTo>
                    <a:pt x="223484" y="965416"/>
                    <a:pt x="218913" y="970494"/>
                    <a:pt x="181339" y="970494"/>
                  </a:cubicBezTo>
                  <a:cubicBezTo>
                    <a:pt x="164074" y="970494"/>
                    <a:pt x="152395" y="984712"/>
                    <a:pt x="156965" y="1002483"/>
                  </a:cubicBezTo>
                  <a:cubicBezTo>
                    <a:pt x="167628" y="1042598"/>
                    <a:pt x="181846" y="1057323"/>
                    <a:pt x="221960" y="1053769"/>
                  </a:cubicBezTo>
                  <a:cubicBezTo>
                    <a:pt x="229069" y="1053261"/>
                    <a:pt x="236178" y="1052753"/>
                    <a:pt x="243287" y="1052245"/>
                  </a:cubicBezTo>
                  <a:cubicBezTo>
                    <a:pt x="258520" y="1051230"/>
                    <a:pt x="267660" y="1057323"/>
                    <a:pt x="270199" y="1073572"/>
                  </a:cubicBezTo>
                  <a:cubicBezTo>
                    <a:pt x="271214" y="1083220"/>
                    <a:pt x="274261" y="1092868"/>
                    <a:pt x="278831" y="1101499"/>
                  </a:cubicBezTo>
                  <a:cubicBezTo>
                    <a:pt x="286448" y="1116225"/>
                    <a:pt x="303204" y="1122318"/>
                    <a:pt x="314375" y="1115717"/>
                  </a:cubicBezTo>
                  <a:cubicBezTo>
                    <a:pt x="342303" y="1099976"/>
                    <a:pt x="347380" y="1078142"/>
                    <a:pt x="334178" y="1049707"/>
                  </a:cubicBezTo>
                  <a:cubicBezTo>
                    <a:pt x="324023" y="1027872"/>
                    <a:pt x="313360" y="1005530"/>
                    <a:pt x="309297" y="982172"/>
                  </a:cubicBezTo>
                  <a:cubicBezTo>
                    <a:pt x="293556" y="895343"/>
                    <a:pt x="280862" y="807498"/>
                    <a:pt x="266136" y="720161"/>
                  </a:cubicBezTo>
                  <a:cubicBezTo>
                    <a:pt x="243286" y="583569"/>
                    <a:pt x="219421" y="446470"/>
                    <a:pt x="196571" y="309879"/>
                  </a:cubicBezTo>
                  <a:cubicBezTo>
                    <a:pt x="189462" y="268241"/>
                    <a:pt x="172199" y="225588"/>
                    <a:pt x="214344" y="190044"/>
                  </a:cubicBezTo>
                  <a:cubicBezTo>
                    <a:pt x="228054" y="178365"/>
                    <a:pt x="224499" y="152469"/>
                    <a:pt x="211805" y="142313"/>
                  </a:cubicBezTo>
                  <a:cubicBezTo>
                    <a:pt x="204949" y="136727"/>
                    <a:pt x="198222" y="135839"/>
                    <a:pt x="191684" y="137362"/>
                  </a:cubicBezTo>
                  <a:close/>
                  <a:moveTo>
                    <a:pt x="120405" y="51929"/>
                  </a:moveTo>
                  <a:cubicBezTo>
                    <a:pt x="101618" y="51929"/>
                    <a:pt x="83337" y="74272"/>
                    <a:pt x="82830" y="97629"/>
                  </a:cubicBezTo>
                  <a:cubicBezTo>
                    <a:pt x="81814" y="117941"/>
                    <a:pt x="99586" y="133681"/>
                    <a:pt x="122944" y="134189"/>
                  </a:cubicBezTo>
                  <a:cubicBezTo>
                    <a:pt x="145794" y="134697"/>
                    <a:pt x="160519" y="119972"/>
                    <a:pt x="160519" y="96614"/>
                  </a:cubicBezTo>
                  <a:cubicBezTo>
                    <a:pt x="160519" y="73256"/>
                    <a:pt x="141731" y="52437"/>
                    <a:pt x="120405" y="51929"/>
                  </a:cubicBezTo>
                  <a:close/>
                  <a:moveTo>
                    <a:pt x="149412" y="10"/>
                  </a:moveTo>
                  <a:cubicBezTo>
                    <a:pt x="142621" y="-117"/>
                    <a:pt x="136655" y="899"/>
                    <a:pt x="134623" y="3692"/>
                  </a:cubicBezTo>
                  <a:cubicBezTo>
                    <a:pt x="125991" y="16386"/>
                    <a:pt x="140209" y="27049"/>
                    <a:pt x="149857" y="35174"/>
                  </a:cubicBezTo>
                  <a:cubicBezTo>
                    <a:pt x="168137" y="50407"/>
                    <a:pt x="183878" y="66656"/>
                    <a:pt x="189463" y="91536"/>
                  </a:cubicBezTo>
                  <a:cubicBezTo>
                    <a:pt x="190987" y="97630"/>
                    <a:pt x="203682" y="104739"/>
                    <a:pt x="211299" y="105247"/>
                  </a:cubicBezTo>
                  <a:cubicBezTo>
                    <a:pt x="215868" y="105247"/>
                    <a:pt x="221454" y="94076"/>
                    <a:pt x="223485" y="91536"/>
                  </a:cubicBezTo>
                  <a:cubicBezTo>
                    <a:pt x="223485" y="47360"/>
                    <a:pt x="202666" y="14355"/>
                    <a:pt x="169152" y="3184"/>
                  </a:cubicBezTo>
                  <a:cubicBezTo>
                    <a:pt x="163820" y="1407"/>
                    <a:pt x="156204" y="137"/>
                    <a:pt x="149412" y="10"/>
                  </a:cubicBezTo>
                  <a:close/>
                </a:path>
              </a:pathLst>
            </a:custGeom>
            <a:solidFill>
              <a:schemeClr val="accent1"/>
            </a:solidFill>
            <a:ln w="6913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003" name="Freeform: Shape 2002">
              <a:extLst>
                <a:ext uri="{FF2B5EF4-FFF2-40B4-BE49-F238E27FC236}">
                  <a16:creationId xmlns:a16="http://schemas.microsoft.com/office/drawing/2014/main" id="{89F52A12-3405-46BA-8C58-FEEB10D0AED2}"/>
                </a:ext>
              </a:extLst>
            </p:cNvPr>
            <p:cNvSpPr/>
            <p:nvPr/>
          </p:nvSpPr>
          <p:spPr>
            <a:xfrm>
              <a:off x="5799943" y="1909888"/>
              <a:ext cx="446842" cy="609330"/>
            </a:xfrm>
            <a:custGeom>
              <a:avLst/>
              <a:gdLst>
                <a:gd name="connsiteX0" fmla="*/ 133784 w 609599"/>
                <a:gd name="connsiteY0" fmla="*/ 676968 h 831272"/>
                <a:gd name="connsiteX1" fmla="*/ 149024 w 609599"/>
                <a:gd name="connsiteY1" fmla="*/ 656879 h 831272"/>
                <a:gd name="connsiteX2" fmla="*/ 167727 w 609599"/>
                <a:gd name="connsiteY2" fmla="*/ 683895 h 831272"/>
                <a:gd name="connsiteX3" fmla="*/ 218989 w 609599"/>
                <a:gd name="connsiteY3" fmla="*/ 701906 h 831272"/>
                <a:gd name="connsiteX4" fmla="*/ 246698 w 609599"/>
                <a:gd name="connsiteY4" fmla="*/ 683202 h 831272"/>
                <a:gd name="connsiteX5" fmla="*/ 255011 w 609599"/>
                <a:gd name="connsiteY5" fmla="*/ 701906 h 831272"/>
                <a:gd name="connsiteX6" fmla="*/ 313200 w 609599"/>
                <a:gd name="connsiteY6" fmla="*/ 692900 h 831272"/>
                <a:gd name="connsiteX7" fmla="*/ 331211 w 609599"/>
                <a:gd name="connsiteY7" fmla="*/ 706755 h 831272"/>
                <a:gd name="connsiteX8" fmla="*/ 358227 w 609599"/>
                <a:gd name="connsiteY8" fmla="*/ 718531 h 831272"/>
                <a:gd name="connsiteX9" fmla="*/ 397020 w 609599"/>
                <a:gd name="connsiteY9" fmla="*/ 682510 h 831272"/>
                <a:gd name="connsiteX10" fmla="*/ 455209 w 609599"/>
                <a:gd name="connsiteY10" fmla="*/ 649951 h 831272"/>
                <a:gd name="connsiteX11" fmla="*/ 512706 w 609599"/>
                <a:gd name="connsiteY11" fmla="*/ 622935 h 831272"/>
                <a:gd name="connsiteX12" fmla="*/ 376238 w 609599"/>
                <a:gd name="connsiteY12" fmla="*/ 645102 h 831272"/>
                <a:gd name="connsiteX13" fmla="*/ 333982 w 609599"/>
                <a:gd name="connsiteY13" fmla="*/ 658957 h 831272"/>
                <a:gd name="connsiteX14" fmla="*/ 315971 w 609599"/>
                <a:gd name="connsiteY14" fmla="*/ 658264 h 831272"/>
                <a:gd name="connsiteX15" fmla="*/ 277178 w 609599"/>
                <a:gd name="connsiteY15" fmla="*/ 641639 h 831272"/>
                <a:gd name="connsiteX16" fmla="*/ 253626 w 609599"/>
                <a:gd name="connsiteY16" fmla="*/ 655493 h 831272"/>
                <a:gd name="connsiteX17" fmla="*/ 241849 w 609599"/>
                <a:gd name="connsiteY17" fmla="*/ 625013 h 831272"/>
                <a:gd name="connsiteX18" fmla="*/ 218296 w 609599"/>
                <a:gd name="connsiteY18" fmla="*/ 649951 h 831272"/>
                <a:gd name="connsiteX19" fmla="*/ 190587 w 609599"/>
                <a:gd name="connsiteY19" fmla="*/ 601460 h 831272"/>
                <a:gd name="connsiteX20" fmla="*/ 174655 w 609599"/>
                <a:gd name="connsiteY20" fmla="*/ 630555 h 831272"/>
                <a:gd name="connsiteX21" fmla="*/ 147638 w 609599"/>
                <a:gd name="connsiteY21" fmla="*/ 559204 h 831272"/>
                <a:gd name="connsiteX22" fmla="*/ 120622 w 609599"/>
                <a:gd name="connsiteY22" fmla="*/ 517641 h 831272"/>
                <a:gd name="connsiteX23" fmla="*/ 58277 w 609599"/>
                <a:gd name="connsiteY23" fmla="*/ 395720 h 831272"/>
                <a:gd name="connsiteX24" fmla="*/ 98455 w 609599"/>
                <a:gd name="connsiteY24" fmla="*/ 343073 h 831272"/>
                <a:gd name="connsiteX25" fmla="*/ 136555 w 609599"/>
                <a:gd name="connsiteY25" fmla="*/ 230851 h 831272"/>
                <a:gd name="connsiteX26" fmla="*/ 65896 w 609599"/>
                <a:gd name="connsiteY26" fmla="*/ 311208 h 831272"/>
                <a:gd name="connsiteX27" fmla="*/ 173269 w 609599"/>
                <a:gd name="connsiteY27" fmla="*/ 54899 h 831272"/>
                <a:gd name="connsiteX28" fmla="*/ 285491 w 609599"/>
                <a:gd name="connsiteY28" fmla="*/ 167813 h 831272"/>
                <a:gd name="connsiteX29" fmla="*/ 294496 w 609599"/>
                <a:gd name="connsiteY29" fmla="*/ 160886 h 831272"/>
                <a:gd name="connsiteX30" fmla="*/ 282027 w 609599"/>
                <a:gd name="connsiteY30" fmla="*/ 138026 h 831272"/>
                <a:gd name="connsiteX31" fmla="*/ 249469 w 609599"/>
                <a:gd name="connsiteY31" fmla="*/ 74295 h 831272"/>
                <a:gd name="connsiteX32" fmla="*/ 286877 w 609599"/>
                <a:gd name="connsiteY32" fmla="*/ 3637 h 831272"/>
                <a:gd name="connsiteX33" fmla="*/ 371389 w 609599"/>
                <a:gd name="connsiteY33" fmla="*/ 3637 h 831272"/>
                <a:gd name="connsiteX34" fmla="*/ 579900 w 609599"/>
                <a:gd name="connsiteY34" fmla="*/ 132484 h 831272"/>
                <a:gd name="connsiteX35" fmla="*/ 595833 w 609599"/>
                <a:gd name="connsiteY35" fmla="*/ 319520 h 831272"/>
                <a:gd name="connsiteX36" fmla="*/ 571587 w 609599"/>
                <a:gd name="connsiteY36" fmla="*/ 395720 h 831272"/>
                <a:gd name="connsiteX37" fmla="*/ 563967 w 609599"/>
                <a:gd name="connsiteY37" fmla="*/ 505171 h 831272"/>
                <a:gd name="connsiteX38" fmla="*/ 551498 w 609599"/>
                <a:gd name="connsiteY38" fmla="*/ 568902 h 831272"/>
                <a:gd name="connsiteX39" fmla="*/ 554962 w 609599"/>
                <a:gd name="connsiteY39" fmla="*/ 607002 h 831272"/>
                <a:gd name="connsiteX40" fmla="*/ 551498 w 609599"/>
                <a:gd name="connsiteY40" fmla="*/ 634711 h 831272"/>
                <a:gd name="connsiteX41" fmla="*/ 500236 w 609599"/>
                <a:gd name="connsiteY41" fmla="*/ 684588 h 831272"/>
                <a:gd name="connsiteX42" fmla="*/ 379009 w 609599"/>
                <a:gd name="connsiteY42" fmla="*/ 792653 h 831272"/>
                <a:gd name="connsiteX43" fmla="*/ 224531 w 609599"/>
                <a:gd name="connsiteY43" fmla="*/ 831446 h 831272"/>
                <a:gd name="connsiteX44" fmla="*/ 147638 w 609599"/>
                <a:gd name="connsiteY44" fmla="*/ 811357 h 831272"/>
                <a:gd name="connsiteX45" fmla="*/ 92913 w 609599"/>
                <a:gd name="connsiteY45" fmla="*/ 742084 h 831272"/>
                <a:gd name="connsiteX46" fmla="*/ 48578 w 609599"/>
                <a:gd name="connsiteY46" fmla="*/ 625706 h 831272"/>
                <a:gd name="connsiteX47" fmla="*/ 9093 w 609599"/>
                <a:gd name="connsiteY47" fmla="*/ 543964 h 831272"/>
                <a:gd name="connsiteX48" fmla="*/ 87 w 609599"/>
                <a:gd name="connsiteY48" fmla="*/ 497551 h 831272"/>
                <a:gd name="connsiteX49" fmla="*/ 27104 w 609599"/>
                <a:gd name="connsiteY49" fmla="*/ 485082 h 831272"/>
                <a:gd name="connsiteX50" fmla="*/ 102611 w 609599"/>
                <a:gd name="connsiteY50" fmla="*/ 600768 h 831272"/>
                <a:gd name="connsiteX51" fmla="*/ 125471 w 609599"/>
                <a:gd name="connsiteY51" fmla="*/ 678353 h 831272"/>
                <a:gd name="connsiteX52" fmla="*/ 133784 w 609599"/>
                <a:gd name="connsiteY52" fmla="*/ 676968 h 831272"/>
                <a:gd name="connsiteX53" fmla="*/ 201671 w 609599"/>
                <a:gd name="connsiteY53" fmla="*/ 474691 h 831272"/>
                <a:gd name="connsiteX54" fmla="*/ 260553 w 609599"/>
                <a:gd name="connsiteY54" fmla="*/ 413731 h 831272"/>
                <a:gd name="connsiteX55" fmla="*/ 189202 w 609599"/>
                <a:gd name="connsiteY55" fmla="*/ 340302 h 831272"/>
                <a:gd name="connsiteX56" fmla="*/ 132398 w 609599"/>
                <a:gd name="connsiteY56" fmla="*/ 394335 h 831272"/>
                <a:gd name="connsiteX57" fmla="*/ 201671 w 609599"/>
                <a:gd name="connsiteY57" fmla="*/ 474691 h 831272"/>
                <a:gd name="connsiteX58" fmla="*/ 426115 w 609599"/>
                <a:gd name="connsiteY58" fmla="*/ 496859 h 831272"/>
                <a:gd name="connsiteX59" fmla="*/ 480840 w 609599"/>
                <a:gd name="connsiteY59" fmla="*/ 448368 h 831272"/>
                <a:gd name="connsiteX60" fmla="*/ 411567 w 609599"/>
                <a:gd name="connsiteY60" fmla="*/ 379095 h 831272"/>
                <a:gd name="connsiteX61" fmla="*/ 354764 w 609599"/>
                <a:gd name="connsiteY61" fmla="*/ 441441 h 831272"/>
                <a:gd name="connsiteX62" fmla="*/ 426115 w 609599"/>
                <a:gd name="connsiteY62" fmla="*/ 496859 h 8312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l="l" t="t" r="r" b="b"/>
              <a:pathLst>
                <a:path w="609599" h="831272">
                  <a:moveTo>
                    <a:pt x="133784" y="676968"/>
                  </a:moveTo>
                  <a:cubicBezTo>
                    <a:pt x="137940" y="671426"/>
                    <a:pt x="142096" y="666577"/>
                    <a:pt x="149024" y="656879"/>
                  </a:cubicBezTo>
                  <a:cubicBezTo>
                    <a:pt x="155951" y="666577"/>
                    <a:pt x="162186" y="675582"/>
                    <a:pt x="167727" y="683895"/>
                  </a:cubicBezTo>
                  <a:cubicBezTo>
                    <a:pt x="197515" y="660342"/>
                    <a:pt x="209291" y="665884"/>
                    <a:pt x="218989" y="701906"/>
                  </a:cubicBezTo>
                  <a:cubicBezTo>
                    <a:pt x="227995" y="696364"/>
                    <a:pt x="237000" y="689437"/>
                    <a:pt x="246698" y="683202"/>
                  </a:cubicBezTo>
                  <a:cubicBezTo>
                    <a:pt x="250162" y="690822"/>
                    <a:pt x="252933" y="697750"/>
                    <a:pt x="255011" y="701906"/>
                  </a:cubicBezTo>
                  <a:cubicBezTo>
                    <a:pt x="274407" y="698442"/>
                    <a:pt x="293804" y="694286"/>
                    <a:pt x="313200" y="692900"/>
                  </a:cubicBezTo>
                  <a:cubicBezTo>
                    <a:pt x="319435" y="692208"/>
                    <a:pt x="329826" y="701213"/>
                    <a:pt x="331211" y="706755"/>
                  </a:cubicBezTo>
                  <a:cubicBezTo>
                    <a:pt x="333982" y="727537"/>
                    <a:pt x="347836" y="724766"/>
                    <a:pt x="358227" y="718531"/>
                  </a:cubicBezTo>
                  <a:cubicBezTo>
                    <a:pt x="372775" y="708833"/>
                    <a:pt x="385936" y="696364"/>
                    <a:pt x="397020" y="682510"/>
                  </a:cubicBezTo>
                  <a:cubicBezTo>
                    <a:pt x="412260" y="663113"/>
                    <a:pt x="430271" y="653415"/>
                    <a:pt x="455209" y="649951"/>
                  </a:cubicBezTo>
                  <a:cubicBezTo>
                    <a:pt x="475298" y="647181"/>
                    <a:pt x="494002" y="634019"/>
                    <a:pt x="512706" y="622935"/>
                  </a:cubicBezTo>
                  <a:cubicBezTo>
                    <a:pt x="469064" y="602153"/>
                    <a:pt x="406718" y="616008"/>
                    <a:pt x="376238" y="645102"/>
                  </a:cubicBezTo>
                  <a:cubicBezTo>
                    <a:pt x="366540" y="654108"/>
                    <a:pt x="348529" y="655493"/>
                    <a:pt x="333982" y="658957"/>
                  </a:cubicBezTo>
                  <a:cubicBezTo>
                    <a:pt x="328440" y="660342"/>
                    <a:pt x="320127" y="656186"/>
                    <a:pt x="315971" y="658264"/>
                  </a:cubicBezTo>
                  <a:cubicBezTo>
                    <a:pt x="295189" y="670041"/>
                    <a:pt x="282720" y="663806"/>
                    <a:pt x="277178" y="641639"/>
                  </a:cubicBezTo>
                  <a:cubicBezTo>
                    <a:pt x="268866" y="646488"/>
                    <a:pt x="261246" y="651337"/>
                    <a:pt x="253626" y="655493"/>
                  </a:cubicBezTo>
                  <a:cubicBezTo>
                    <a:pt x="249469" y="645102"/>
                    <a:pt x="246006" y="635404"/>
                    <a:pt x="241849" y="625013"/>
                  </a:cubicBezTo>
                  <a:cubicBezTo>
                    <a:pt x="236307" y="631248"/>
                    <a:pt x="228687" y="638868"/>
                    <a:pt x="218296" y="649951"/>
                  </a:cubicBezTo>
                  <a:cubicBezTo>
                    <a:pt x="208598" y="632633"/>
                    <a:pt x="200286" y="618779"/>
                    <a:pt x="190587" y="601460"/>
                  </a:cubicBezTo>
                  <a:cubicBezTo>
                    <a:pt x="184353" y="612544"/>
                    <a:pt x="179504" y="621550"/>
                    <a:pt x="174655" y="630555"/>
                  </a:cubicBezTo>
                  <a:cubicBezTo>
                    <a:pt x="146946" y="618779"/>
                    <a:pt x="135862" y="591070"/>
                    <a:pt x="147638" y="559204"/>
                  </a:cubicBezTo>
                  <a:cubicBezTo>
                    <a:pt x="161493" y="523875"/>
                    <a:pt x="163571" y="523875"/>
                    <a:pt x="120622" y="517641"/>
                  </a:cubicBezTo>
                  <a:cubicBezTo>
                    <a:pt x="54120" y="508635"/>
                    <a:pt x="25718" y="455295"/>
                    <a:pt x="58277" y="395720"/>
                  </a:cubicBezTo>
                  <a:cubicBezTo>
                    <a:pt x="68667" y="376324"/>
                    <a:pt x="83907" y="359699"/>
                    <a:pt x="98455" y="343073"/>
                  </a:cubicBezTo>
                  <a:cubicBezTo>
                    <a:pt x="133091" y="303588"/>
                    <a:pt x="139326" y="288348"/>
                    <a:pt x="136555" y="230851"/>
                  </a:cubicBezTo>
                  <a:cubicBezTo>
                    <a:pt x="112309" y="258560"/>
                    <a:pt x="90142" y="284191"/>
                    <a:pt x="65896" y="311208"/>
                  </a:cubicBezTo>
                  <a:cubicBezTo>
                    <a:pt x="28489" y="235008"/>
                    <a:pt x="106075" y="99926"/>
                    <a:pt x="173269" y="54899"/>
                  </a:cubicBezTo>
                  <a:cubicBezTo>
                    <a:pt x="211369" y="92999"/>
                    <a:pt x="248084" y="130406"/>
                    <a:pt x="285491" y="167813"/>
                  </a:cubicBezTo>
                  <a:cubicBezTo>
                    <a:pt x="288262" y="165735"/>
                    <a:pt x="291726" y="162964"/>
                    <a:pt x="294496" y="160886"/>
                  </a:cubicBezTo>
                  <a:cubicBezTo>
                    <a:pt x="290340" y="153266"/>
                    <a:pt x="286184" y="145646"/>
                    <a:pt x="282027" y="138026"/>
                  </a:cubicBezTo>
                  <a:cubicBezTo>
                    <a:pt x="270944" y="116551"/>
                    <a:pt x="257782" y="96462"/>
                    <a:pt x="249469" y="74295"/>
                  </a:cubicBezTo>
                  <a:cubicBezTo>
                    <a:pt x="236307" y="38273"/>
                    <a:pt x="250162" y="10564"/>
                    <a:pt x="286877" y="3637"/>
                  </a:cubicBezTo>
                  <a:cubicBezTo>
                    <a:pt x="313893" y="-1212"/>
                    <a:pt x="343680" y="-1212"/>
                    <a:pt x="371389" y="3637"/>
                  </a:cubicBezTo>
                  <a:cubicBezTo>
                    <a:pt x="457287" y="18877"/>
                    <a:pt x="531409" y="53513"/>
                    <a:pt x="579900" y="132484"/>
                  </a:cubicBezTo>
                  <a:cubicBezTo>
                    <a:pt x="618000" y="193444"/>
                    <a:pt x="616615" y="255097"/>
                    <a:pt x="595833" y="319520"/>
                  </a:cubicBezTo>
                  <a:cubicBezTo>
                    <a:pt x="587520" y="345151"/>
                    <a:pt x="579900" y="370090"/>
                    <a:pt x="571587" y="395720"/>
                  </a:cubicBezTo>
                  <a:cubicBezTo>
                    <a:pt x="559811" y="431742"/>
                    <a:pt x="554269" y="466379"/>
                    <a:pt x="563967" y="505171"/>
                  </a:cubicBezTo>
                  <a:cubicBezTo>
                    <a:pt x="568816" y="524568"/>
                    <a:pt x="557040" y="547428"/>
                    <a:pt x="551498" y="568902"/>
                  </a:cubicBezTo>
                  <a:cubicBezTo>
                    <a:pt x="548035" y="582064"/>
                    <a:pt x="539029" y="593841"/>
                    <a:pt x="554962" y="607002"/>
                  </a:cubicBezTo>
                  <a:cubicBezTo>
                    <a:pt x="559118" y="610466"/>
                    <a:pt x="557040" y="628477"/>
                    <a:pt x="551498" y="634711"/>
                  </a:cubicBezTo>
                  <a:cubicBezTo>
                    <a:pt x="536258" y="652722"/>
                    <a:pt x="518247" y="668655"/>
                    <a:pt x="500236" y="684588"/>
                  </a:cubicBezTo>
                  <a:cubicBezTo>
                    <a:pt x="460058" y="720610"/>
                    <a:pt x="417109" y="754553"/>
                    <a:pt x="379009" y="792653"/>
                  </a:cubicBezTo>
                  <a:cubicBezTo>
                    <a:pt x="333982" y="837681"/>
                    <a:pt x="280642" y="838373"/>
                    <a:pt x="224531" y="831446"/>
                  </a:cubicBezTo>
                  <a:cubicBezTo>
                    <a:pt x="198207" y="827982"/>
                    <a:pt x="171884" y="821055"/>
                    <a:pt x="147638" y="811357"/>
                  </a:cubicBezTo>
                  <a:cubicBezTo>
                    <a:pt x="116466" y="799581"/>
                    <a:pt x="101226" y="776028"/>
                    <a:pt x="92913" y="742084"/>
                  </a:cubicBezTo>
                  <a:cubicBezTo>
                    <a:pt x="83215" y="701906"/>
                    <a:pt x="65204" y="663806"/>
                    <a:pt x="48578" y="625706"/>
                  </a:cubicBezTo>
                  <a:cubicBezTo>
                    <a:pt x="36802" y="597997"/>
                    <a:pt x="20869" y="571673"/>
                    <a:pt x="9093" y="543964"/>
                  </a:cubicBezTo>
                  <a:cubicBezTo>
                    <a:pt x="2858" y="529417"/>
                    <a:pt x="-605" y="513484"/>
                    <a:pt x="87" y="497551"/>
                  </a:cubicBezTo>
                  <a:cubicBezTo>
                    <a:pt x="87" y="480233"/>
                    <a:pt x="19484" y="472613"/>
                    <a:pt x="27104" y="485082"/>
                  </a:cubicBezTo>
                  <a:cubicBezTo>
                    <a:pt x="50657" y="524568"/>
                    <a:pt x="97069" y="548813"/>
                    <a:pt x="102611" y="600768"/>
                  </a:cubicBezTo>
                  <a:cubicBezTo>
                    <a:pt x="105382" y="627091"/>
                    <a:pt x="117158" y="652722"/>
                    <a:pt x="125471" y="678353"/>
                  </a:cubicBezTo>
                  <a:cubicBezTo>
                    <a:pt x="128242" y="678353"/>
                    <a:pt x="131013" y="677660"/>
                    <a:pt x="133784" y="676968"/>
                  </a:cubicBezTo>
                  <a:close/>
                  <a:moveTo>
                    <a:pt x="201671" y="474691"/>
                  </a:moveTo>
                  <a:cubicBezTo>
                    <a:pt x="238386" y="473306"/>
                    <a:pt x="261246" y="449753"/>
                    <a:pt x="260553" y="413731"/>
                  </a:cubicBezTo>
                  <a:cubicBezTo>
                    <a:pt x="259860" y="370782"/>
                    <a:pt x="228687" y="338917"/>
                    <a:pt x="189202" y="340302"/>
                  </a:cubicBezTo>
                  <a:cubicBezTo>
                    <a:pt x="154566" y="341688"/>
                    <a:pt x="131706" y="363162"/>
                    <a:pt x="132398" y="394335"/>
                  </a:cubicBezTo>
                  <a:cubicBezTo>
                    <a:pt x="133091" y="434513"/>
                    <a:pt x="168420" y="475384"/>
                    <a:pt x="201671" y="474691"/>
                  </a:cubicBezTo>
                  <a:close/>
                  <a:moveTo>
                    <a:pt x="426115" y="496859"/>
                  </a:moveTo>
                  <a:cubicBezTo>
                    <a:pt x="457287" y="498244"/>
                    <a:pt x="478762" y="478848"/>
                    <a:pt x="480840" y="448368"/>
                  </a:cubicBezTo>
                  <a:cubicBezTo>
                    <a:pt x="482918" y="412346"/>
                    <a:pt x="452438" y="381866"/>
                    <a:pt x="411567" y="379095"/>
                  </a:cubicBezTo>
                  <a:cubicBezTo>
                    <a:pt x="383858" y="377017"/>
                    <a:pt x="354764" y="408882"/>
                    <a:pt x="354764" y="441441"/>
                  </a:cubicBezTo>
                  <a:cubicBezTo>
                    <a:pt x="353378" y="471920"/>
                    <a:pt x="383858" y="495473"/>
                    <a:pt x="426115" y="496859"/>
                  </a:cubicBezTo>
                  <a:close/>
                </a:path>
              </a:pathLst>
            </a:custGeom>
            <a:solidFill>
              <a:schemeClr val="accent3"/>
            </a:solidFill>
            <a:ln w="691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4" name="Freeform: Shape 2003">
              <a:extLst>
                <a:ext uri="{FF2B5EF4-FFF2-40B4-BE49-F238E27FC236}">
                  <a16:creationId xmlns:a16="http://schemas.microsoft.com/office/drawing/2014/main" id="{1B0225B6-2811-41DD-A8E6-CE7D020CFD6D}"/>
                </a:ext>
              </a:extLst>
            </p:cNvPr>
            <p:cNvSpPr/>
            <p:nvPr/>
          </p:nvSpPr>
          <p:spPr>
            <a:xfrm>
              <a:off x="5629902" y="2816900"/>
              <a:ext cx="324975" cy="675340"/>
            </a:xfrm>
            <a:custGeom>
              <a:avLst/>
              <a:gdLst>
                <a:gd name="connsiteX0" fmla="*/ 72736 w 443345"/>
                <a:gd name="connsiteY0" fmla="*/ 8313 h 921327"/>
                <a:gd name="connsiteX1" fmla="*/ 120535 w 443345"/>
                <a:gd name="connsiteY1" fmla="*/ 56804 h 921327"/>
                <a:gd name="connsiteX2" fmla="*/ 343593 w 443345"/>
                <a:gd name="connsiteY2" fmla="*/ 130233 h 921327"/>
                <a:gd name="connsiteX3" fmla="*/ 371995 w 443345"/>
                <a:gd name="connsiteY3" fmla="*/ 116378 h 921327"/>
                <a:gd name="connsiteX4" fmla="*/ 330431 w 443345"/>
                <a:gd name="connsiteY4" fmla="*/ 85205 h 921327"/>
                <a:gd name="connsiteX5" fmla="*/ 247996 w 443345"/>
                <a:gd name="connsiteY5" fmla="*/ 36022 h 921327"/>
                <a:gd name="connsiteX6" fmla="*/ 222365 w 443345"/>
                <a:gd name="connsiteY6" fmla="*/ 8313 h 921327"/>
                <a:gd name="connsiteX7" fmla="*/ 227907 w 443345"/>
                <a:gd name="connsiteY7" fmla="*/ 0 h 921327"/>
                <a:gd name="connsiteX8" fmla="*/ 261158 w 443345"/>
                <a:gd name="connsiteY8" fmla="*/ 9698 h 921327"/>
                <a:gd name="connsiteX9" fmla="*/ 341515 w 443345"/>
                <a:gd name="connsiteY9" fmla="*/ 37407 h 921327"/>
                <a:gd name="connsiteX10" fmla="*/ 407324 w 443345"/>
                <a:gd name="connsiteY10" fmla="*/ 113607 h 921327"/>
                <a:gd name="connsiteX11" fmla="*/ 423256 w 443345"/>
                <a:gd name="connsiteY11" fmla="*/ 264622 h 921327"/>
                <a:gd name="connsiteX12" fmla="*/ 430876 w 443345"/>
                <a:gd name="connsiteY12" fmla="*/ 451658 h 921327"/>
                <a:gd name="connsiteX13" fmla="*/ 438496 w 443345"/>
                <a:gd name="connsiteY13" fmla="*/ 482138 h 921327"/>
                <a:gd name="connsiteX14" fmla="*/ 428798 w 443345"/>
                <a:gd name="connsiteY14" fmla="*/ 545869 h 921327"/>
                <a:gd name="connsiteX15" fmla="*/ 370609 w 443345"/>
                <a:gd name="connsiteY15" fmla="*/ 624840 h 921327"/>
                <a:gd name="connsiteX16" fmla="*/ 297180 w 443345"/>
                <a:gd name="connsiteY16" fmla="*/ 721822 h 921327"/>
                <a:gd name="connsiteX17" fmla="*/ 274320 w 443345"/>
                <a:gd name="connsiteY17" fmla="*/ 757151 h 921327"/>
                <a:gd name="connsiteX18" fmla="*/ 200198 w 443345"/>
                <a:gd name="connsiteY18" fmla="*/ 851362 h 921327"/>
                <a:gd name="connsiteX19" fmla="*/ 164176 w 443345"/>
                <a:gd name="connsiteY19" fmla="*/ 893618 h 921327"/>
                <a:gd name="connsiteX20" fmla="*/ 70658 w 443345"/>
                <a:gd name="connsiteY20" fmla="*/ 905395 h 921327"/>
                <a:gd name="connsiteX21" fmla="*/ 13162 w 443345"/>
                <a:gd name="connsiteY21" fmla="*/ 811184 h 921327"/>
                <a:gd name="connsiteX22" fmla="*/ 42949 w 443345"/>
                <a:gd name="connsiteY22" fmla="*/ 836122 h 921327"/>
                <a:gd name="connsiteX23" fmla="*/ 94904 w 443345"/>
                <a:gd name="connsiteY23" fmla="*/ 890155 h 921327"/>
                <a:gd name="connsiteX24" fmla="*/ 115685 w 443345"/>
                <a:gd name="connsiteY24" fmla="*/ 894311 h 921327"/>
                <a:gd name="connsiteX25" fmla="*/ 121227 w 443345"/>
                <a:gd name="connsiteY25" fmla="*/ 873529 h 921327"/>
                <a:gd name="connsiteX26" fmla="*/ 93518 w 443345"/>
                <a:gd name="connsiteY26" fmla="*/ 825731 h 921327"/>
                <a:gd name="connsiteX27" fmla="*/ 11084 w 443345"/>
                <a:gd name="connsiteY27" fmla="*/ 695498 h 921327"/>
                <a:gd name="connsiteX28" fmla="*/ 4849 w 443345"/>
                <a:gd name="connsiteY28" fmla="*/ 665018 h 921327"/>
                <a:gd name="connsiteX29" fmla="*/ 127462 w 443345"/>
                <a:gd name="connsiteY29" fmla="*/ 799407 h 921327"/>
                <a:gd name="connsiteX30" fmla="*/ 137853 w 443345"/>
                <a:gd name="connsiteY30" fmla="*/ 791787 h 921327"/>
                <a:gd name="connsiteX31" fmla="*/ 117764 w 443345"/>
                <a:gd name="connsiteY31" fmla="*/ 754380 h 921327"/>
                <a:gd name="connsiteX32" fmla="*/ 23553 w 443345"/>
                <a:gd name="connsiteY32" fmla="*/ 611678 h 921327"/>
                <a:gd name="connsiteX33" fmla="*/ 10391 w 443345"/>
                <a:gd name="connsiteY33" fmla="*/ 574964 h 921327"/>
                <a:gd name="connsiteX34" fmla="*/ 19396 w 443345"/>
                <a:gd name="connsiteY34" fmla="*/ 570114 h 921327"/>
                <a:gd name="connsiteX35" fmla="*/ 65116 w 443345"/>
                <a:gd name="connsiteY35" fmla="*/ 626225 h 921327"/>
                <a:gd name="connsiteX36" fmla="*/ 146858 w 443345"/>
                <a:gd name="connsiteY36" fmla="*/ 710045 h 921327"/>
                <a:gd name="connsiteX37" fmla="*/ 209204 w 443345"/>
                <a:gd name="connsiteY37" fmla="*/ 716280 h 921327"/>
                <a:gd name="connsiteX38" fmla="*/ 211282 w 443345"/>
                <a:gd name="connsiteY38" fmla="*/ 676102 h 921327"/>
                <a:gd name="connsiteX39" fmla="*/ 128155 w 443345"/>
                <a:gd name="connsiteY39" fmla="*/ 618605 h 921327"/>
                <a:gd name="connsiteX40" fmla="*/ 42949 w 443345"/>
                <a:gd name="connsiteY40" fmla="*/ 519545 h 921327"/>
                <a:gd name="connsiteX41" fmla="*/ 24938 w 443345"/>
                <a:gd name="connsiteY41" fmla="*/ 477982 h 921327"/>
                <a:gd name="connsiteX42" fmla="*/ 33251 w 443345"/>
                <a:gd name="connsiteY42" fmla="*/ 472440 h 921327"/>
                <a:gd name="connsiteX43" fmla="*/ 58189 w 443345"/>
                <a:gd name="connsiteY43" fmla="*/ 497378 h 921327"/>
                <a:gd name="connsiteX44" fmla="*/ 180109 w 443345"/>
                <a:gd name="connsiteY44" fmla="*/ 599209 h 921327"/>
                <a:gd name="connsiteX45" fmla="*/ 264622 w 443345"/>
                <a:gd name="connsiteY45" fmla="*/ 613064 h 921327"/>
                <a:gd name="connsiteX46" fmla="*/ 295102 w 443345"/>
                <a:gd name="connsiteY46" fmla="*/ 584662 h 921327"/>
                <a:gd name="connsiteX47" fmla="*/ 272935 w 443345"/>
                <a:gd name="connsiteY47" fmla="*/ 555567 h 921327"/>
                <a:gd name="connsiteX48" fmla="*/ 169718 w 443345"/>
                <a:gd name="connsiteY48" fmla="*/ 500149 h 921327"/>
                <a:gd name="connsiteX49" fmla="*/ 27016 w 443345"/>
                <a:gd name="connsiteY49" fmla="*/ 370609 h 921327"/>
                <a:gd name="connsiteX50" fmla="*/ 13162 w 443345"/>
                <a:gd name="connsiteY50" fmla="*/ 338051 h 921327"/>
                <a:gd name="connsiteX51" fmla="*/ 20089 w 443345"/>
                <a:gd name="connsiteY51" fmla="*/ 333202 h 921327"/>
                <a:gd name="connsiteX52" fmla="*/ 51262 w 443345"/>
                <a:gd name="connsiteY52" fmla="*/ 360218 h 921327"/>
                <a:gd name="connsiteX53" fmla="*/ 298565 w 443345"/>
                <a:gd name="connsiteY53" fmla="*/ 477982 h 921327"/>
                <a:gd name="connsiteX54" fmla="*/ 317269 w 443345"/>
                <a:gd name="connsiteY54" fmla="*/ 477289 h 921327"/>
                <a:gd name="connsiteX55" fmla="*/ 360911 w 443345"/>
                <a:gd name="connsiteY55" fmla="*/ 450966 h 921327"/>
                <a:gd name="connsiteX56" fmla="*/ 326275 w 443345"/>
                <a:gd name="connsiteY56" fmla="*/ 419793 h 921327"/>
                <a:gd name="connsiteX57" fmla="*/ 170411 w 443345"/>
                <a:gd name="connsiteY57" fmla="*/ 365760 h 921327"/>
                <a:gd name="connsiteX58" fmla="*/ 14547 w 443345"/>
                <a:gd name="connsiteY58" fmla="*/ 236220 h 921327"/>
                <a:gd name="connsiteX59" fmla="*/ 0 w 443345"/>
                <a:gd name="connsiteY59" fmla="*/ 198120 h 921327"/>
                <a:gd name="connsiteX60" fmla="*/ 8313 w 443345"/>
                <a:gd name="connsiteY60" fmla="*/ 191886 h 921327"/>
                <a:gd name="connsiteX61" fmla="*/ 44335 w 443345"/>
                <a:gd name="connsiteY61" fmla="*/ 222366 h 921327"/>
                <a:gd name="connsiteX62" fmla="*/ 157942 w 443345"/>
                <a:gd name="connsiteY62" fmla="*/ 316576 h 921327"/>
                <a:gd name="connsiteX63" fmla="*/ 343593 w 443345"/>
                <a:gd name="connsiteY63" fmla="*/ 349827 h 921327"/>
                <a:gd name="connsiteX64" fmla="*/ 365067 w 443345"/>
                <a:gd name="connsiteY64" fmla="*/ 340129 h 921327"/>
                <a:gd name="connsiteX65" fmla="*/ 350520 w 443345"/>
                <a:gd name="connsiteY65" fmla="*/ 314498 h 921327"/>
                <a:gd name="connsiteX66" fmla="*/ 297873 w 443345"/>
                <a:gd name="connsiteY66" fmla="*/ 295795 h 921327"/>
                <a:gd name="connsiteX67" fmla="*/ 144780 w 443345"/>
                <a:gd name="connsiteY67" fmla="*/ 243147 h 921327"/>
                <a:gd name="connsiteX68" fmla="*/ 56111 w 443345"/>
                <a:gd name="connsiteY68" fmla="*/ 167640 h 921327"/>
                <a:gd name="connsiteX69" fmla="*/ 45720 w 443345"/>
                <a:gd name="connsiteY69" fmla="*/ 149629 h 921327"/>
                <a:gd name="connsiteX70" fmla="*/ 47798 w 443345"/>
                <a:gd name="connsiteY70" fmla="*/ 130233 h 921327"/>
                <a:gd name="connsiteX71" fmla="*/ 64424 w 443345"/>
                <a:gd name="connsiteY71" fmla="*/ 134389 h 921327"/>
                <a:gd name="connsiteX72" fmla="*/ 110836 w 443345"/>
                <a:gd name="connsiteY72" fmla="*/ 178724 h 921327"/>
                <a:gd name="connsiteX73" fmla="*/ 333202 w 443345"/>
                <a:gd name="connsiteY73" fmla="*/ 245918 h 921327"/>
                <a:gd name="connsiteX74" fmla="*/ 354676 w 443345"/>
                <a:gd name="connsiteY74" fmla="*/ 229986 h 921327"/>
                <a:gd name="connsiteX75" fmla="*/ 340129 w 443345"/>
                <a:gd name="connsiteY75" fmla="*/ 207818 h 921327"/>
                <a:gd name="connsiteX76" fmla="*/ 263929 w 443345"/>
                <a:gd name="connsiteY76" fmla="*/ 176645 h 921327"/>
                <a:gd name="connsiteX77" fmla="*/ 133004 w 443345"/>
                <a:gd name="connsiteY77" fmla="*/ 118456 h 921327"/>
                <a:gd name="connsiteX78" fmla="*/ 65809 w 443345"/>
                <a:gd name="connsiteY78" fmla="*/ 29095 h 921327"/>
                <a:gd name="connsiteX79" fmla="*/ 65116 w 443345"/>
                <a:gd name="connsiteY79" fmla="*/ 18704 h 921327"/>
                <a:gd name="connsiteX80" fmla="*/ 72736 w 443345"/>
                <a:gd name="connsiteY80" fmla="*/ 8313 h 921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</a:cxnLst>
              <a:rect l="l" t="t" r="r" b="b"/>
              <a:pathLst>
                <a:path w="443345" h="921327">
                  <a:moveTo>
                    <a:pt x="72736" y="8313"/>
                  </a:moveTo>
                  <a:cubicBezTo>
                    <a:pt x="90055" y="25631"/>
                    <a:pt x="107373" y="39486"/>
                    <a:pt x="120535" y="56804"/>
                  </a:cubicBezTo>
                  <a:cubicBezTo>
                    <a:pt x="178724" y="131618"/>
                    <a:pt x="259773" y="133696"/>
                    <a:pt x="343593" y="130233"/>
                  </a:cubicBezTo>
                  <a:cubicBezTo>
                    <a:pt x="351213" y="129540"/>
                    <a:pt x="358140" y="123305"/>
                    <a:pt x="371995" y="116378"/>
                  </a:cubicBezTo>
                  <a:cubicBezTo>
                    <a:pt x="355369" y="103909"/>
                    <a:pt x="343593" y="93518"/>
                    <a:pt x="330431" y="85205"/>
                  </a:cubicBezTo>
                  <a:cubicBezTo>
                    <a:pt x="303415" y="68580"/>
                    <a:pt x="275013" y="53340"/>
                    <a:pt x="247996" y="36022"/>
                  </a:cubicBezTo>
                  <a:cubicBezTo>
                    <a:pt x="237605" y="29095"/>
                    <a:pt x="230678" y="18011"/>
                    <a:pt x="222365" y="8313"/>
                  </a:cubicBezTo>
                  <a:cubicBezTo>
                    <a:pt x="224444" y="5542"/>
                    <a:pt x="225829" y="2771"/>
                    <a:pt x="227907" y="0"/>
                  </a:cubicBezTo>
                  <a:cubicBezTo>
                    <a:pt x="238991" y="3464"/>
                    <a:pt x="250767" y="6235"/>
                    <a:pt x="261158" y="9698"/>
                  </a:cubicBezTo>
                  <a:cubicBezTo>
                    <a:pt x="288175" y="18704"/>
                    <a:pt x="313805" y="31865"/>
                    <a:pt x="341515" y="37407"/>
                  </a:cubicBezTo>
                  <a:cubicBezTo>
                    <a:pt x="391391" y="47798"/>
                    <a:pt x="399704" y="58882"/>
                    <a:pt x="407324" y="113607"/>
                  </a:cubicBezTo>
                  <a:cubicBezTo>
                    <a:pt x="414251" y="164176"/>
                    <a:pt x="419793" y="214053"/>
                    <a:pt x="423256" y="264622"/>
                  </a:cubicBezTo>
                  <a:cubicBezTo>
                    <a:pt x="427413" y="326967"/>
                    <a:pt x="428105" y="389313"/>
                    <a:pt x="430876" y="451658"/>
                  </a:cubicBezTo>
                  <a:cubicBezTo>
                    <a:pt x="431569" y="462049"/>
                    <a:pt x="433647" y="473133"/>
                    <a:pt x="438496" y="482138"/>
                  </a:cubicBezTo>
                  <a:cubicBezTo>
                    <a:pt x="452351" y="506384"/>
                    <a:pt x="444731" y="525780"/>
                    <a:pt x="428798" y="545869"/>
                  </a:cubicBezTo>
                  <a:cubicBezTo>
                    <a:pt x="408709" y="571500"/>
                    <a:pt x="390698" y="598516"/>
                    <a:pt x="370609" y="624840"/>
                  </a:cubicBezTo>
                  <a:cubicBezTo>
                    <a:pt x="346364" y="657398"/>
                    <a:pt x="321426" y="689264"/>
                    <a:pt x="297180" y="721822"/>
                  </a:cubicBezTo>
                  <a:cubicBezTo>
                    <a:pt x="288867" y="732905"/>
                    <a:pt x="279862" y="744682"/>
                    <a:pt x="274320" y="757151"/>
                  </a:cubicBezTo>
                  <a:cubicBezTo>
                    <a:pt x="258387" y="795251"/>
                    <a:pt x="238298" y="829195"/>
                    <a:pt x="200198" y="851362"/>
                  </a:cubicBezTo>
                  <a:cubicBezTo>
                    <a:pt x="184958" y="860367"/>
                    <a:pt x="175953" y="879071"/>
                    <a:pt x="164176" y="893618"/>
                  </a:cubicBezTo>
                  <a:cubicBezTo>
                    <a:pt x="135775" y="931025"/>
                    <a:pt x="106680" y="935182"/>
                    <a:pt x="70658" y="905395"/>
                  </a:cubicBezTo>
                  <a:cubicBezTo>
                    <a:pt x="43642" y="882535"/>
                    <a:pt x="18011" y="857596"/>
                    <a:pt x="13162" y="811184"/>
                  </a:cubicBezTo>
                  <a:cubicBezTo>
                    <a:pt x="27016" y="822267"/>
                    <a:pt x="35329" y="828502"/>
                    <a:pt x="42949" y="836122"/>
                  </a:cubicBezTo>
                  <a:cubicBezTo>
                    <a:pt x="60267" y="854133"/>
                    <a:pt x="76893" y="872836"/>
                    <a:pt x="94904" y="890155"/>
                  </a:cubicBezTo>
                  <a:cubicBezTo>
                    <a:pt x="99753" y="894311"/>
                    <a:pt x="111529" y="897082"/>
                    <a:pt x="115685" y="894311"/>
                  </a:cubicBezTo>
                  <a:cubicBezTo>
                    <a:pt x="120535" y="890847"/>
                    <a:pt x="123998" y="879071"/>
                    <a:pt x="121227" y="873529"/>
                  </a:cubicBezTo>
                  <a:cubicBezTo>
                    <a:pt x="113607" y="856904"/>
                    <a:pt x="103909" y="840971"/>
                    <a:pt x="93518" y="825731"/>
                  </a:cubicBezTo>
                  <a:cubicBezTo>
                    <a:pt x="65809" y="782089"/>
                    <a:pt x="38100" y="739140"/>
                    <a:pt x="11084" y="695498"/>
                  </a:cubicBezTo>
                  <a:cubicBezTo>
                    <a:pt x="6235" y="687186"/>
                    <a:pt x="5542" y="676102"/>
                    <a:pt x="4849" y="665018"/>
                  </a:cubicBezTo>
                  <a:cubicBezTo>
                    <a:pt x="54033" y="702425"/>
                    <a:pt x="69965" y="771698"/>
                    <a:pt x="127462" y="799407"/>
                  </a:cubicBezTo>
                  <a:cubicBezTo>
                    <a:pt x="130926" y="796636"/>
                    <a:pt x="134389" y="793866"/>
                    <a:pt x="137853" y="791787"/>
                  </a:cubicBezTo>
                  <a:cubicBezTo>
                    <a:pt x="131618" y="779318"/>
                    <a:pt x="125384" y="766156"/>
                    <a:pt x="117764" y="754380"/>
                  </a:cubicBezTo>
                  <a:cubicBezTo>
                    <a:pt x="86591" y="706582"/>
                    <a:pt x="54033" y="660169"/>
                    <a:pt x="23553" y="611678"/>
                  </a:cubicBezTo>
                  <a:cubicBezTo>
                    <a:pt x="16626" y="601287"/>
                    <a:pt x="14547" y="587433"/>
                    <a:pt x="10391" y="574964"/>
                  </a:cubicBezTo>
                  <a:cubicBezTo>
                    <a:pt x="13162" y="573578"/>
                    <a:pt x="16626" y="571500"/>
                    <a:pt x="19396" y="570114"/>
                  </a:cubicBezTo>
                  <a:cubicBezTo>
                    <a:pt x="34636" y="588818"/>
                    <a:pt x="49184" y="608214"/>
                    <a:pt x="65116" y="626225"/>
                  </a:cubicBezTo>
                  <a:cubicBezTo>
                    <a:pt x="91440" y="654627"/>
                    <a:pt x="117764" y="683722"/>
                    <a:pt x="146858" y="710045"/>
                  </a:cubicBezTo>
                  <a:cubicBezTo>
                    <a:pt x="164176" y="725286"/>
                    <a:pt x="187036" y="728749"/>
                    <a:pt x="209204" y="716280"/>
                  </a:cubicBezTo>
                  <a:cubicBezTo>
                    <a:pt x="233449" y="702425"/>
                    <a:pt x="234142" y="691342"/>
                    <a:pt x="211282" y="676102"/>
                  </a:cubicBezTo>
                  <a:cubicBezTo>
                    <a:pt x="183573" y="656705"/>
                    <a:pt x="152400" y="641466"/>
                    <a:pt x="128155" y="618605"/>
                  </a:cubicBezTo>
                  <a:cubicBezTo>
                    <a:pt x="96982" y="588818"/>
                    <a:pt x="69965" y="554182"/>
                    <a:pt x="42949" y="519545"/>
                  </a:cubicBezTo>
                  <a:cubicBezTo>
                    <a:pt x="33944" y="508462"/>
                    <a:pt x="31173" y="491836"/>
                    <a:pt x="24938" y="477982"/>
                  </a:cubicBezTo>
                  <a:cubicBezTo>
                    <a:pt x="27709" y="475904"/>
                    <a:pt x="30480" y="474518"/>
                    <a:pt x="33251" y="472440"/>
                  </a:cubicBezTo>
                  <a:cubicBezTo>
                    <a:pt x="41564" y="480753"/>
                    <a:pt x="50569" y="488373"/>
                    <a:pt x="58189" y="497378"/>
                  </a:cubicBezTo>
                  <a:cubicBezTo>
                    <a:pt x="92826" y="538942"/>
                    <a:pt x="128847" y="579120"/>
                    <a:pt x="180109" y="599209"/>
                  </a:cubicBezTo>
                  <a:cubicBezTo>
                    <a:pt x="205740" y="609600"/>
                    <a:pt x="236220" y="613064"/>
                    <a:pt x="264622" y="613064"/>
                  </a:cubicBezTo>
                  <a:cubicBezTo>
                    <a:pt x="275013" y="613064"/>
                    <a:pt x="290253" y="597131"/>
                    <a:pt x="295102" y="584662"/>
                  </a:cubicBezTo>
                  <a:cubicBezTo>
                    <a:pt x="297180" y="578427"/>
                    <a:pt x="283326" y="561802"/>
                    <a:pt x="272935" y="555567"/>
                  </a:cubicBezTo>
                  <a:cubicBezTo>
                    <a:pt x="238991" y="535478"/>
                    <a:pt x="203662" y="518853"/>
                    <a:pt x="169718" y="500149"/>
                  </a:cubicBezTo>
                  <a:cubicBezTo>
                    <a:pt x="111529" y="468976"/>
                    <a:pt x="60960" y="428798"/>
                    <a:pt x="27016" y="370609"/>
                  </a:cubicBezTo>
                  <a:cubicBezTo>
                    <a:pt x="21475" y="360218"/>
                    <a:pt x="18011" y="349135"/>
                    <a:pt x="13162" y="338051"/>
                  </a:cubicBezTo>
                  <a:cubicBezTo>
                    <a:pt x="15240" y="336666"/>
                    <a:pt x="17318" y="334587"/>
                    <a:pt x="20089" y="333202"/>
                  </a:cubicBezTo>
                  <a:cubicBezTo>
                    <a:pt x="30480" y="342207"/>
                    <a:pt x="42949" y="349135"/>
                    <a:pt x="51262" y="360218"/>
                  </a:cubicBezTo>
                  <a:cubicBezTo>
                    <a:pt x="114300" y="440575"/>
                    <a:pt x="200198" y="471747"/>
                    <a:pt x="298565" y="477982"/>
                  </a:cubicBezTo>
                  <a:cubicBezTo>
                    <a:pt x="304800" y="478675"/>
                    <a:pt x="312420" y="480060"/>
                    <a:pt x="317269" y="477289"/>
                  </a:cubicBezTo>
                  <a:cubicBezTo>
                    <a:pt x="332509" y="469669"/>
                    <a:pt x="346364" y="459971"/>
                    <a:pt x="360911" y="450966"/>
                  </a:cubicBezTo>
                  <a:cubicBezTo>
                    <a:pt x="349827" y="440575"/>
                    <a:pt x="340129" y="425335"/>
                    <a:pt x="326275" y="419793"/>
                  </a:cubicBezTo>
                  <a:cubicBezTo>
                    <a:pt x="275013" y="400396"/>
                    <a:pt x="222365" y="383771"/>
                    <a:pt x="170411" y="365760"/>
                  </a:cubicBezTo>
                  <a:cubicBezTo>
                    <a:pt x="101831" y="342207"/>
                    <a:pt x="47105" y="302722"/>
                    <a:pt x="14547" y="236220"/>
                  </a:cubicBezTo>
                  <a:cubicBezTo>
                    <a:pt x="8313" y="224444"/>
                    <a:pt x="4849" y="211282"/>
                    <a:pt x="0" y="198120"/>
                  </a:cubicBezTo>
                  <a:cubicBezTo>
                    <a:pt x="2771" y="196042"/>
                    <a:pt x="5542" y="193964"/>
                    <a:pt x="8313" y="191886"/>
                  </a:cubicBezTo>
                  <a:cubicBezTo>
                    <a:pt x="20089" y="202276"/>
                    <a:pt x="33944" y="210589"/>
                    <a:pt x="44335" y="222366"/>
                  </a:cubicBezTo>
                  <a:cubicBezTo>
                    <a:pt x="77585" y="259080"/>
                    <a:pt x="106680" y="304107"/>
                    <a:pt x="157942" y="316576"/>
                  </a:cubicBezTo>
                  <a:cubicBezTo>
                    <a:pt x="218902" y="331124"/>
                    <a:pt x="281247" y="340129"/>
                    <a:pt x="343593" y="349827"/>
                  </a:cubicBezTo>
                  <a:cubicBezTo>
                    <a:pt x="350520" y="351213"/>
                    <a:pt x="358140" y="343593"/>
                    <a:pt x="365067" y="340129"/>
                  </a:cubicBezTo>
                  <a:cubicBezTo>
                    <a:pt x="360218" y="331124"/>
                    <a:pt x="358140" y="318655"/>
                    <a:pt x="350520" y="314498"/>
                  </a:cubicBezTo>
                  <a:cubicBezTo>
                    <a:pt x="334587" y="306186"/>
                    <a:pt x="315884" y="301336"/>
                    <a:pt x="297873" y="295795"/>
                  </a:cubicBezTo>
                  <a:cubicBezTo>
                    <a:pt x="246611" y="278476"/>
                    <a:pt x="192578" y="266700"/>
                    <a:pt x="144780" y="243147"/>
                  </a:cubicBezTo>
                  <a:cubicBezTo>
                    <a:pt x="110836" y="226522"/>
                    <a:pt x="85205" y="193964"/>
                    <a:pt x="56111" y="167640"/>
                  </a:cubicBezTo>
                  <a:cubicBezTo>
                    <a:pt x="51262" y="162791"/>
                    <a:pt x="47105" y="155864"/>
                    <a:pt x="45720" y="149629"/>
                  </a:cubicBezTo>
                  <a:cubicBezTo>
                    <a:pt x="44335" y="143395"/>
                    <a:pt x="47105" y="136467"/>
                    <a:pt x="47798" y="130233"/>
                  </a:cubicBezTo>
                  <a:cubicBezTo>
                    <a:pt x="53340" y="131618"/>
                    <a:pt x="60960" y="130925"/>
                    <a:pt x="64424" y="134389"/>
                  </a:cubicBezTo>
                  <a:cubicBezTo>
                    <a:pt x="80356" y="148244"/>
                    <a:pt x="95596" y="163484"/>
                    <a:pt x="110836" y="178724"/>
                  </a:cubicBezTo>
                  <a:cubicBezTo>
                    <a:pt x="173182" y="238991"/>
                    <a:pt x="250767" y="252845"/>
                    <a:pt x="333202" y="245918"/>
                  </a:cubicBezTo>
                  <a:cubicBezTo>
                    <a:pt x="340822" y="245225"/>
                    <a:pt x="353291" y="236913"/>
                    <a:pt x="354676" y="229986"/>
                  </a:cubicBezTo>
                  <a:cubicBezTo>
                    <a:pt x="356062" y="223751"/>
                    <a:pt x="347749" y="211282"/>
                    <a:pt x="340129" y="207818"/>
                  </a:cubicBezTo>
                  <a:cubicBezTo>
                    <a:pt x="315191" y="196042"/>
                    <a:pt x="288867" y="187036"/>
                    <a:pt x="263929" y="176645"/>
                  </a:cubicBezTo>
                  <a:cubicBezTo>
                    <a:pt x="220287" y="157942"/>
                    <a:pt x="175260" y="140624"/>
                    <a:pt x="133004" y="118456"/>
                  </a:cubicBezTo>
                  <a:cubicBezTo>
                    <a:pt x="98367" y="99753"/>
                    <a:pt x="75507" y="68580"/>
                    <a:pt x="65809" y="29095"/>
                  </a:cubicBezTo>
                  <a:cubicBezTo>
                    <a:pt x="65116" y="25631"/>
                    <a:pt x="65116" y="22167"/>
                    <a:pt x="65116" y="18704"/>
                  </a:cubicBezTo>
                  <a:cubicBezTo>
                    <a:pt x="66502" y="18704"/>
                    <a:pt x="67887" y="17318"/>
                    <a:pt x="72736" y="8313"/>
                  </a:cubicBezTo>
                  <a:close/>
                </a:path>
              </a:pathLst>
            </a:custGeom>
            <a:solidFill>
              <a:schemeClr val="accent1"/>
            </a:solidFill>
            <a:ln w="691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5" name="Freeform: Shape 2004">
              <a:extLst>
                <a:ext uri="{FF2B5EF4-FFF2-40B4-BE49-F238E27FC236}">
                  <a16:creationId xmlns:a16="http://schemas.microsoft.com/office/drawing/2014/main" id="{7115A98A-DA21-4336-8B13-AFE4BAC27A18}"/>
                </a:ext>
              </a:extLst>
            </p:cNvPr>
            <p:cNvSpPr/>
            <p:nvPr/>
          </p:nvSpPr>
          <p:spPr>
            <a:xfrm>
              <a:off x="6088400" y="2801158"/>
              <a:ext cx="350365" cy="660107"/>
            </a:xfrm>
            <a:custGeom>
              <a:avLst/>
              <a:gdLst>
                <a:gd name="connsiteX0" fmla="*/ 157972 w 477981"/>
                <a:gd name="connsiteY0" fmla="*/ 9006 h 900545"/>
                <a:gd name="connsiteX1" fmla="*/ 33281 w 477981"/>
                <a:gd name="connsiteY1" fmla="*/ 143395 h 900545"/>
                <a:gd name="connsiteX2" fmla="*/ 81080 w 477981"/>
                <a:gd name="connsiteY2" fmla="*/ 150322 h 900545"/>
                <a:gd name="connsiteX3" fmla="*/ 196072 w 477981"/>
                <a:gd name="connsiteY3" fmla="*/ 117071 h 900545"/>
                <a:gd name="connsiteX4" fmla="*/ 275736 w 477981"/>
                <a:gd name="connsiteY4" fmla="*/ 38100 h 900545"/>
                <a:gd name="connsiteX5" fmla="*/ 295132 w 477981"/>
                <a:gd name="connsiteY5" fmla="*/ 6927 h 900545"/>
                <a:gd name="connsiteX6" fmla="*/ 317992 w 477981"/>
                <a:gd name="connsiteY6" fmla="*/ 0 h 900545"/>
                <a:gd name="connsiteX7" fmla="*/ 319378 w 477981"/>
                <a:gd name="connsiteY7" fmla="*/ 22167 h 900545"/>
                <a:gd name="connsiteX8" fmla="*/ 212005 w 477981"/>
                <a:gd name="connsiteY8" fmla="*/ 153786 h 900545"/>
                <a:gd name="connsiteX9" fmla="*/ 112945 w 477981"/>
                <a:gd name="connsiteY9" fmla="*/ 199506 h 900545"/>
                <a:gd name="connsiteX10" fmla="*/ 103247 w 477981"/>
                <a:gd name="connsiteY10" fmla="*/ 203662 h 900545"/>
                <a:gd name="connsiteX11" fmla="*/ 63762 w 477981"/>
                <a:gd name="connsiteY11" fmla="*/ 245225 h 900545"/>
                <a:gd name="connsiteX12" fmla="*/ 120565 w 477981"/>
                <a:gd name="connsiteY12" fmla="*/ 259080 h 900545"/>
                <a:gd name="connsiteX13" fmla="*/ 297210 w 477981"/>
                <a:gd name="connsiteY13" fmla="*/ 162791 h 900545"/>
                <a:gd name="connsiteX14" fmla="*/ 349858 w 477981"/>
                <a:gd name="connsiteY14" fmla="*/ 106680 h 900545"/>
                <a:gd name="connsiteX15" fmla="*/ 358171 w 477981"/>
                <a:gd name="connsiteY15" fmla="*/ 110836 h 900545"/>
                <a:gd name="connsiteX16" fmla="*/ 347780 w 477981"/>
                <a:gd name="connsiteY16" fmla="*/ 148244 h 900545"/>
                <a:gd name="connsiteX17" fmla="*/ 187760 w 477981"/>
                <a:gd name="connsiteY17" fmla="*/ 287482 h 900545"/>
                <a:gd name="connsiteX18" fmla="*/ 91471 w 477981"/>
                <a:gd name="connsiteY18" fmla="*/ 326967 h 900545"/>
                <a:gd name="connsiteX19" fmla="*/ 63069 w 477981"/>
                <a:gd name="connsiteY19" fmla="*/ 360911 h 900545"/>
                <a:gd name="connsiteX20" fmla="*/ 105325 w 477981"/>
                <a:gd name="connsiteY20" fmla="*/ 367838 h 900545"/>
                <a:gd name="connsiteX21" fmla="*/ 374103 w 477981"/>
                <a:gd name="connsiteY21" fmla="*/ 189115 h 900545"/>
                <a:gd name="connsiteX22" fmla="*/ 396963 w 477981"/>
                <a:gd name="connsiteY22" fmla="*/ 158635 h 900545"/>
                <a:gd name="connsiteX23" fmla="*/ 406662 w 477981"/>
                <a:gd name="connsiteY23" fmla="*/ 162098 h 900545"/>
                <a:gd name="connsiteX24" fmla="*/ 396271 w 477981"/>
                <a:gd name="connsiteY24" fmla="*/ 216131 h 900545"/>
                <a:gd name="connsiteX25" fmla="*/ 273658 w 477981"/>
                <a:gd name="connsiteY25" fmla="*/ 354676 h 900545"/>
                <a:gd name="connsiteX26" fmla="*/ 146196 w 477981"/>
                <a:gd name="connsiteY26" fmla="*/ 421178 h 900545"/>
                <a:gd name="connsiteX27" fmla="*/ 101169 w 477981"/>
                <a:gd name="connsiteY27" fmla="*/ 453736 h 900545"/>
                <a:gd name="connsiteX28" fmla="*/ 93549 w 477981"/>
                <a:gd name="connsiteY28" fmla="*/ 475904 h 900545"/>
                <a:gd name="connsiteX29" fmla="*/ 113638 w 477981"/>
                <a:gd name="connsiteY29" fmla="*/ 489758 h 900545"/>
                <a:gd name="connsiteX30" fmla="*/ 158665 w 477981"/>
                <a:gd name="connsiteY30" fmla="*/ 487680 h 900545"/>
                <a:gd name="connsiteX31" fmla="*/ 363020 w 477981"/>
                <a:gd name="connsiteY31" fmla="*/ 361604 h 900545"/>
                <a:gd name="connsiteX32" fmla="*/ 405276 w 477981"/>
                <a:gd name="connsiteY32" fmla="*/ 314498 h 900545"/>
                <a:gd name="connsiteX33" fmla="*/ 414974 w 477981"/>
                <a:gd name="connsiteY33" fmla="*/ 320040 h 900545"/>
                <a:gd name="connsiteX34" fmla="*/ 379645 w 477981"/>
                <a:gd name="connsiteY34" fmla="*/ 393469 h 900545"/>
                <a:gd name="connsiteX35" fmla="*/ 230709 w 477981"/>
                <a:gd name="connsiteY35" fmla="*/ 530629 h 900545"/>
                <a:gd name="connsiteX36" fmla="*/ 180140 w 477981"/>
                <a:gd name="connsiteY36" fmla="*/ 577735 h 900545"/>
                <a:gd name="connsiteX37" fmla="*/ 192609 w 477981"/>
                <a:gd name="connsiteY37" fmla="*/ 619298 h 900545"/>
                <a:gd name="connsiteX38" fmla="*/ 263960 w 477981"/>
                <a:gd name="connsiteY38" fmla="*/ 607522 h 900545"/>
                <a:gd name="connsiteX39" fmla="*/ 369254 w 477981"/>
                <a:gd name="connsiteY39" fmla="*/ 507076 h 900545"/>
                <a:gd name="connsiteX40" fmla="*/ 419823 w 477981"/>
                <a:gd name="connsiteY40" fmla="*/ 437111 h 900545"/>
                <a:gd name="connsiteX41" fmla="*/ 430214 w 477981"/>
                <a:gd name="connsiteY41" fmla="*/ 441267 h 900545"/>
                <a:gd name="connsiteX42" fmla="*/ 423287 w 477981"/>
                <a:gd name="connsiteY42" fmla="*/ 474518 h 900545"/>
                <a:gd name="connsiteX43" fmla="*/ 283356 w 477981"/>
                <a:gd name="connsiteY43" fmla="*/ 657398 h 900545"/>
                <a:gd name="connsiteX44" fmla="*/ 249412 w 477981"/>
                <a:gd name="connsiteY44" fmla="*/ 689264 h 900545"/>
                <a:gd name="connsiteX45" fmla="*/ 326998 w 477981"/>
                <a:gd name="connsiteY45" fmla="*/ 702425 h 900545"/>
                <a:gd name="connsiteX46" fmla="*/ 409432 w 477981"/>
                <a:gd name="connsiteY46" fmla="*/ 594360 h 900545"/>
                <a:gd name="connsiteX47" fmla="*/ 440605 w 477981"/>
                <a:gd name="connsiteY47" fmla="*/ 549333 h 900545"/>
                <a:gd name="connsiteX48" fmla="*/ 450303 w 477981"/>
                <a:gd name="connsiteY48" fmla="*/ 552797 h 900545"/>
                <a:gd name="connsiteX49" fmla="*/ 439220 w 477981"/>
                <a:gd name="connsiteY49" fmla="*/ 598516 h 900545"/>
                <a:gd name="connsiteX50" fmla="*/ 381723 w 477981"/>
                <a:gd name="connsiteY50" fmla="*/ 712816 h 900545"/>
                <a:gd name="connsiteX51" fmla="*/ 356785 w 477981"/>
                <a:gd name="connsiteY51" fmla="*/ 765464 h 900545"/>
                <a:gd name="connsiteX52" fmla="*/ 361634 w 477981"/>
                <a:gd name="connsiteY52" fmla="*/ 772391 h 900545"/>
                <a:gd name="connsiteX53" fmla="*/ 386572 w 477981"/>
                <a:gd name="connsiteY53" fmla="*/ 762000 h 900545"/>
                <a:gd name="connsiteX54" fmla="*/ 432985 w 477981"/>
                <a:gd name="connsiteY54" fmla="*/ 692035 h 900545"/>
                <a:gd name="connsiteX55" fmla="*/ 459309 w 477981"/>
                <a:gd name="connsiteY55" fmla="*/ 622762 h 900545"/>
                <a:gd name="connsiteX56" fmla="*/ 471778 w 477981"/>
                <a:gd name="connsiteY56" fmla="*/ 626225 h 900545"/>
                <a:gd name="connsiteX57" fmla="*/ 462080 w 477981"/>
                <a:gd name="connsiteY57" fmla="*/ 680951 h 900545"/>
                <a:gd name="connsiteX58" fmla="*/ 392114 w 477981"/>
                <a:gd name="connsiteY58" fmla="*/ 820189 h 900545"/>
                <a:gd name="connsiteX59" fmla="*/ 388651 w 477981"/>
                <a:gd name="connsiteY59" fmla="*/ 827116 h 900545"/>
                <a:gd name="connsiteX60" fmla="*/ 387958 w 477981"/>
                <a:gd name="connsiteY60" fmla="*/ 865909 h 900545"/>
                <a:gd name="connsiteX61" fmla="*/ 422594 w 477981"/>
                <a:gd name="connsiteY61" fmla="*/ 853440 h 900545"/>
                <a:gd name="connsiteX62" fmla="*/ 452381 w 477981"/>
                <a:gd name="connsiteY62" fmla="*/ 812569 h 900545"/>
                <a:gd name="connsiteX63" fmla="*/ 479398 w 477981"/>
                <a:gd name="connsiteY63" fmla="*/ 784860 h 900545"/>
                <a:gd name="connsiteX64" fmla="*/ 479398 w 477981"/>
                <a:gd name="connsiteY64" fmla="*/ 809106 h 900545"/>
                <a:gd name="connsiteX65" fmla="*/ 411510 w 477981"/>
                <a:gd name="connsiteY65" fmla="*/ 897775 h 900545"/>
                <a:gd name="connsiteX66" fmla="*/ 351243 w 477981"/>
                <a:gd name="connsiteY66" fmla="*/ 885998 h 900545"/>
                <a:gd name="connsiteX67" fmla="*/ 280585 w 477981"/>
                <a:gd name="connsiteY67" fmla="*/ 829195 h 900545"/>
                <a:gd name="connsiteX68" fmla="*/ 214083 w 477981"/>
                <a:gd name="connsiteY68" fmla="*/ 762000 h 900545"/>
                <a:gd name="connsiteX69" fmla="*/ 181525 w 477981"/>
                <a:gd name="connsiteY69" fmla="*/ 726671 h 900545"/>
                <a:gd name="connsiteX70" fmla="*/ 97012 w 477981"/>
                <a:gd name="connsiteY70" fmla="*/ 630382 h 900545"/>
                <a:gd name="connsiteX71" fmla="*/ 40209 w 477981"/>
                <a:gd name="connsiteY71" fmla="*/ 572193 h 900545"/>
                <a:gd name="connsiteX72" fmla="*/ 18734 w 477981"/>
                <a:gd name="connsiteY72" fmla="*/ 509847 h 900545"/>
                <a:gd name="connsiteX73" fmla="*/ 16656 w 477981"/>
                <a:gd name="connsiteY73" fmla="*/ 448195 h 900545"/>
                <a:gd name="connsiteX74" fmla="*/ 15963 w 477981"/>
                <a:gd name="connsiteY74" fmla="*/ 388620 h 900545"/>
                <a:gd name="connsiteX75" fmla="*/ 11114 w 477981"/>
                <a:gd name="connsiteY75" fmla="*/ 332509 h 900545"/>
                <a:gd name="connsiteX76" fmla="*/ 7651 w 477981"/>
                <a:gd name="connsiteY76" fmla="*/ 317269 h 900545"/>
                <a:gd name="connsiteX77" fmla="*/ 31 w 477981"/>
                <a:gd name="connsiteY77" fmla="*/ 123306 h 900545"/>
                <a:gd name="connsiteX78" fmla="*/ 34667 w 477981"/>
                <a:gd name="connsiteY78" fmla="*/ 68580 h 900545"/>
                <a:gd name="connsiteX79" fmla="*/ 128185 w 477981"/>
                <a:gd name="connsiteY79" fmla="*/ 18011 h 900545"/>
                <a:gd name="connsiteX80" fmla="*/ 155894 w 477981"/>
                <a:gd name="connsiteY80" fmla="*/ 4849 h 900545"/>
                <a:gd name="connsiteX81" fmla="*/ 157972 w 477981"/>
                <a:gd name="connsiteY81" fmla="*/ 9006 h 900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</a:cxnLst>
              <a:rect l="l" t="t" r="r" b="b"/>
              <a:pathLst>
                <a:path w="477981" h="900545">
                  <a:moveTo>
                    <a:pt x="157972" y="9006"/>
                  </a:moveTo>
                  <a:cubicBezTo>
                    <a:pt x="133034" y="65116"/>
                    <a:pt x="71381" y="87976"/>
                    <a:pt x="33281" y="143395"/>
                  </a:cubicBezTo>
                  <a:cubicBezTo>
                    <a:pt x="53371" y="146858"/>
                    <a:pt x="67918" y="153093"/>
                    <a:pt x="81080" y="150322"/>
                  </a:cubicBezTo>
                  <a:cubicBezTo>
                    <a:pt x="119872" y="141316"/>
                    <a:pt x="157972" y="130233"/>
                    <a:pt x="196072" y="117071"/>
                  </a:cubicBezTo>
                  <a:cubicBezTo>
                    <a:pt x="234172" y="103909"/>
                    <a:pt x="257725" y="73429"/>
                    <a:pt x="275736" y="38100"/>
                  </a:cubicBezTo>
                  <a:cubicBezTo>
                    <a:pt x="281278" y="27016"/>
                    <a:pt x="286820" y="15240"/>
                    <a:pt x="295132" y="6927"/>
                  </a:cubicBezTo>
                  <a:cubicBezTo>
                    <a:pt x="299981" y="2078"/>
                    <a:pt x="310372" y="2078"/>
                    <a:pt x="317992" y="0"/>
                  </a:cubicBezTo>
                  <a:cubicBezTo>
                    <a:pt x="318685" y="7620"/>
                    <a:pt x="321456" y="15240"/>
                    <a:pt x="319378" y="22167"/>
                  </a:cubicBezTo>
                  <a:cubicBezTo>
                    <a:pt x="300674" y="79664"/>
                    <a:pt x="265345" y="124691"/>
                    <a:pt x="212005" y="153786"/>
                  </a:cubicBezTo>
                  <a:cubicBezTo>
                    <a:pt x="180140" y="171104"/>
                    <a:pt x="146196" y="184266"/>
                    <a:pt x="112945" y="199506"/>
                  </a:cubicBezTo>
                  <a:cubicBezTo>
                    <a:pt x="109481" y="200891"/>
                    <a:pt x="106018" y="201584"/>
                    <a:pt x="103247" y="203662"/>
                  </a:cubicBezTo>
                  <a:cubicBezTo>
                    <a:pt x="86621" y="214745"/>
                    <a:pt x="54756" y="218209"/>
                    <a:pt x="63762" y="245225"/>
                  </a:cubicBezTo>
                  <a:cubicBezTo>
                    <a:pt x="72074" y="270856"/>
                    <a:pt x="101169" y="262544"/>
                    <a:pt x="120565" y="259080"/>
                  </a:cubicBezTo>
                  <a:cubicBezTo>
                    <a:pt x="189838" y="246611"/>
                    <a:pt x="250798" y="217516"/>
                    <a:pt x="297210" y="162791"/>
                  </a:cubicBezTo>
                  <a:cubicBezTo>
                    <a:pt x="313836" y="143395"/>
                    <a:pt x="331847" y="125384"/>
                    <a:pt x="349858" y="106680"/>
                  </a:cubicBezTo>
                  <a:cubicBezTo>
                    <a:pt x="352629" y="108066"/>
                    <a:pt x="355400" y="109451"/>
                    <a:pt x="358171" y="110836"/>
                  </a:cubicBezTo>
                  <a:cubicBezTo>
                    <a:pt x="354707" y="123306"/>
                    <a:pt x="353321" y="137160"/>
                    <a:pt x="347780" y="148244"/>
                  </a:cubicBezTo>
                  <a:cubicBezTo>
                    <a:pt x="312451" y="214745"/>
                    <a:pt x="256340" y="258387"/>
                    <a:pt x="187760" y="287482"/>
                  </a:cubicBezTo>
                  <a:cubicBezTo>
                    <a:pt x="155894" y="300644"/>
                    <a:pt x="122643" y="311035"/>
                    <a:pt x="91471" y="326967"/>
                  </a:cubicBezTo>
                  <a:cubicBezTo>
                    <a:pt x="79001" y="333202"/>
                    <a:pt x="72074" y="349135"/>
                    <a:pt x="63069" y="360911"/>
                  </a:cubicBezTo>
                  <a:cubicBezTo>
                    <a:pt x="77616" y="363682"/>
                    <a:pt x="92856" y="371302"/>
                    <a:pt x="105325" y="367838"/>
                  </a:cubicBezTo>
                  <a:cubicBezTo>
                    <a:pt x="215469" y="339436"/>
                    <a:pt x="322841" y="306878"/>
                    <a:pt x="374103" y="189115"/>
                  </a:cubicBezTo>
                  <a:cubicBezTo>
                    <a:pt x="378952" y="178031"/>
                    <a:pt x="389343" y="169025"/>
                    <a:pt x="396963" y="158635"/>
                  </a:cubicBezTo>
                  <a:cubicBezTo>
                    <a:pt x="400427" y="160020"/>
                    <a:pt x="403198" y="160713"/>
                    <a:pt x="406662" y="162098"/>
                  </a:cubicBezTo>
                  <a:cubicBezTo>
                    <a:pt x="403198" y="180109"/>
                    <a:pt x="401812" y="198813"/>
                    <a:pt x="396271" y="216131"/>
                  </a:cubicBezTo>
                  <a:cubicBezTo>
                    <a:pt x="376874" y="280555"/>
                    <a:pt x="330462" y="322811"/>
                    <a:pt x="273658" y="354676"/>
                  </a:cubicBezTo>
                  <a:cubicBezTo>
                    <a:pt x="232094" y="378229"/>
                    <a:pt x="188452" y="398318"/>
                    <a:pt x="146196" y="421178"/>
                  </a:cubicBezTo>
                  <a:cubicBezTo>
                    <a:pt x="130263" y="430184"/>
                    <a:pt x="115023" y="441960"/>
                    <a:pt x="101169" y="453736"/>
                  </a:cubicBezTo>
                  <a:cubicBezTo>
                    <a:pt x="95627" y="458586"/>
                    <a:pt x="91471" y="470362"/>
                    <a:pt x="93549" y="475904"/>
                  </a:cubicBezTo>
                  <a:cubicBezTo>
                    <a:pt x="95627" y="482138"/>
                    <a:pt x="106018" y="489066"/>
                    <a:pt x="113638" y="489758"/>
                  </a:cubicBezTo>
                  <a:cubicBezTo>
                    <a:pt x="128185" y="491144"/>
                    <a:pt x="144118" y="490451"/>
                    <a:pt x="158665" y="487680"/>
                  </a:cubicBezTo>
                  <a:cubicBezTo>
                    <a:pt x="241792" y="470362"/>
                    <a:pt x="311065" y="429491"/>
                    <a:pt x="363020" y="361604"/>
                  </a:cubicBezTo>
                  <a:cubicBezTo>
                    <a:pt x="375489" y="344978"/>
                    <a:pt x="390729" y="330431"/>
                    <a:pt x="405276" y="314498"/>
                  </a:cubicBezTo>
                  <a:cubicBezTo>
                    <a:pt x="408740" y="316576"/>
                    <a:pt x="411510" y="317962"/>
                    <a:pt x="414974" y="320040"/>
                  </a:cubicBezTo>
                  <a:cubicBezTo>
                    <a:pt x="403890" y="344978"/>
                    <a:pt x="397656" y="374766"/>
                    <a:pt x="379645" y="393469"/>
                  </a:cubicBezTo>
                  <a:cubicBezTo>
                    <a:pt x="332540" y="441960"/>
                    <a:pt x="280585" y="485602"/>
                    <a:pt x="230709" y="530629"/>
                  </a:cubicBezTo>
                  <a:cubicBezTo>
                    <a:pt x="213390" y="545869"/>
                    <a:pt x="194687" y="560416"/>
                    <a:pt x="180140" y="577735"/>
                  </a:cubicBezTo>
                  <a:cubicBezTo>
                    <a:pt x="164900" y="595053"/>
                    <a:pt x="171134" y="610986"/>
                    <a:pt x="192609" y="619298"/>
                  </a:cubicBezTo>
                  <a:cubicBezTo>
                    <a:pt x="218932" y="629689"/>
                    <a:pt x="241792" y="619298"/>
                    <a:pt x="263960" y="607522"/>
                  </a:cubicBezTo>
                  <a:cubicBezTo>
                    <a:pt x="307601" y="583276"/>
                    <a:pt x="340852" y="547947"/>
                    <a:pt x="369254" y="507076"/>
                  </a:cubicBezTo>
                  <a:cubicBezTo>
                    <a:pt x="385880" y="483524"/>
                    <a:pt x="403198" y="459971"/>
                    <a:pt x="419823" y="437111"/>
                  </a:cubicBezTo>
                  <a:cubicBezTo>
                    <a:pt x="423287" y="438497"/>
                    <a:pt x="426751" y="439882"/>
                    <a:pt x="430214" y="441267"/>
                  </a:cubicBezTo>
                  <a:cubicBezTo>
                    <a:pt x="428136" y="452351"/>
                    <a:pt x="428136" y="464127"/>
                    <a:pt x="423287" y="474518"/>
                  </a:cubicBezTo>
                  <a:cubicBezTo>
                    <a:pt x="392807" y="547255"/>
                    <a:pt x="345009" y="607522"/>
                    <a:pt x="283356" y="657398"/>
                  </a:cubicBezTo>
                  <a:cubicBezTo>
                    <a:pt x="270887" y="667097"/>
                    <a:pt x="260496" y="678873"/>
                    <a:pt x="249412" y="689264"/>
                  </a:cubicBezTo>
                  <a:cubicBezTo>
                    <a:pt x="277121" y="727364"/>
                    <a:pt x="299289" y="732906"/>
                    <a:pt x="326998" y="702425"/>
                  </a:cubicBezTo>
                  <a:cubicBezTo>
                    <a:pt x="357478" y="669175"/>
                    <a:pt x="382416" y="631075"/>
                    <a:pt x="409432" y="594360"/>
                  </a:cubicBezTo>
                  <a:cubicBezTo>
                    <a:pt x="420516" y="579813"/>
                    <a:pt x="430214" y="564573"/>
                    <a:pt x="440605" y="549333"/>
                  </a:cubicBezTo>
                  <a:cubicBezTo>
                    <a:pt x="444069" y="550718"/>
                    <a:pt x="446840" y="551411"/>
                    <a:pt x="450303" y="552797"/>
                  </a:cubicBezTo>
                  <a:cubicBezTo>
                    <a:pt x="446840" y="568036"/>
                    <a:pt x="445454" y="584662"/>
                    <a:pt x="439220" y="598516"/>
                  </a:cubicBezTo>
                  <a:cubicBezTo>
                    <a:pt x="421209" y="637309"/>
                    <a:pt x="400427" y="674716"/>
                    <a:pt x="381723" y="712816"/>
                  </a:cubicBezTo>
                  <a:cubicBezTo>
                    <a:pt x="372718" y="730135"/>
                    <a:pt x="365098" y="747453"/>
                    <a:pt x="356785" y="765464"/>
                  </a:cubicBezTo>
                  <a:cubicBezTo>
                    <a:pt x="358171" y="767542"/>
                    <a:pt x="360249" y="770313"/>
                    <a:pt x="361634" y="772391"/>
                  </a:cubicBezTo>
                  <a:cubicBezTo>
                    <a:pt x="369947" y="768927"/>
                    <a:pt x="381723" y="768235"/>
                    <a:pt x="386572" y="762000"/>
                  </a:cubicBezTo>
                  <a:cubicBezTo>
                    <a:pt x="403198" y="739833"/>
                    <a:pt x="419823" y="716280"/>
                    <a:pt x="432985" y="692035"/>
                  </a:cubicBezTo>
                  <a:cubicBezTo>
                    <a:pt x="444069" y="670560"/>
                    <a:pt x="450996" y="646315"/>
                    <a:pt x="459309" y="622762"/>
                  </a:cubicBezTo>
                  <a:cubicBezTo>
                    <a:pt x="463465" y="624147"/>
                    <a:pt x="467621" y="624840"/>
                    <a:pt x="471778" y="626225"/>
                  </a:cubicBezTo>
                  <a:cubicBezTo>
                    <a:pt x="468314" y="644236"/>
                    <a:pt x="467621" y="663633"/>
                    <a:pt x="462080" y="680951"/>
                  </a:cubicBezTo>
                  <a:cubicBezTo>
                    <a:pt x="445454" y="730135"/>
                    <a:pt x="430214" y="781397"/>
                    <a:pt x="392114" y="820189"/>
                  </a:cubicBezTo>
                  <a:cubicBezTo>
                    <a:pt x="390036" y="822267"/>
                    <a:pt x="388651" y="825038"/>
                    <a:pt x="388651" y="827116"/>
                  </a:cubicBezTo>
                  <a:cubicBezTo>
                    <a:pt x="387958" y="840278"/>
                    <a:pt x="387958" y="852747"/>
                    <a:pt x="387958" y="865909"/>
                  </a:cubicBezTo>
                  <a:cubicBezTo>
                    <a:pt x="399734" y="861753"/>
                    <a:pt x="414281" y="861060"/>
                    <a:pt x="422594" y="853440"/>
                  </a:cubicBezTo>
                  <a:cubicBezTo>
                    <a:pt x="435063" y="842356"/>
                    <a:pt x="442683" y="826424"/>
                    <a:pt x="452381" y="812569"/>
                  </a:cubicBezTo>
                  <a:cubicBezTo>
                    <a:pt x="459309" y="802871"/>
                    <a:pt x="466929" y="793173"/>
                    <a:pt x="479398" y="784860"/>
                  </a:cubicBezTo>
                  <a:cubicBezTo>
                    <a:pt x="479398" y="793173"/>
                    <a:pt x="480783" y="801486"/>
                    <a:pt x="479398" y="809106"/>
                  </a:cubicBezTo>
                  <a:cubicBezTo>
                    <a:pt x="469007" y="847898"/>
                    <a:pt x="446147" y="877686"/>
                    <a:pt x="411510" y="897775"/>
                  </a:cubicBezTo>
                  <a:cubicBezTo>
                    <a:pt x="385880" y="911629"/>
                    <a:pt x="372718" y="906087"/>
                    <a:pt x="351243" y="885998"/>
                  </a:cubicBezTo>
                  <a:cubicBezTo>
                    <a:pt x="329769" y="865216"/>
                    <a:pt x="302752" y="849284"/>
                    <a:pt x="280585" y="829195"/>
                  </a:cubicBezTo>
                  <a:cubicBezTo>
                    <a:pt x="257032" y="808413"/>
                    <a:pt x="236251" y="784860"/>
                    <a:pt x="214083" y="762000"/>
                  </a:cubicBezTo>
                  <a:cubicBezTo>
                    <a:pt x="203000" y="750224"/>
                    <a:pt x="191916" y="738447"/>
                    <a:pt x="181525" y="726671"/>
                  </a:cubicBezTo>
                  <a:cubicBezTo>
                    <a:pt x="153123" y="694806"/>
                    <a:pt x="125414" y="662247"/>
                    <a:pt x="97012" y="630382"/>
                  </a:cubicBezTo>
                  <a:cubicBezTo>
                    <a:pt x="79001" y="610293"/>
                    <a:pt x="59605" y="590897"/>
                    <a:pt x="40209" y="572193"/>
                  </a:cubicBezTo>
                  <a:cubicBezTo>
                    <a:pt x="21505" y="554875"/>
                    <a:pt x="15963" y="534786"/>
                    <a:pt x="18734" y="509847"/>
                  </a:cubicBezTo>
                  <a:cubicBezTo>
                    <a:pt x="20812" y="489758"/>
                    <a:pt x="17349" y="468976"/>
                    <a:pt x="16656" y="448195"/>
                  </a:cubicBezTo>
                  <a:cubicBezTo>
                    <a:pt x="15963" y="428106"/>
                    <a:pt x="13192" y="408016"/>
                    <a:pt x="15963" y="388620"/>
                  </a:cubicBezTo>
                  <a:cubicBezTo>
                    <a:pt x="18734" y="369224"/>
                    <a:pt x="25662" y="350520"/>
                    <a:pt x="11114" y="332509"/>
                  </a:cubicBezTo>
                  <a:cubicBezTo>
                    <a:pt x="8343" y="328353"/>
                    <a:pt x="7651" y="322118"/>
                    <a:pt x="7651" y="317269"/>
                  </a:cubicBezTo>
                  <a:cubicBezTo>
                    <a:pt x="4880" y="252845"/>
                    <a:pt x="2109" y="188422"/>
                    <a:pt x="31" y="123306"/>
                  </a:cubicBezTo>
                  <a:cubicBezTo>
                    <a:pt x="-662" y="97675"/>
                    <a:pt x="10421" y="80356"/>
                    <a:pt x="34667" y="68580"/>
                  </a:cubicBezTo>
                  <a:cubicBezTo>
                    <a:pt x="66532" y="53340"/>
                    <a:pt x="97012" y="34636"/>
                    <a:pt x="128185" y="18011"/>
                  </a:cubicBezTo>
                  <a:cubicBezTo>
                    <a:pt x="137190" y="13162"/>
                    <a:pt x="146889" y="9006"/>
                    <a:pt x="155894" y="4849"/>
                  </a:cubicBezTo>
                  <a:cubicBezTo>
                    <a:pt x="154509" y="4849"/>
                    <a:pt x="155894" y="6927"/>
                    <a:pt x="157972" y="9006"/>
                  </a:cubicBezTo>
                  <a:close/>
                </a:path>
              </a:pathLst>
            </a:custGeom>
            <a:solidFill>
              <a:schemeClr val="accent4"/>
            </a:solidFill>
            <a:ln w="691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6" name="Freeform: Shape 2005">
              <a:extLst>
                <a:ext uri="{FF2B5EF4-FFF2-40B4-BE49-F238E27FC236}">
                  <a16:creationId xmlns:a16="http://schemas.microsoft.com/office/drawing/2014/main" id="{B18AEFE9-2314-4CB2-937D-2D2B292EADC3}"/>
                </a:ext>
              </a:extLst>
            </p:cNvPr>
            <p:cNvSpPr/>
            <p:nvPr/>
          </p:nvSpPr>
          <p:spPr>
            <a:xfrm>
              <a:off x="5802545" y="2551333"/>
              <a:ext cx="258272" cy="764708"/>
            </a:xfrm>
            <a:custGeom>
              <a:avLst/>
              <a:gdLst>
                <a:gd name="connsiteX0" fmla="*/ 51285 w 258272"/>
                <a:gd name="connsiteY0" fmla="*/ 181783 h 764708"/>
                <a:gd name="connsiteX1" fmla="*/ 103586 w 258272"/>
                <a:gd name="connsiteY1" fmla="*/ 189400 h 764708"/>
                <a:gd name="connsiteX2" fmla="*/ 240687 w 258272"/>
                <a:gd name="connsiteY2" fmla="*/ 184830 h 764708"/>
                <a:gd name="connsiteX3" fmla="*/ 244241 w 258272"/>
                <a:gd name="connsiteY3" fmla="*/ 189908 h 764708"/>
                <a:gd name="connsiteX4" fmla="*/ 254396 w 258272"/>
                <a:gd name="connsiteY4" fmla="*/ 263028 h 764708"/>
                <a:gd name="connsiteX5" fmla="*/ 257443 w 258272"/>
                <a:gd name="connsiteY5" fmla="*/ 291463 h 764708"/>
                <a:gd name="connsiteX6" fmla="*/ 256935 w 258272"/>
                <a:gd name="connsiteY6" fmla="*/ 604252 h 764708"/>
                <a:gd name="connsiteX7" fmla="*/ 236624 w 258272"/>
                <a:gd name="connsiteY7" fmla="*/ 764708 h 764708"/>
                <a:gd name="connsiteX8" fmla="*/ 173660 w 258272"/>
                <a:gd name="connsiteY8" fmla="*/ 578863 h 764708"/>
                <a:gd name="connsiteX9" fmla="*/ 157919 w 258272"/>
                <a:gd name="connsiteY9" fmla="*/ 364074 h 764708"/>
                <a:gd name="connsiteX10" fmla="*/ 145224 w 258272"/>
                <a:gd name="connsiteY10" fmla="*/ 311266 h 764708"/>
                <a:gd name="connsiteX11" fmla="*/ 139131 w 258272"/>
                <a:gd name="connsiteY11" fmla="*/ 259473 h 764708"/>
                <a:gd name="connsiteX12" fmla="*/ 60426 w 258272"/>
                <a:gd name="connsiteY12" fmla="*/ 201079 h 764708"/>
                <a:gd name="connsiteX13" fmla="*/ 24881 w 258272"/>
                <a:gd name="connsiteY13" fmla="*/ 210727 h 764708"/>
                <a:gd name="connsiteX14" fmla="*/ 0 w 258272"/>
                <a:gd name="connsiteY14" fmla="*/ 209711 h 764708"/>
                <a:gd name="connsiteX15" fmla="*/ 51285 w 258272"/>
                <a:gd name="connsiteY15" fmla="*/ 181783 h 764708"/>
                <a:gd name="connsiteX16" fmla="*/ 68040 w 258272"/>
                <a:gd name="connsiteY16" fmla="*/ 103078 h 764708"/>
                <a:gd name="connsiteX17" fmla="*/ 110186 w 258272"/>
                <a:gd name="connsiteY17" fmla="*/ 103078 h 764708"/>
                <a:gd name="connsiteX18" fmla="*/ 212757 w 258272"/>
                <a:gd name="connsiteY18" fmla="*/ 105617 h 764708"/>
                <a:gd name="connsiteX19" fmla="*/ 224436 w 258272"/>
                <a:gd name="connsiteY19" fmla="*/ 104093 h 764708"/>
                <a:gd name="connsiteX20" fmla="*/ 249824 w 258272"/>
                <a:gd name="connsiteY20" fmla="*/ 119327 h 764708"/>
                <a:gd name="connsiteX21" fmla="*/ 231036 w 258272"/>
                <a:gd name="connsiteY21" fmla="*/ 138623 h 764708"/>
                <a:gd name="connsiteX22" fmla="*/ 97492 w 258272"/>
                <a:gd name="connsiteY22" fmla="*/ 141669 h 764708"/>
                <a:gd name="connsiteX23" fmla="*/ 68040 w 258272"/>
                <a:gd name="connsiteY23" fmla="*/ 103078 h 764708"/>
                <a:gd name="connsiteX24" fmla="*/ 94445 w 258272"/>
                <a:gd name="connsiteY24" fmla="*/ 45191 h 764708"/>
                <a:gd name="connsiteX25" fmla="*/ 161980 w 258272"/>
                <a:gd name="connsiteY25" fmla="*/ 54839 h 764708"/>
                <a:gd name="connsiteX26" fmla="*/ 218343 w 258272"/>
                <a:gd name="connsiteY26" fmla="*/ 51285 h 764708"/>
                <a:gd name="connsiteX27" fmla="*/ 232053 w 258272"/>
                <a:gd name="connsiteY27" fmla="*/ 51793 h 764708"/>
                <a:gd name="connsiteX28" fmla="*/ 246779 w 258272"/>
                <a:gd name="connsiteY28" fmla="*/ 63979 h 764708"/>
                <a:gd name="connsiteX29" fmla="*/ 236116 w 258272"/>
                <a:gd name="connsiteY29" fmla="*/ 79212 h 764708"/>
                <a:gd name="connsiteX30" fmla="*/ 161472 w 258272"/>
                <a:gd name="connsiteY30" fmla="*/ 91906 h 764708"/>
                <a:gd name="connsiteX31" fmla="*/ 160964 w 258272"/>
                <a:gd name="connsiteY31" fmla="*/ 86829 h 764708"/>
                <a:gd name="connsiteX32" fmla="*/ 113741 w 258272"/>
                <a:gd name="connsiteY32" fmla="*/ 86829 h 764708"/>
                <a:gd name="connsiteX33" fmla="*/ 80227 w 258272"/>
                <a:gd name="connsiteY33" fmla="*/ 63471 h 764708"/>
                <a:gd name="connsiteX34" fmla="*/ 78704 w 258272"/>
                <a:gd name="connsiteY34" fmla="*/ 49253 h 764708"/>
                <a:gd name="connsiteX35" fmla="*/ 94445 w 258272"/>
                <a:gd name="connsiteY35" fmla="*/ 45191 h 764708"/>
                <a:gd name="connsiteX36" fmla="*/ 89877 w 258272"/>
                <a:gd name="connsiteY36" fmla="*/ 0 h 764708"/>
                <a:gd name="connsiteX37" fmla="*/ 121867 w 258272"/>
                <a:gd name="connsiteY37" fmla="*/ 1523 h 764708"/>
                <a:gd name="connsiteX38" fmla="*/ 201587 w 258272"/>
                <a:gd name="connsiteY38" fmla="*/ 5078 h 764708"/>
                <a:gd name="connsiteX39" fmla="*/ 209204 w 258272"/>
                <a:gd name="connsiteY39" fmla="*/ 5078 h 764708"/>
                <a:gd name="connsiteX40" fmla="*/ 232562 w 258272"/>
                <a:gd name="connsiteY40" fmla="*/ 17772 h 764708"/>
                <a:gd name="connsiteX41" fmla="*/ 211743 w 258272"/>
                <a:gd name="connsiteY41" fmla="*/ 31483 h 764708"/>
                <a:gd name="connsiteX42" fmla="*/ 112219 w 258272"/>
                <a:gd name="connsiteY42" fmla="*/ 26913 h 764708"/>
                <a:gd name="connsiteX43" fmla="*/ 85814 w 258272"/>
                <a:gd name="connsiteY43" fmla="*/ 10156 h 764708"/>
                <a:gd name="connsiteX44" fmla="*/ 89877 w 258272"/>
                <a:gd name="connsiteY44" fmla="*/ 0 h 764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258272" h="764708">
                  <a:moveTo>
                    <a:pt x="51285" y="181783"/>
                  </a:moveTo>
                  <a:cubicBezTo>
                    <a:pt x="68550" y="181783"/>
                    <a:pt x="86323" y="185338"/>
                    <a:pt x="103586" y="189400"/>
                  </a:cubicBezTo>
                  <a:cubicBezTo>
                    <a:pt x="150302" y="200571"/>
                    <a:pt x="196002" y="204633"/>
                    <a:pt x="240687" y="184830"/>
                  </a:cubicBezTo>
                  <a:cubicBezTo>
                    <a:pt x="242718" y="187877"/>
                    <a:pt x="244241" y="188893"/>
                    <a:pt x="244241" y="189908"/>
                  </a:cubicBezTo>
                  <a:cubicBezTo>
                    <a:pt x="234085" y="216312"/>
                    <a:pt x="237132" y="239669"/>
                    <a:pt x="254396" y="263028"/>
                  </a:cubicBezTo>
                  <a:cubicBezTo>
                    <a:pt x="259475" y="269628"/>
                    <a:pt x="258459" y="282322"/>
                    <a:pt x="257443" y="291463"/>
                  </a:cubicBezTo>
                  <a:cubicBezTo>
                    <a:pt x="243733" y="395557"/>
                    <a:pt x="250335" y="500159"/>
                    <a:pt x="256935" y="604252"/>
                  </a:cubicBezTo>
                  <a:cubicBezTo>
                    <a:pt x="260490" y="658584"/>
                    <a:pt x="249827" y="711900"/>
                    <a:pt x="236624" y="764708"/>
                  </a:cubicBezTo>
                  <a:cubicBezTo>
                    <a:pt x="192955" y="709869"/>
                    <a:pt x="176199" y="647413"/>
                    <a:pt x="173660" y="578863"/>
                  </a:cubicBezTo>
                  <a:cubicBezTo>
                    <a:pt x="171121" y="507267"/>
                    <a:pt x="164520" y="435671"/>
                    <a:pt x="157919" y="364074"/>
                  </a:cubicBezTo>
                  <a:cubicBezTo>
                    <a:pt x="156396" y="346302"/>
                    <a:pt x="148779" y="329038"/>
                    <a:pt x="145224" y="311266"/>
                  </a:cubicBezTo>
                  <a:cubicBezTo>
                    <a:pt x="142178" y="294002"/>
                    <a:pt x="139131" y="276738"/>
                    <a:pt x="139131" y="259473"/>
                  </a:cubicBezTo>
                  <a:cubicBezTo>
                    <a:pt x="138116" y="224944"/>
                    <a:pt x="93939" y="191431"/>
                    <a:pt x="60426" y="201079"/>
                  </a:cubicBezTo>
                  <a:cubicBezTo>
                    <a:pt x="48746" y="204633"/>
                    <a:pt x="36559" y="208696"/>
                    <a:pt x="24881" y="210727"/>
                  </a:cubicBezTo>
                  <a:cubicBezTo>
                    <a:pt x="17772" y="211742"/>
                    <a:pt x="11171" y="210219"/>
                    <a:pt x="0" y="209711"/>
                  </a:cubicBezTo>
                  <a:cubicBezTo>
                    <a:pt x="15233" y="189400"/>
                    <a:pt x="31990" y="181276"/>
                    <a:pt x="51285" y="181783"/>
                  </a:cubicBezTo>
                  <a:close/>
                  <a:moveTo>
                    <a:pt x="68040" y="103078"/>
                  </a:moveTo>
                  <a:cubicBezTo>
                    <a:pt x="81750" y="103078"/>
                    <a:pt x="95968" y="103078"/>
                    <a:pt x="110186" y="103078"/>
                  </a:cubicBezTo>
                  <a:cubicBezTo>
                    <a:pt x="144207" y="103586"/>
                    <a:pt x="178735" y="104601"/>
                    <a:pt x="212757" y="105617"/>
                  </a:cubicBezTo>
                  <a:cubicBezTo>
                    <a:pt x="216819" y="105617"/>
                    <a:pt x="220373" y="104093"/>
                    <a:pt x="224436" y="104093"/>
                  </a:cubicBezTo>
                  <a:cubicBezTo>
                    <a:pt x="236114" y="104093"/>
                    <a:pt x="249316" y="105617"/>
                    <a:pt x="249824" y="119327"/>
                  </a:cubicBezTo>
                  <a:cubicBezTo>
                    <a:pt x="249824" y="125928"/>
                    <a:pt x="239161" y="136591"/>
                    <a:pt x="231036" y="138623"/>
                  </a:cubicBezTo>
                  <a:cubicBezTo>
                    <a:pt x="186860" y="149794"/>
                    <a:pt x="142176" y="149794"/>
                    <a:pt x="97492" y="141669"/>
                  </a:cubicBezTo>
                  <a:cubicBezTo>
                    <a:pt x="78195" y="137607"/>
                    <a:pt x="67532" y="122374"/>
                    <a:pt x="68040" y="103078"/>
                  </a:cubicBezTo>
                  <a:close/>
                  <a:moveTo>
                    <a:pt x="94445" y="45191"/>
                  </a:moveTo>
                  <a:cubicBezTo>
                    <a:pt x="116788" y="48238"/>
                    <a:pt x="139130" y="53316"/>
                    <a:pt x="161980" y="54839"/>
                  </a:cubicBezTo>
                  <a:cubicBezTo>
                    <a:pt x="180768" y="55854"/>
                    <a:pt x="199556" y="52300"/>
                    <a:pt x="218343" y="51285"/>
                  </a:cubicBezTo>
                  <a:cubicBezTo>
                    <a:pt x="222913" y="50777"/>
                    <a:pt x="227991" y="49761"/>
                    <a:pt x="232053" y="51793"/>
                  </a:cubicBezTo>
                  <a:cubicBezTo>
                    <a:pt x="237639" y="54839"/>
                    <a:pt x="246271" y="58901"/>
                    <a:pt x="246779" y="63979"/>
                  </a:cubicBezTo>
                  <a:cubicBezTo>
                    <a:pt x="247287" y="68549"/>
                    <a:pt x="240686" y="78197"/>
                    <a:pt x="236116" y="79212"/>
                  </a:cubicBezTo>
                  <a:cubicBezTo>
                    <a:pt x="211742" y="84289"/>
                    <a:pt x="186354" y="87844"/>
                    <a:pt x="161472" y="91906"/>
                  </a:cubicBezTo>
                  <a:cubicBezTo>
                    <a:pt x="161472" y="89875"/>
                    <a:pt x="160964" y="88352"/>
                    <a:pt x="160964" y="86829"/>
                  </a:cubicBezTo>
                  <a:cubicBezTo>
                    <a:pt x="145223" y="86829"/>
                    <a:pt x="129482" y="87337"/>
                    <a:pt x="113741" y="86829"/>
                  </a:cubicBezTo>
                  <a:cubicBezTo>
                    <a:pt x="98000" y="86321"/>
                    <a:pt x="86321" y="78197"/>
                    <a:pt x="80227" y="63471"/>
                  </a:cubicBezTo>
                  <a:cubicBezTo>
                    <a:pt x="78196" y="58901"/>
                    <a:pt x="76673" y="51285"/>
                    <a:pt x="78704" y="49253"/>
                  </a:cubicBezTo>
                  <a:cubicBezTo>
                    <a:pt x="82259" y="46207"/>
                    <a:pt x="89368" y="44684"/>
                    <a:pt x="94445" y="45191"/>
                  </a:cubicBezTo>
                  <a:close/>
                  <a:moveTo>
                    <a:pt x="89877" y="0"/>
                  </a:moveTo>
                  <a:cubicBezTo>
                    <a:pt x="100540" y="508"/>
                    <a:pt x="111203" y="1015"/>
                    <a:pt x="121867" y="1523"/>
                  </a:cubicBezTo>
                  <a:cubicBezTo>
                    <a:pt x="148270" y="3047"/>
                    <a:pt x="174675" y="4063"/>
                    <a:pt x="201587" y="5078"/>
                  </a:cubicBezTo>
                  <a:cubicBezTo>
                    <a:pt x="204126" y="5078"/>
                    <a:pt x="207173" y="4063"/>
                    <a:pt x="209204" y="5078"/>
                  </a:cubicBezTo>
                  <a:cubicBezTo>
                    <a:pt x="217328" y="8632"/>
                    <a:pt x="224437" y="13203"/>
                    <a:pt x="232562" y="17772"/>
                  </a:cubicBezTo>
                  <a:cubicBezTo>
                    <a:pt x="225453" y="22343"/>
                    <a:pt x="218852" y="31483"/>
                    <a:pt x="211743" y="31483"/>
                  </a:cubicBezTo>
                  <a:cubicBezTo>
                    <a:pt x="178737" y="31483"/>
                    <a:pt x="145224" y="30468"/>
                    <a:pt x="112219" y="26913"/>
                  </a:cubicBezTo>
                  <a:cubicBezTo>
                    <a:pt x="103079" y="25897"/>
                    <a:pt x="94446" y="15742"/>
                    <a:pt x="85814" y="10156"/>
                  </a:cubicBezTo>
                  <a:cubicBezTo>
                    <a:pt x="86829" y="6094"/>
                    <a:pt x="88353" y="3047"/>
                    <a:pt x="89877" y="0"/>
                  </a:cubicBezTo>
                  <a:close/>
                </a:path>
              </a:pathLst>
            </a:custGeom>
            <a:solidFill>
              <a:schemeClr val="accent5"/>
            </a:solidFill>
            <a:ln w="6913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grpSp>
          <p:nvGrpSpPr>
            <p:cNvPr id="2007" name="Group 2006">
              <a:extLst>
                <a:ext uri="{FF2B5EF4-FFF2-40B4-BE49-F238E27FC236}">
                  <a16:creationId xmlns:a16="http://schemas.microsoft.com/office/drawing/2014/main" id="{E3A0D7E9-D170-42A9-9C86-524B4AD00DFD}"/>
                </a:ext>
              </a:extLst>
            </p:cNvPr>
            <p:cNvGrpSpPr/>
            <p:nvPr/>
          </p:nvGrpSpPr>
          <p:grpSpPr>
            <a:xfrm>
              <a:off x="5704160" y="3327527"/>
              <a:ext cx="655029" cy="808872"/>
              <a:chOff x="5704160" y="3327527"/>
              <a:chExt cx="655029" cy="808872"/>
            </a:xfrm>
          </p:grpSpPr>
          <p:sp>
            <p:nvSpPr>
              <p:cNvPr id="2011" name="Freeform: Shape 2010">
                <a:extLst>
                  <a:ext uri="{FF2B5EF4-FFF2-40B4-BE49-F238E27FC236}">
                    <a16:creationId xmlns:a16="http://schemas.microsoft.com/office/drawing/2014/main" id="{C260E975-5C9A-4F6F-B785-89D342F4310C}"/>
                  </a:ext>
                </a:extLst>
              </p:cNvPr>
              <p:cNvSpPr/>
              <p:nvPr/>
            </p:nvSpPr>
            <p:spPr>
              <a:xfrm>
                <a:off x="5704160" y="3684480"/>
                <a:ext cx="655029" cy="451919"/>
              </a:xfrm>
              <a:custGeom>
                <a:avLst/>
                <a:gdLst>
                  <a:gd name="connsiteX0" fmla="*/ 523535 w 893618"/>
                  <a:gd name="connsiteY0" fmla="*/ 516363 h 616527"/>
                  <a:gd name="connsiteX1" fmla="*/ 608047 w 893618"/>
                  <a:gd name="connsiteY1" fmla="*/ 515670 h 616527"/>
                  <a:gd name="connsiteX2" fmla="*/ 662080 w 893618"/>
                  <a:gd name="connsiteY2" fmla="*/ 474799 h 616527"/>
                  <a:gd name="connsiteX3" fmla="*/ 713342 w 893618"/>
                  <a:gd name="connsiteY3" fmla="*/ 364655 h 616527"/>
                  <a:gd name="connsiteX4" fmla="*/ 749364 w 893618"/>
                  <a:gd name="connsiteY4" fmla="*/ 330712 h 616527"/>
                  <a:gd name="connsiteX5" fmla="*/ 821407 w 893618"/>
                  <a:gd name="connsiteY5" fmla="*/ 334175 h 616527"/>
                  <a:gd name="connsiteX6" fmla="*/ 827642 w 893618"/>
                  <a:gd name="connsiteY6" fmla="*/ 426308 h 616527"/>
                  <a:gd name="connsiteX7" fmla="*/ 787464 w 893618"/>
                  <a:gd name="connsiteY7" fmla="*/ 456095 h 616527"/>
                  <a:gd name="connsiteX8" fmla="*/ 654460 w 893618"/>
                  <a:gd name="connsiteY8" fmla="*/ 569010 h 616527"/>
                  <a:gd name="connsiteX9" fmla="*/ 649611 w 893618"/>
                  <a:gd name="connsiteY9" fmla="*/ 575245 h 616527"/>
                  <a:gd name="connsiteX10" fmla="*/ 518686 w 893618"/>
                  <a:gd name="connsiteY10" fmla="*/ 579401 h 616527"/>
                  <a:gd name="connsiteX11" fmla="*/ 480585 w 893618"/>
                  <a:gd name="connsiteY11" fmla="*/ 534373 h 616527"/>
                  <a:gd name="connsiteX12" fmla="*/ 416162 w 893618"/>
                  <a:gd name="connsiteY12" fmla="*/ 535066 h 616527"/>
                  <a:gd name="connsiteX13" fmla="*/ 366285 w 893618"/>
                  <a:gd name="connsiteY13" fmla="*/ 593948 h 616527"/>
                  <a:gd name="connsiteX14" fmla="*/ 270689 w 893618"/>
                  <a:gd name="connsiteY14" fmla="*/ 597412 h 616527"/>
                  <a:gd name="connsiteX15" fmla="*/ 211115 w 893618"/>
                  <a:gd name="connsiteY15" fmla="*/ 532295 h 616527"/>
                  <a:gd name="connsiteX16" fmla="*/ 120367 w 893618"/>
                  <a:gd name="connsiteY16" fmla="*/ 470642 h 616527"/>
                  <a:gd name="connsiteX17" fmla="*/ 70491 w 893618"/>
                  <a:gd name="connsiteY17" fmla="*/ 342488 h 616527"/>
                  <a:gd name="connsiteX18" fmla="*/ 146691 w 893618"/>
                  <a:gd name="connsiteY18" fmla="*/ 327941 h 616527"/>
                  <a:gd name="connsiteX19" fmla="*/ 233282 w 893618"/>
                  <a:gd name="connsiteY19" fmla="*/ 463023 h 616527"/>
                  <a:gd name="connsiteX20" fmla="*/ 342040 w 893618"/>
                  <a:gd name="connsiteY20" fmla="*/ 517748 h 616527"/>
                  <a:gd name="connsiteX21" fmla="*/ 369056 w 893618"/>
                  <a:gd name="connsiteY21" fmla="*/ 465101 h 616527"/>
                  <a:gd name="connsiteX22" fmla="*/ 294242 w 893618"/>
                  <a:gd name="connsiteY22" fmla="*/ 379895 h 616527"/>
                  <a:gd name="connsiteX23" fmla="*/ 165395 w 893618"/>
                  <a:gd name="connsiteY23" fmla="*/ 290533 h 616527"/>
                  <a:gd name="connsiteX24" fmla="*/ 57329 w 893618"/>
                  <a:gd name="connsiteY24" fmla="*/ 206714 h 616527"/>
                  <a:gd name="connsiteX25" fmla="*/ 11609 w 893618"/>
                  <a:gd name="connsiteY25" fmla="*/ 69553 h 616527"/>
                  <a:gd name="connsiteX26" fmla="*/ 157082 w 893618"/>
                  <a:gd name="connsiteY26" fmla="*/ 5823 h 616527"/>
                  <a:gd name="connsiteX27" fmla="*/ 274846 w 893618"/>
                  <a:gd name="connsiteY27" fmla="*/ 55699 h 616527"/>
                  <a:gd name="connsiteX28" fmla="*/ 404385 w 893618"/>
                  <a:gd name="connsiteY28" fmla="*/ 102804 h 616527"/>
                  <a:gd name="connsiteX29" fmla="*/ 620516 w 893618"/>
                  <a:gd name="connsiteY29" fmla="*/ 59163 h 616527"/>
                  <a:gd name="connsiteX30" fmla="*/ 753520 w 893618"/>
                  <a:gd name="connsiteY30" fmla="*/ 5823 h 616527"/>
                  <a:gd name="connsiteX31" fmla="*/ 891373 w 893618"/>
                  <a:gd name="connsiteY31" fmla="*/ 142983 h 616527"/>
                  <a:gd name="connsiteX32" fmla="*/ 857429 w 893618"/>
                  <a:gd name="connsiteY32" fmla="*/ 191473 h 616527"/>
                  <a:gd name="connsiteX33" fmla="*/ 797162 w 893618"/>
                  <a:gd name="connsiteY33" fmla="*/ 235808 h 616527"/>
                  <a:gd name="connsiteX34" fmla="*/ 772916 w 893618"/>
                  <a:gd name="connsiteY34" fmla="*/ 269059 h 616527"/>
                  <a:gd name="connsiteX35" fmla="*/ 746593 w 893618"/>
                  <a:gd name="connsiteY35" fmla="*/ 291226 h 616527"/>
                  <a:gd name="connsiteX36" fmla="*/ 657924 w 893618"/>
                  <a:gd name="connsiteY36" fmla="*/ 348030 h 616527"/>
                  <a:gd name="connsiteX37" fmla="*/ 577567 w 893618"/>
                  <a:gd name="connsiteY37" fmla="*/ 395828 h 616527"/>
                  <a:gd name="connsiteX38" fmla="*/ 538082 w 893618"/>
                  <a:gd name="connsiteY38" fmla="*/ 447783 h 616527"/>
                  <a:gd name="connsiteX39" fmla="*/ 523535 w 893618"/>
                  <a:gd name="connsiteY39" fmla="*/ 516363 h 616527"/>
                  <a:gd name="connsiteX40" fmla="*/ 608740 w 893618"/>
                  <a:gd name="connsiteY40" fmla="*/ 327248 h 616527"/>
                  <a:gd name="connsiteX41" fmla="*/ 639913 w 893618"/>
                  <a:gd name="connsiteY41" fmla="*/ 258668 h 616527"/>
                  <a:gd name="connsiteX42" fmla="*/ 612204 w 893618"/>
                  <a:gd name="connsiteY42" fmla="*/ 181083 h 616527"/>
                  <a:gd name="connsiteX43" fmla="*/ 644069 w 893618"/>
                  <a:gd name="connsiteY43" fmla="*/ 107653 h 616527"/>
                  <a:gd name="connsiteX44" fmla="*/ 587958 w 893618"/>
                  <a:gd name="connsiteY44" fmla="*/ 186624 h 616527"/>
                  <a:gd name="connsiteX45" fmla="*/ 605969 w 893618"/>
                  <a:gd name="connsiteY45" fmla="*/ 314779 h 616527"/>
                  <a:gd name="connsiteX46" fmla="*/ 608740 w 893618"/>
                  <a:gd name="connsiteY46" fmla="*/ 327248 h 616527"/>
                  <a:gd name="connsiteX47" fmla="*/ 305325 w 893618"/>
                  <a:gd name="connsiteY47" fmla="*/ 341795 h 616527"/>
                  <a:gd name="connsiteX48" fmla="*/ 306018 w 893618"/>
                  <a:gd name="connsiteY48" fmla="*/ 332097 h 616527"/>
                  <a:gd name="connsiteX49" fmla="*/ 317102 w 893618"/>
                  <a:gd name="connsiteY49" fmla="*/ 217104 h 616527"/>
                  <a:gd name="connsiteX50" fmla="*/ 322644 w 893618"/>
                  <a:gd name="connsiteY50" fmla="*/ 199786 h 616527"/>
                  <a:gd name="connsiteX51" fmla="*/ 255449 w 893618"/>
                  <a:gd name="connsiteY51" fmla="*/ 131206 h 616527"/>
                  <a:gd name="connsiteX52" fmla="*/ 292164 w 893618"/>
                  <a:gd name="connsiteY52" fmla="*/ 208099 h 616527"/>
                  <a:gd name="connsiteX53" fmla="*/ 270689 w 893618"/>
                  <a:gd name="connsiteY53" fmla="*/ 298846 h 616527"/>
                  <a:gd name="connsiteX54" fmla="*/ 305325 w 893618"/>
                  <a:gd name="connsiteY54" fmla="*/ 341795 h 616527"/>
                  <a:gd name="connsiteX55" fmla="*/ 418240 w 893618"/>
                  <a:gd name="connsiteY55" fmla="*/ 250355 h 616527"/>
                  <a:gd name="connsiteX56" fmla="*/ 504138 w 893618"/>
                  <a:gd name="connsiteY56" fmla="*/ 250355 h 616527"/>
                  <a:gd name="connsiteX57" fmla="*/ 418240 w 893618"/>
                  <a:gd name="connsiteY57" fmla="*/ 250355 h 6165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</a:cxnLst>
                <a:rect l="l" t="t" r="r" b="b"/>
                <a:pathLst>
                  <a:path w="893618" h="616527">
                    <a:moveTo>
                      <a:pt x="523535" y="516363"/>
                    </a:moveTo>
                    <a:cubicBezTo>
                      <a:pt x="554707" y="516363"/>
                      <a:pt x="581724" y="517748"/>
                      <a:pt x="608047" y="515670"/>
                    </a:cubicBezTo>
                    <a:cubicBezTo>
                      <a:pt x="633678" y="514284"/>
                      <a:pt x="650996" y="500430"/>
                      <a:pt x="662080" y="474799"/>
                    </a:cubicBezTo>
                    <a:cubicBezTo>
                      <a:pt x="677320" y="437392"/>
                      <a:pt x="700873" y="402755"/>
                      <a:pt x="713342" y="364655"/>
                    </a:cubicBezTo>
                    <a:cubicBezTo>
                      <a:pt x="720269" y="343873"/>
                      <a:pt x="735509" y="339717"/>
                      <a:pt x="749364" y="330712"/>
                    </a:cubicBezTo>
                    <a:cubicBezTo>
                      <a:pt x="778458" y="311315"/>
                      <a:pt x="802704" y="312701"/>
                      <a:pt x="821407" y="334175"/>
                    </a:cubicBezTo>
                    <a:cubicBezTo>
                      <a:pt x="847038" y="363270"/>
                      <a:pt x="850502" y="402755"/>
                      <a:pt x="827642" y="426308"/>
                    </a:cubicBezTo>
                    <a:cubicBezTo>
                      <a:pt x="815866" y="438084"/>
                      <a:pt x="802011" y="449861"/>
                      <a:pt x="787464" y="456095"/>
                    </a:cubicBezTo>
                    <a:cubicBezTo>
                      <a:pt x="732045" y="481033"/>
                      <a:pt x="689096" y="519826"/>
                      <a:pt x="654460" y="569010"/>
                    </a:cubicBezTo>
                    <a:cubicBezTo>
                      <a:pt x="653075" y="571088"/>
                      <a:pt x="651689" y="573166"/>
                      <a:pt x="649611" y="575245"/>
                    </a:cubicBezTo>
                    <a:cubicBezTo>
                      <a:pt x="602505" y="634819"/>
                      <a:pt x="569947" y="636204"/>
                      <a:pt x="518686" y="579401"/>
                    </a:cubicBezTo>
                    <a:cubicBezTo>
                      <a:pt x="505524" y="564854"/>
                      <a:pt x="493747" y="548921"/>
                      <a:pt x="480585" y="534373"/>
                    </a:cubicBezTo>
                    <a:cubicBezTo>
                      <a:pt x="457725" y="508742"/>
                      <a:pt x="438329" y="509435"/>
                      <a:pt x="416162" y="535066"/>
                    </a:cubicBezTo>
                    <a:cubicBezTo>
                      <a:pt x="399536" y="554463"/>
                      <a:pt x="384296" y="575937"/>
                      <a:pt x="366285" y="593948"/>
                    </a:cubicBezTo>
                    <a:cubicBezTo>
                      <a:pt x="333727" y="626506"/>
                      <a:pt x="304633" y="628584"/>
                      <a:pt x="270689" y="597412"/>
                    </a:cubicBezTo>
                    <a:cubicBezTo>
                      <a:pt x="249215" y="578015"/>
                      <a:pt x="230511" y="554463"/>
                      <a:pt x="211115" y="532295"/>
                    </a:cubicBezTo>
                    <a:cubicBezTo>
                      <a:pt x="186176" y="503201"/>
                      <a:pt x="159160" y="481033"/>
                      <a:pt x="120367" y="470642"/>
                    </a:cubicBezTo>
                    <a:cubicBezTo>
                      <a:pt x="61486" y="455403"/>
                      <a:pt x="40704" y="397214"/>
                      <a:pt x="70491" y="342488"/>
                    </a:cubicBezTo>
                    <a:cubicBezTo>
                      <a:pt x="87116" y="312008"/>
                      <a:pt x="121060" y="304388"/>
                      <a:pt x="146691" y="327941"/>
                    </a:cubicBezTo>
                    <a:cubicBezTo>
                      <a:pt x="186869" y="365348"/>
                      <a:pt x="218735" y="408990"/>
                      <a:pt x="233282" y="463023"/>
                    </a:cubicBezTo>
                    <a:cubicBezTo>
                      <a:pt x="246444" y="510821"/>
                      <a:pt x="294935" y="535066"/>
                      <a:pt x="342040" y="517748"/>
                    </a:cubicBezTo>
                    <a:cubicBezTo>
                      <a:pt x="366978" y="508742"/>
                      <a:pt x="377369" y="490039"/>
                      <a:pt x="369056" y="465101"/>
                    </a:cubicBezTo>
                    <a:cubicBezTo>
                      <a:pt x="355895" y="426308"/>
                      <a:pt x="331649" y="399984"/>
                      <a:pt x="294242" y="379895"/>
                    </a:cubicBezTo>
                    <a:cubicBezTo>
                      <a:pt x="248522" y="354957"/>
                      <a:pt x="207651" y="321706"/>
                      <a:pt x="165395" y="290533"/>
                    </a:cubicBezTo>
                    <a:cubicBezTo>
                      <a:pt x="128680" y="263517"/>
                      <a:pt x="94044" y="234423"/>
                      <a:pt x="57329" y="206714"/>
                    </a:cubicBezTo>
                    <a:cubicBezTo>
                      <a:pt x="1911" y="165150"/>
                      <a:pt x="-13329" y="122201"/>
                      <a:pt x="11609" y="69553"/>
                    </a:cubicBezTo>
                    <a:cubicBezTo>
                      <a:pt x="37240" y="14828"/>
                      <a:pt x="96815" y="-12881"/>
                      <a:pt x="157082" y="5823"/>
                    </a:cubicBezTo>
                    <a:cubicBezTo>
                      <a:pt x="197260" y="18984"/>
                      <a:pt x="235360" y="39766"/>
                      <a:pt x="274846" y="55699"/>
                    </a:cubicBezTo>
                    <a:cubicBezTo>
                      <a:pt x="317795" y="73017"/>
                      <a:pt x="360051" y="93799"/>
                      <a:pt x="404385" y="102804"/>
                    </a:cubicBezTo>
                    <a:cubicBezTo>
                      <a:pt x="480585" y="117352"/>
                      <a:pt x="551244" y="88950"/>
                      <a:pt x="620516" y="59163"/>
                    </a:cubicBezTo>
                    <a:cubicBezTo>
                      <a:pt x="664158" y="39766"/>
                      <a:pt x="707107" y="16906"/>
                      <a:pt x="753520" y="5823"/>
                    </a:cubicBezTo>
                    <a:cubicBezTo>
                      <a:pt x="842882" y="-15652"/>
                      <a:pt x="914233" y="56392"/>
                      <a:pt x="891373" y="142983"/>
                    </a:cubicBezTo>
                    <a:cubicBezTo>
                      <a:pt x="886524" y="160994"/>
                      <a:pt x="871284" y="178312"/>
                      <a:pt x="857429" y="191473"/>
                    </a:cubicBezTo>
                    <a:cubicBezTo>
                      <a:pt x="839418" y="208099"/>
                      <a:pt x="815866" y="219183"/>
                      <a:pt x="797162" y="235808"/>
                    </a:cubicBezTo>
                    <a:cubicBezTo>
                      <a:pt x="786771" y="244121"/>
                      <a:pt x="781922" y="258668"/>
                      <a:pt x="772916" y="269059"/>
                    </a:cubicBezTo>
                    <a:cubicBezTo>
                      <a:pt x="765296" y="277372"/>
                      <a:pt x="756984" y="289148"/>
                      <a:pt x="746593" y="291226"/>
                    </a:cubicBezTo>
                    <a:cubicBezTo>
                      <a:pt x="709186" y="299539"/>
                      <a:pt x="687711" y="329326"/>
                      <a:pt x="657924" y="348030"/>
                    </a:cubicBezTo>
                    <a:cubicBezTo>
                      <a:pt x="631600" y="363963"/>
                      <a:pt x="605277" y="381973"/>
                      <a:pt x="577567" y="395828"/>
                    </a:cubicBezTo>
                    <a:cubicBezTo>
                      <a:pt x="554707" y="407604"/>
                      <a:pt x="541546" y="422844"/>
                      <a:pt x="538082" y="447783"/>
                    </a:cubicBezTo>
                    <a:cubicBezTo>
                      <a:pt x="533233" y="468564"/>
                      <a:pt x="528384" y="490039"/>
                      <a:pt x="523535" y="516363"/>
                    </a:cubicBezTo>
                    <a:close/>
                    <a:moveTo>
                      <a:pt x="608740" y="327248"/>
                    </a:moveTo>
                    <a:cubicBezTo>
                      <a:pt x="642684" y="309237"/>
                      <a:pt x="650996" y="290533"/>
                      <a:pt x="639913" y="258668"/>
                    </a:cubicBezTo>
                    <a:cubicBezTo>
                      <a:pt x="630907" y="233037"/>
                      <a:pt x="619824" y="207406"/>
                      <a:pt x="612204" y="181083"/>
                    </a:cubicBezTo>
                    <a:cubicBezTo>
                      <a:pt x="603891" y="151988"/>
                      <a:pt x="617746" y="129128"/>
                      <a:pt x="644069" y="107653"/>
                    </a:cubicBezTo>
                    <a:cubicBezTo>
                      <a:pt x="595578" y="110424"/>
                      <a:pt x="572025" y="144368"/>
                      <a:pt x="587958" y="186624"/>
                    </a:cubicBezTo>
                    <a:cubicBezTo>
                      <a:pt x="603891" y="228881"/>
                      <a:pt x="621209" y="269059"/>
                      <a:pt x="605969" y="314779"/>
                    </a:cubicBezTo>
                    <a:cubicBezTo>
                      <a:pt x="605277" y="317550"/>
                      <a:pt x="607355" y="321706"/>
                      <a:pt x="608740" y="327248"/>
                    </a:cubicBezTo>
                    <a:close/>
                    <a:moveTo>
                      <a:pt x="305325" y="341795"/>
                    </a:moveTo>
                    <a:cubicBezTo>
                      <a:pt x="306018" y="338332"/>
                      <a:pt x="307404" y="334175"/>
                      <a:pt x="306018" y="332097"/>
                    </a:cubicBezTo>
                    <a:cubicBezTo>
                      <a:pt x="281773" y="291226"/>
                      <a:pt x="295627" y="253819"/>
                      <a:pt x="317102" y="217104"/>
                    </a:cubicBezTo>
                    <a:cubicBezTo>
                      <a:pt x="319873" y="211563"/>
                      <a:pt x="321258" y="205328"/>
                      <a:pt x="322644" y="199786"/>
                    </a:cubicBezTo>
                    <a:cubicBezTo>
                      <a:pt x="334420" y="155452"/>
                      <a:pt x="312946" y="130514"/>
                      <a:pt x="255449" y="131206"/>
                    </a:cubicBezTo>
                    <a:cubicBezTo>
                      <a:pt x="300476" y="147139"/>
                      <a:pt x="303247" y="174155"/>
                      <a:pt x="292164" y="208099"/>
                    </a:cubicBezTo>
                    <a:cubicBezTo>
                      <a:pt x="282466" y="237886"/>
                      <a:pt x="276231" y="268366"/>
                      <a:pt x="270689" y="298846"/>
                    </a:cubicBezTo>
                    <a:cubicBezTo>
                      <a:pt x="265147" y="325863"/>
                      <a:pt x="276231" y="339024"/>
                      <a:pt x="305325" y="341795"/>
                    </a:cubicBezTo>
                    <a:close/>
                    <a:moveTo>
                      <a:pt x="418240" y="250355"/>
                    </a:moveTo>
                    <a:cubicBezTo>
                      <a:pt x="444564" y="282221"/>
                      <a:pt x="463960" y="281528"/>
                      <a:pt x="504138" y="250355"/>
                    </a:cubicBezTo>
                    <a:cubicBezTo>
                      <a:pt x="475736" y="250355"/>
                      <a:pt x="447335" y="250355"/>
                      <a:pt x="418240" y="250355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6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12" name="Freeform: Shape 2011">
                <a:extLst>
                  <a:ext uri="{FF2B5EF4-FFF2-40B4-BE49-F238E27FC236}">
                    <a16:creationId xmlns:a16="http://schemas.microsoft.com/office/drawing/2014/main" id="{24C3DA1E-F91F-418E-B9D6-63535532A8F1}"/>
                  </a:ext>
                </a:extLst>
              </p:cNvPr>
              <p:cNvSpPr/>
              <p:nvPr/>
            </p:nvSpPr>
            <p:spPr>
              <a:xfrm>
                <a:off x="6096654" y="3328736"/>
                <a:ext cx="142177" cy="152332"/>
              </a:xfrm>
              <a:custGeom>
                <a:avLst/>
                <a:gdLst>
                  <a:gd name="connsiteX0" fmla="*/ 184119 w 193963"/>
                  <a:gd name="connsiteY0" fmla="*/ 211975 h 207818"/>
                  <a:gd name="connsiteX1" fmla="*/ 170265 w 193963"/>
                  <a:gd name="connsiteY1" fmla="*/ 190500 h 207818"/>
                  <a:gd name="connsiteX2" fmla="*/ 24792 w 193963"/>
                  <a:gd name="connsiteY2" fmla="*/ 64424 h 207818"/>
                  <a:gd name="connsiteX3" fmla="*/ 1239 w 193963"/>
                  <a:gd name="connsiteY3" fmla="*/ 30480 h 207818"/>
                  <a:gd name="connsiteX4" fmla="*/ 15094 w 193963"/>
                  <a:gd name="connsiteY4" fmla="*/ 0 h 207818"/>
                  <a:gd name="connsiteX5" fmla="*/ 38647 w 193963"/>
                  <a:gd name="connsiteY5" fmla="*/ 17318 h 207818"/>
                  <a:gd name="connsiteX6" fmla="*/ 105148 w 193963"/>
                  <a:gd name="connsiteY6" fmla="*/ 70658 h 207818"/>
                  <a:gd name="connsiteX7" fmla="*/ 188276 w 193963"/>
                  <a:gd name="connsiteY7" fmla="*/ 160020 h 207818"/>
                  <a:gd name="connsiteX8" fmla="*/ 184119 w 193963"/>
                  <a:gd name="connsiteY8" fmla="*/ 211975 h 2078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3963" h="207818">
                    <a:moveTo>
                      <a:pt x="184119" y="211975"/>
                    </a:moveTo>
                    <a:cubicBezTo>
                      <a:pt x="178577" y="203662"/>
                      <a:pt x="173036" y="197427"/>
                      <a:pt x="170265" y="190500"/>
                    </a:cubicBezTo>
                    <a:cubicBezTo>
                      <a:pt x="143941" y="122613"/>
                      <a:pt x="90601" y="85898"/>
                      <a:pt x="24792" y="64424"/>
                    </a:cubicBezTo>
                    <a:cubicBezTo>
                      <a:pt x="6088" y="58189"/>
                      <a:pt x="-3610" y="49184"/>
                      <a:pt x="1239" y="30480"/>
                    </a:cubicBezTo>
                    <a:cubicBezTo>
                      <a:pt x="4010" y="20089"/>
                      <a:pt x="10245" y="10391"/>
                      <a:pt x="15094" y="0"/>
                    </a:cubicBezTo>
                    <a:cubicBezTo>
                      <a:pt x="22714" y="5542"/>
                      <a:pt x="31027" y="11084"/>
                      <a:pt x="38647" y="17318"/>
                    </a:cubicBezTo>
                    <a:cubicBezTo>
                      <a:pt x="60814" y="34636"/>
                      <a:pt x="85059" y="50569"/>
                      <a:pt x="105148" y="70658"/>
                    </a:cubicBezTo>
                    <a:cubicBezTo>
                      <a:pt x="134243" y="99060"/>
                      <a:pt x="162645" y="128847"/>
                      <a:pt x="188276" y="160020"/>
                    </a:cubicBezTo>
                    <a:cubicBezTo>
                      <a:pt x="197281" y="172489"/>
                      <a:pt x="205594" y="191886"/>
                      <a:pt x="184119" y="211975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6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13" name="Freeform: Shape 2012">
                <a:extLst>
                  <a:ext uri="{FF2B5EF4-FFF2-40B4-BE49-F238E27FC236}">
                    <a16:creationId xmlns:a16="http://schemas.microsoft.com/office/drawing/2014/main" id="{DD39B37F-5CFC-4AAE-A9DD-FD4ACA792B91}"/>
                  </a:ext>
                </a:extLst>
              </p:cNvPr>
              <p:cNvSpPr/>
              <p:nvPr/>
            </p:nvSpPr>
            <p:spPr>
              <a:xfrm>
                <a:off x="5818794" y="3331276"/>
                <a:ext cx="152332" cy="147255"/>
              </a:xfrm>
              <a:custGeom>
                <a:avLst/>
                <a:gdLst>
                  <a:gd name="connsiteX0" fmla="*/ 204355 w 207818"/>
                  <a:gd name="connsiteY0" fmla="*/ 0 h 200890"/>
                  <a:gd name="connsiteX1" fmla="*/ 210589 w 207818"/>
                  <a:gd name="connsiteY1" fmla="*/ 64424 h 200890"/>
                  <a:gd name="connsiteX2" fmla="*/ 9005 w 207818"/>
                  <a:gd name="connsiteY2" fmla="*/ 201584 h 200890"/>
                  <a:gd name="connsiteX3" fmla="*/ 0 w 207818"/>
                  <a:gd name="connsiteY3" fmla="*/ 196735 h 200890"/>
                  <a:gd name="connsiteX4" fmla="*/ 8313 w 207818"/>
                  <a:gd name="connsiteY4" fmla="*/ 164869 h 200890"/>
                  <a:gd name="connsiteX5" fmla="*/ 58189 w 207818"/>
                  <a:gd name="connsiteY5" fmla="*/ 106680 h 200890"/>
                  <a:gd name="connsiteX6" fmla="*/ 204355 w 207818"/>
                  <a:gd name="connsiteY6" fmla="*/ 0 h 200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07818" h="200890">
                    <a:moveTo>
                      <a:pt x="204355" y="0"/>
                    </a:moveTo>
                    <a:cubicBezTo>
                      <a:pt x="207126" y="27017"/>
                      <a:pt x="209204" y="45027"/>
                      <a:pt x="210589" y="64424"/>
                    </a:cubicBezTo>
                    <a:cubicBezTo>
                      <a:pt x="113607" y="68580"/>
                      <a:pt x="61653" y="135082"/>
                      <a:pt x="9005" y="201584"/>
                    </a:cubicBezTo>
                    <a:cubicBezTo>
                      <a:pt x="6235" y="200198"/>
                      <a:pt x="2771" y="198120"/>
                      <a:pt x="0" y="196735"/>
                    </a:cubicBezTo>
                    <a:cubicBezTo>
                      <a:pt x="2771" y="186344"/>
                      <a:pt x="2078" y="173182"/>
                      <a:pt x="8313" y="164869"/>
                    </a:cubicBezTo>
                    <a:cubicBezTo>
                      <a:pt x="23553" y="144087"/>
                      <a:pt x="38793" y="122613"/>
                      <a:pt x="58189" y="106680"/>
                    </a:cubicBezTo>
                    <a:cubicBezTo>
                      <a:pt x="103909" y="70658"/>
                      <a:pt x="151707" y="38100"/>
                      <a:pt x="20435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6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14" name="Freeform: Shape 2013">
                <a:extLst>
                  <a:ext uri="{FF2B5EF4-FFF2-40B4-BE49-F238E27FC236}">
                    <a16:creationId xmlns:a16="http://schemas.microsoft.com/office/drawing/2014/main" id="{308DAF7F-7BD1-408D-956E-68CB0F37F7DB}"/>
                  </a:ext>
                </a:extLst>
              </p:cNvPr>
              <p:cNvSpPr/>
              <p:nvPr/>
            </p:nvSpPr>
            <p:spPr>
              <a:xfrm>
                <a:off x="5860391" y="3394747"/>
                <a:ext cx="106633" cy="137099"/>
              </a:xfrm>
              <a:custGeom>
                <a:avLst/>
                <a:gdLst>
                  <a:gd name="connsiteX0" fmla="*/ 148299 w 145472"/>
                  <a:gd name="connsiteY0" fmla="*/ 0 h 187036"/>
                  <a:gd name="connsiteX1" fmla="*/ 151763 w 145472"/>
                  <a:gd name="connsiteY1" fmla="*/ 56111 h 187036"/>
                  <a:gd name="connsiteX2" fmla="*/ 137908 w 145472"/>
                  <a:gd name="connsiteY2" fmla="*/ 69966 h 187036"/>
                  <a:gd name="connsiteX3" fmla="*/ 28457 w 145472"/>
                  <a:gd name="connsiteY3" fmla="*/ 152400 h 187036"/>
                  <a:gd name="connsiteX4" fmla="*/ 9754 w 145472"/>
                  <a:gd name="connsiteY4" fmla="*/ 189115 h 187036"/>
                  <a:gd name="connsiteX5" fmla="*/ 748 w 145472"/>
                  <a:gd name="connsiteY5" fmla="*/ 187729 h 187036"/>
                  <a:gd name="connsiteX6" fmla="*/ 1441 w 145472"/>
                  <a:gd name="connsiteY6" fmla="*/ 154478 h 187036"/>
                  <a:gd name="connsiteX7" fmla="*/ 63094 w 145472"/>
                  <a:gd name="connsiteY7" fmla="*/ 69966 h 187036"/>
                  <a:gd name="connsiteX8" fmla="*/ 148299 w 145472"/>
                  <a:gd name="connsiteY8" fmla="*/ 0 h 1870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45472" h="187036">
                    <a:moveTo>
                      <a:pt x="148299" y="0"/>
                    </a:moveTo>
                    <a:cubicBezTo>
                      <a:pt x="149685" y="18704"/>
                      <a:pt x="151763" y="37407"/>
                      <a:pt x="151763" y="56111"/>
                    </a:cubicBezTo>
                    <a:cubicBezTo>
                      <a:pt x="151763" y="60960"/>
                      <a:pt x="142757" y="69966"/>
                      <a:pt x="137908" y="69966"/>
                    </a:cubicBezTo>
                    <a:cubicBezTo>
                      <a:pt x="82490" y="72736"/>
                      <a:pt x="52703" y="108758"/>
                      <a:pt x="28457" y="152400"/>
                    </a:cubicBezTo>
                    <a:cubicBezTo>
                      <a:pt x="21530" y="164176"/>
                      <a:pt x="15988" y="176645"/>
                      <a:pt x="9754" y="189115"/>
                    </a:cubicBezTo>
                    <a:cubicBezTo>
                      <a:pt x="6983" y="188422"/>
                      <a:pt x="3519" y="188422"/>
                      <a:pt x="748" y="187729"/>
                    </a:cubicBezTo>
                    <a:cubicBezTo>
                      <a:pt x="748" y="176645"/>
                      <a:pt x="-1330" y="164869"/>
                      <a:pt x="1441" y="154478"/>
                    </a:cubicBezTo>
                    <a:cubicBezTo>
                      <a:pt x="9754" y="117764"/>
                      <a:pt x="33999" y="92133"/>
                      <a:pt x="63094" y="69966"/>
                    </a:cubicBezTo>
                    <a:cubicBezTo>
                      <a:pt x="89417" y="48491"/>
                      <a:pt x="116434" y="25631"/>
                      <a:pt x="14829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6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15" name="Freeform: Shape 2014">
                <a:extLst>
                  <a:ext uri="{FF2B5EF4-FFF2-40B4-BE49-F238E27FC236}">
                    <a16:creationId xmlns:a16="http://schemas.microsoft.com/office/drawing/2014/main" id="{88B2A394-3E0C-4D70-8B69-C807E8B4FE44}"/>
                  </a:ext>
                </a:extLst>
              </p:cNvPr>
              <p:cNvSpPr/>
              <p:nvPr/>
            </p:nvSpPr>
            <p:spPr>
              <a:xfrm>
                <a:off x="6095566" y="3400333"/>
                <a:ext cx="101555" cy="137099"/>
              </a:xfrm>
              <a:custGeom>
                <a:avLst/>
                <a:gdLst>
                  <a:gd name="connsiteX0" fmla="*/ 6880 w 138545"/>
                  <a:gd name="connsiteY0" fmla="*/ 0 h 187036"/>
                  <a:gd name="connsiteX1" fmla="*/ 86544 w 138545"/>
                  <a:gd name="connsiteY1" fmla="*/ 65809 h 187036"/>
                  <a:gd name="connsiteX2" fmla="*/ 144041 w 138545"/>
                  <a:gd name="connsiteY2" fmla="*/ 155171 h 187036"/>
                  <a:gd name="connsiteX3" fmla="*/ 140577 w 138545"/>
                  <a:gd name="connsiteY3" fmla="*/ 187036 h 187036"/>
                  <a:gd name="connsiteX4" fmla="*/ 86544 w 138545"/>
                  <a:gd name="connsiteY4" fmla="*/ 105295 h 187036"/>
                  <a:gd name="connsiteX5" fmla="*/ 34590 w 138545"/>
                  <a:gd name="connsiteY5" fmla="*/ 75507 h 187036"/>
                  <a:gd name="connsiteX6" fmla="*/ 1339 w 138545"/>
                  <a:gd name="connsiteY6" fmla="*/ 29787 h 187036"/>
                  <a:gd name="connsiteX7" fmla="*/ 6880 w 138545"/>
                  <a:gd name="connsiteY7" fmla="*/ 0 h 1870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8545" h="187036">
                    <a:moveTo>
                      <a:pt x="6880" y="0"/>
                    </a:moveTo>
                    <a:cubicBezTo>
                      <a:pt x="35282" y="23553"/>
                      <a:pt x="60913" y="44335"/>
                      <a:pt x="86544" y="65809"/>
                    </a:cubicBezTo>
                    <a:cubicBezTo>
                      <a:pt x="115639" y="89362"/>
                      <a:pt x="139884" y="115686"/>
                      <a:pt x="144041" y="155171"/>
                    </a:cubicBezTo>
                    <a:cubicBezTo>
                      <a:pt x="145426" y="166255"/>
                      <a:pt x="141962" y="178031"/>
                      <a:pt x="140577" y="187036"/>
                    </a:cubicBezTo>
                    <a:cubicBezTo>
                      <a:pt x="122566" y="159327"/>
                      <a:pt x="108019" y="129540"/>
                      <a:pt x="86544" y="105295"/>
                    </a:cubicBezTo>
                    <a:cubicBezTo>
                      <a:pt x="74075" y="90747"/>
                      <a:pt x="53293" y="79664"/>
                      <a:pt x="34590" y="75507"/>
                    </a:cubicBezTo>
                    <a:cubicBezTo>
                      <a:pt x="7573" y="69273"/>
                      <a:pt x="-4203" y="57496"/>
                      <a:pt x="1339" y="29787"/>
                    </a:cubicBezTo>
                    <a:cubicBezTo>
                      <a:pt x="4110" y="19396"/>
                      <a:pt x="5495" y="9006"/>
                      <a:pt x="688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6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16" name="Freeform: Shape 2015">
                <a:extLst>
                  <a:ext uri="{FF2B5EF4-FFF2-40B4-BE49-F238E27FC236}">
                    <a16:creationId xmlns:a16="http://schemas.microsoft.com/office/drawing/2014/main" id="{BC17F3CC-96D6-4275-9EB0-88D1BEB28DD3}"/>
                  </a:ext>
                </a:extLst>
              </p:cNvPr>
              <p:cNvSpPr/>
              <p:nvPr/>
            </p:nvSpPr>
            <p:spPr>
              <a:xfrm>
                <a:off x="5982806" y="3327527"/>
                <a:ext cx="101555" cy="50778"/>
              </a:xfrm>
              <a:custGeom>
                <a:avLst/>
                <a:gdLst>
                  <a:gd name="connsiteX0" fmla="*/ 0 w 138545"/>
                  <a:gd name="connsiteY0" fmla="*/ 10655 h 69272"/>
                  <a:gd name="connsiteX1" fmla="*/ 10391 w 138545"/>
                  <a:gd name="connsiteY1" fmla="*/ 7192 h 69272"/>
                  <a:gd name="connsiteX2" fmla="*/ 121227 w 138545"/>
                  <a:gd name="connsiteY2" fmla="*/ 1650 h 69272"/>
                  <a:gd name="connsiteX3" fmla="*/ 138546 w 138545"/>
                  <a:gd name="connsiteY3" fmla="*/ 21739 h 69272"/>
                  <a:gd name="connsiteX4" fmla="*/ 50569 w 138545"/>
                  <a:gd name="connsiteY4" fmla="*/ 64688 h 69272"/>
                  <a:gd name="connsiteX5" fmla="*/ 0 w 138545"/>
                  <a:gd name="connsiteY5" fmla="*/ 10655 h 692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38545" h="69272">
                    <a:moveTo>
                      <a:pt x="0" y="10655"/>
                    </a:moveTo>
                    <a:cubicBezTo>
                      <a:pt x="5542" y="8577"/>
                      <a:pt x="8313" y="6499"/>
                      <a:pt x="10391" y="7192"/>
                    </a:cubicBezTo>
                    <a:cubicBezTo>
                      <a:pt x="47798" y="17583"/>
                      <a:pt x="84513" y="16890"/>
                      <a:pt x="121227" y="1650"/>
                    </a:cubicBezTo>
                    <a:cubicBezTo>
                      <a:pt x="135774" y="-4585"/>
                      <a:pt x="142009" y="7885"/>
                      <a:pt x="138546" y="21739"/>
                    </a:cubicBezTo>
                    <a:cubicBezTo>
                      <a:pt x="130233" y="57068"/>
                      <a:pt x="82435" y="81313"/>
                      <a:pt x="50569" y="64688"/>
                    </a:cubicBezTo>
                    <a:cubicBezTo>
                      <a:pt x="28402" y="52912"/>
                      <a:pt x="1385" y="43213"/>
                      <a:pt x="0" y="10655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6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17" name="Freeform: Shape 2016">
                <a:extLst>
                  <a:ext uri="{FF2B5EF4-FFF2-40B4-BE49-F238E27FC236}">
                    <a16:creationId xmlns:a16="http://schemas.microsoft.com/office/drawing/2014/main" id="{14CCC1D4-1E70-4B46-92C1-E20D135107DB}"/>
                  </a:ext>
                </a:extLst>
              </p:cNvPr>
              <p:cNvSpPr/>
              <p:nvPr/>
            </p:nvSpPr>
            <p:spPr>
              <a:xfrm>
                <a:off x="5991437" y="3461424"/>
                <a:ext cx="91400" cy="45699"/>
              </a:xfrm>
              <a:custGeom>
                <a:avLst/>
                <a:gdLst>
                  <a:gd name="connsiteX0" fmla="*/ 62345 w 124690"/>
                  <a:gd name="connsiteY0" fmla="*/ 62822 h 62345"/>
                  <a:gd name="connsiteX1" fmla="*/ 13855 w 124690"/>
                  <a:gd name="connsiteY1" fmla="*/ 45504 h 62345"/>
                  <a:gd name="connsiteX2" fmla="*/ 0 w 124690"/>
                  <a:gd name="connsiteY2" fmla="*/ 12253 h 62345"/>
                  <a:gd name="connsiteX3" fmla="*/ 29095 w 124690"/>
                  <a:gd name="connsiteY3" fmla="*/ 3940 h 62345"/>
                  <a:gd name="connsiteX4" fmla="*/ 109451 w 124690"/>
                  <a:gd name="connsiteY4" fmla="*/ 1169 h 62345"/>
                  <a:gd name="connsiteX5" fmla="*/ 128155 w 124690"/>
                  <a:gd name="connsiteY5" fmla="*/ 3247 h 62345"/>
                  <a:gd name="connsiteX6" fmla="*/ 128847 w 124690"/>
                  <a:gd name="connsiteY6" fmla="*/ 21951 h 62345"/>
                  <a:gd name="connsiteX7" fmla="*/ 62345 w 124690"/>
                  <a:gd name="connsiteY7" fmla="*/ 62822 h 623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24690" h="62345">
                    <a:moveTo>
                      <a:pt x="62345" y="62822"/>
                    </a:moveTo>
                    <a:cubicBezTo>
                      <a:pt x="51262" y="59358"/>
                      <a:pt x="30480" y="55202"/>
                      <a:pt x="13855" y="45504"/>
                    </a:cubicBezTo>
                    <a:cubicBezTo>
                      <a:pt x="5542" y="40654"/>
                      <a:pt x="4156" y="23336"/>
                      <a:pt x="0" y="12253"/>
                    </a:cubicBezTo>
                    <a:cubicBezTo>
                      <a:pt x="9698" y="9482"/>
                      <a:pt x="20782" y="1169"/>
                      <a:pt x="29095" y="3940"/>
                    </a:cubicBezTo>
                    <a:cubicBezTo>
                      <a:pt x="56804" y="12253"/>
                      <a:pt x="82435" y="13638"/>
                      <a:pt x="109451" y="1169"/>
                    </a:cubicBezTo>
                    <a:cubicBezTo>
                      <a:pt x="114300" y="-909"/>
                      <a:pt x="124691" y="-216"/>
                      <a:pt x="128155" y="3247"/>
                    </a:cubicBezTo>
                    <a:cubicBezTo>
                      <a:pt x="131618" y="6711"/>
                      <a:pt x="131618" y="16409"/>
                      <a:pt x="128847" y="21951"/>
                    </a:cubicBezTo>
                    <a:cubicBezTo>
                      <a:pt x="117764" y="46196"/>
                      <a:pt x="99753" y="61436"/>
                      <a:pt x="62345" y="62822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6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18" name="Freeform: Shape 2017">
                <a:extLst>
                  <a:ext uri="{FF2B5EF4-FFF2-40B4-BE49-F238E27FC236}">
                    <a16:creationId xmlns:a16="http://schemas.microsoft.com/office/drawing/2014/main" id="{85154924-F614-476C-B56A-9B1855F0A05F}"/>
                  </a:ext>
                </a:extLst>
              </p:cNvPr>
              <p:cNvSpPr/>
              <p:nvPr/>
            </p:nvSpPr>
            <p:spPr>
              <a:xfrm>
                <a:off x="5983821" y="3513466"/>
                <a:ext cx="96477" cy="55855"/>
              </a:xfrm>
              <a:custGeom>
                <a:avLst/>
                <a:gdLst>
                  <a:gd name="connsiteX0" fmla="*/ 85205 w 131618"/>
                  <a:gd name="connsiteY0" fmla="*/ 82571 h 76200"/>
                  <a:gd name="connsiteX1" fmla="*/ 0 w 131618"/>
                  <a:gd name="connsiteY1" fmla="*/ 15376 h 76200"/>
                  <a:gd name="connsiteX2" fmla="*/ 12469 w 131618"/>
                  <a:gd name="connsiteY2" fmla="*/ 829 h 76200"/>
                  <a:gd name="connsiteX3" fmla="*/ 27016 w 131618"/>
                  <a:gd name="connsiteY3" fmla="*/ 4293 h 76200"/>
                  <a:gd name="connsiteX4" fmla="*/ 113607 w 131618"/>
                  <a:gd name="connsiteY4" fmla="*/ 25767 h 76200"/>
                  <a:gd name="connsiteX5" fmla="*/ 131618 w 131618"/>
                  <a:gd name="connsiteY5" fmla="*/ 33387 h 76200"/>
                  <a:gd name="connsiteX6" fmla="*/ 126769 w 131618"/>
                  <a:gd name="connsiteY6" fmla="*/ 52091 h 76200"/>
                  <a:gd name="connsiteX7" fmla="*/ 85205 w 131618"/>
                  <a:gd name="connsiteY7" fmla="*/ 82571 h 76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1618" h="76200">
                    <a:moveTo>
                      <a:pt x="85205" y="82571"/>
                    </a:moveTo>
                    <a:cubicBezTo>
                      <a:pt x="47105" y="82571"/>
                      <a:pt x="693" y="41700"/>
                      <a:pt x="0" y="15376"/>
                    </a:cubicBezTo>
                    <a:cubicBezTo>
                      <a:pt x="0" y="10527"/>
                      <a:pt x="6927" y="3600"/>
                      <a:pt x="12469" y="829"/>
                    </a:cubicBezTo>
                    <a:cubicBezTo>
                      <a:pt x="15933" y="-1249"/>
                      <a:pt x="24245" y="829"/>
                      <a:pt x="27016" y="4293"/>
                    </a:cubicBezTo>
                    <a:cubicBezTo>
                      <a:pt x="51262" y="32695"/>
                      <a:pt x="81049" y="32695"/>
                      <a:pt x="113607" y="25767"/>
                    </a:cubicBezTo>
                    <a:cubicBezTo>
                      <a:pt x="119149" y="24382"/>
                      <a:pt x="128847" y="28538"/>
                      <a:pt x="131618" y="33387"/>
                    </a:cubicBezTo>
                    <a:cubicBezTo>
                      <a:pt x="133696" y="38237"/>
                      <a:pt x="131618" y="48627"/>
                      <a:pt x="126769" y="52091"/>
                    </a:cubicBezTo>
                    <a:cubicBezTo>
                      <a:pt x="111529" y="64560"/>
                      <a:pt x="94211" y="75644"/>
                      <a:pt x="85205" y="82571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6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19" name="Freeform: Shape 2018">
                <a:extLst>
                  <a:ext uri="{FF2B5EF4-FFF2-40B4-BE49-F238E27FC236}">
                    <a16:creationId xmlns:a16="http://schemas.microsoft.com/office/drawing/2014/main" id="{D3539885-350A-47AC-93B5-CFF152EBDB73}"/>
                  </a:ext>
                </a:extLst>
              </p:cNvPr>
              <p:cNvSpPr/>
              <p:nvPr/>
            </p:nvSpPr>
            <p:spPr>
              <a:xfrm>
                <a:off x="5983821" y="3396260"/>
                <a:ext cx="101555" cy="50778"/>
              </a:xfrm>
              <a:custGeom>
                <a:avLst/>
                <a:gdLst>
                  <a:gd name="connsiteX0" fmla="*/ 0 w 138545"/>
                  <a:gd name="connsiteY0" fmla="*/ 4863 h 69272"/>
                  <a:gd name="connsiteX1" fmla="*/ 12469 w 138545"/>
                  <a:gd name="connsiteY1" fmla="*/ 3478 h 69272"/>
                  <a:gd name="connsiteX2" fmla="*/ 118456 w 138545"/>
                  <a:gd name="connsiteY2" fmla="*/ 707 h 69272"/>
                  <a:gd name="connsiteX3" fmla="*/ 137160 w 138545"/>
                  <a:gd name="connsiteY3" fmla="*/ 5556 h 69272"/>
                  <a:gd name="connsiteX4" fmla="*/ 135775 w 138545"/>
                  <a:gd name="connsiteY4" fmla="*/ 24952 h 69272"/>
                  <a:gd name="connsiteX5" fmla="*/ 67195 w 138545"/>
                  <a:gd name="connsiteY5" fmla="*/ 69287 h 69272"/>
                  <a:gd name="connsiteX6" fmla="*/ 0 w 138545"/>
                  <a:gd name="connsiteY6" fmla="*/ 4863 h 692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8545" h="69272">
                    <a:moveTo>
                      <a:pt x="0" y="4863"/>
                    </a:moveTo>
                    <a:cubicBezTo>
                      <a:pt x="5542" y="4170"/>
                      <a:pt x="9005" y="2785"/>
                      <a:pt x="12469" y="3478"/>
                    </a:cubicBezTo>
                    <a:cubicBezTo>
                      <a:pt x="48491" y="15947"/>
                      <a:pt x="83127" y="15947"/>
                      <a:pt x="118456" y="707"/>
                    </a:cubicBezTo>
                    <a:cubicBezTo>
                      <a:pt x="123306" y="-1372"/>
                      <a:pt x="134389" y="1399"/>
                      <a:pt x="137160" y="5556"/>
                    </a:cubicBezTo>
                    <a:cubicBezTo>
                      <a:pt x="139931" y="9712"/>
                      <a:pt x="138545" y="19410"/>
                      <a:pt x="135775" y="24952"/>
                    </a:cubicBezTo>
                    <a:cubicBezTo>
                      <a:pt x="125384" y="46427"/>
                      <a:pt x="85205" y="72058"/>
                      <a:pt x="67195" y="69287"/>
                    </a:cubicBezTo>
                    <a:cubicBezTo>
                      <a:pt x="44335" y="66516"/>
                      <a:pt x="5542" y="30494"/>
                      <a:pt x="0" y="4863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6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20" name="Freeform: Shape 2019">
                <a:extLst>
                  <a:ext uri="{FF2B5EF4-FFF2-40B4-BE49-F238E27FC236}">
                    <a16:creationId xmlns:a16="http://schemas.microsoft.com/office/drawing/2014/main" id="{D57473AB-94DC-47FF-BE06-0D1A27201717}"/>
                  </a:ext>
                </a:extLst>
              </p:cNvPr>
              <p:cNvSpPr/>
              <p:nvPr/>
            </p:nvSpPr>
            <p:spPr>
              <a:xfrm>
                <a:off x="5992541" y="3573991"/>
                <a:ext cx="76166" cy="55855"/>
              </a:xfrm>
              <a:custGeom>
                <a:avLst/>
                <a:gdLst>
                  <a:gd name="connsiteX0" fmla="*/ 1266 w 103909"/>
                  <a:gd name="connsiteY0" fmla="*/ 0 h 76200"/>
                  <a:gd name="connsiteX1" fmla="*/ 39366 w 103909"/>
                  <a:gd name="connsiteY1" fmla="*/ 18704 h 76200"/>
                  <a:gd name="connsiteX2" fmla="*/ 83008 w 103909"/>
                  <a:gd name="connsiteY2" fmla="*/ 29094 h 76200"/>
                  <a:gd name="connsiteX3" fmla="*/ 110717 w 103909"/>
                  <a:gd name="connsiteY3" fmla="*/ 39485 h 76200"/>
                  <a:gd name="connsiteX4" fmla="*/ 95477 w 103909"/>
                  <a:gd name="connsiteY4" fmla="*/ 67887 h 76200"/>
                  <a:gd name="connsiteX5" fmla="*/ 36595 w 103909"/>
                  <a:gd name="connsiteY5" fmla="*/ 68580 h 76200"/>
                  <a:gd name="connsiteX6" fmla="*/ 1266 w 103909"/>
                  <a:gd name="connsiteY6" fmla="*/ 0 h 76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3909" h="76200">
                    <a:moveTo>
                      <a:pt x="1266" y="0"/>
                    </a:moveTo>
                    <a:cubicBezTo>
                      <a:pt x="15814" y="7620"/>
                      <a:pt x="26897" y="14547"/>
                      <a:pt x="39366" y="18704"/>
                    </a:cubicBezTo>
                    <a:cubicBezTo>
                      <a:pt x="53221" y="23553"/>
                      <a:pt x="68461" y="24938"/>
                      <a:pt x="83008" y="29094"/>
                    </a:cubicBezTo>
                    <a:cubicBezTo>
                      <a:pt x="92706" y="31865"/>
                      <a:pt x="101712" y="36022"/>
                      <a:pt x="110717" y="39485"/>
                    </a:cubicBezTo>
                    <a:cubicBezTo>
                      <a:pt x="105868" y="49184"/>
                      <a:pt x="103097" y="60960"/>
                      <a:pt x="95477" y="67887"/>
                    </a:cubicBezTo>
                    <a:cubicBezTo>
                      <a:pt x="76774" y="85898"/>
                      <a:pt x="55992" y="87284"/>
                      <a:pt x="36595" y="68580"/>
                    </a:cubicBezTo>
                    <a:cubicBezTo>
                      <a:pt x="17199" y="51955"/>
                      <a:pt x="-5661" y="36714"/>
                      <a:pt x="126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6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21" name="Freeform: Shape 2020">
                <a:extLst>
                  <a:ext uri="{FF2B5EF4-FFF2-40B4-BE49-F238E27FC236}">
                    <a16:creationId xmlns:a16="http://schemas.microsoft.com/office/drawing/2014/main" id="{2C3BC2D2-24AB-4268-86B0-FAF39B9678B4}"/>
                  </a:ext>
                </a:extLst>
              </p:cNvPr>
              <p:cNvSpPr/>
              <p:nvPr/>
            </p:nvSpPr>
            <p:spPr>
              <a:xfrm>
                <a:off x="5995046" y="3627308"/>
                <a:ext cx="76166" cy="50778"/>
              </a:xfrm>
              <a:custGeom>
                <a:avLst/>
                <a:gdLst>
                  <a:gd name="connsiteX0" fmla="*/ 1312 w 103909"/>
                  <a:gd name="connsiteY0" fmla="*/ 0 h 69272"/>
                  <a:gd name="connsiteX1" fmla="*/ 30407 w 103909"/>
                  <a:gd name="connsiteY1" fmla="*/ 17318 h 69272"/>
                  <a:gd name="connsiteX2" fmla="*/ 84439 w 103909"/>
                  <a:gd name="connsiteY2" fmla="*/ 26324 h 69272"/>
                  <a:gd name="connsiteX3" fmla="*/ 102450 w 103909"/>
                  <a:gd name="connsiteY3" fmla="*/ 29094 h 69272"/>
                  <a:gd name="connsiteX4" fmla="*/ 103143 w 103909"/>
                  <a:gd name="connsiteY4" fmla="*/ 47798 h 69272"/>
                  <a:gd name="connsiteX5" fmla="*/ 60194 w 103909"/>
                  <a:gd name="connsiteY5" fmla="*/ 73429 h 69272"/>
                  <a:gd name="connsiteX6" fmla="*/ 1312 w 103909"/>
                  <a:gd name="connsiteY6" fmla="*/ 0 h 692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3909" h="69272">
                    <a:moveTo>
                      <a:pt x="1312" y="0"/>
                    </a:moveTo>
                    <a:cubicBezTo>
                      <a:pt x="12396" y="6235"/>
                      <a:pt x="22094" y="11084"/>
                      <a:pt x="30407" y="17318"/>
                    </a:cubicBezTo>
                    <a:cubicBezTo>
                      <a:pt x="47032" y="29787"/>
                      <a:pt x="62965" y="37407"/>
                      <a:pt x="84439" y="26324"/>
                    </a:cubicBezTo>
                    <a:cubicBezTo>
                      <a:pt x="89288" y="24245"/>
                      <a:pt x="99679" y="25631"/>
                      <a:pt x="102450" y="29094"/>
                    </a:cubicBezTo>
                    <a:cubicBezTo>
                      <a:pt x="105914" y="33251"/>
                      <a:pt x="105914" y="45027"/>
                      <a:pt x="103143" y="47798"/>
                    </a:cubicBezTo>
                    <a:cubicBezTo>
                      <a:pt x="89981" y="58189"/>
                      <a:pt x="75434" y="72044"/>
                      <a:pt x="60194" y="73429"/>
                    </a:cubicBezTo>
                    <a:cubicBezTo>
                      <a:pt x="25558" y="76893"/>
                      <a:pt x="-7001" y="36714"/>
                      <a:pt x="131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6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22" name="Freeform: Shape 2021">
                <a:extLst>
                  <a:ext uri="{FF2B5EF4-FFF2-40B4-BE49-F238E27FC236}">
                    <a16:creationId xmlns:a16="http://schemas.microsoft.com/office/drawing/2014/main" id="{23F7252F-8F44-4E48-9BC8-E5F4F78B667D}"/>
                  </a:ext>
                </a:extLst>
              </p:cNvPr>
              <p:cNvSpPr/>
              <p:nvPr/>
            </p:nvSpPr>
            <p:spPr>
              <a:xfrm>
                <a:off x="5979758" y="3694340"/>
                <a:ext cx="86322" cy="40622"/>
              </a:xfrm>
              <a:custGeom>
                <a:avLst/>
                <a:gdLst>
                  <a:gd name="connsiteX0" fmla="*/ 0 w 117763"/>
                  <a:gd name="connsiteY0" fmla="*/ 1377 h 55418"/>
                  <a:gd name="connsiteX1" fmla="*/ 119842 w 117763"/>
                  <a:gd name="connsiteY1" fmla="*/ 21466 h 55418"/>
                  <a:gd name="connsiteX2" fmla="*/ 65809 w 117763"/>
                  <a:gd name="connsiteY2" fmla="*/ 56795 h 55418"/>
                  <a:gd name="connsiteX3" fmla="*/ 0 w 117763"/>
                  <a:gd name="connsiteY3" fmla="*/ 1377 h 554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7763" h="55418">
                    <a:moveTo>
                      <a:pt x="0" y="1377"/>
                    </a:moveTo>
                    <a:cubicBezTo>
                      <a:pt x="46413" y="-2779"/>
                      <a:pt x="83127" y="2070"/>
                      <a:pt x="119842" y="21466"/>
                    </a:cubicBezTo>
                    <a:cubicBezTo>
                      <a:pt x="106680" y="45019"/>
                      <a:pt x="85898" y="57488"/>
                      <a:pt x="65809" y="56795"/>
                    </a:cubicBezTo>
                    <a:cubicBezTo>
                      <a:pt x="34636" y="56795"/>
                      <a:pt x="22860" y="27008"/>
                      <a:pt x="0" y="1377"/>
                    </a:cubicBezTo>
                    <a:close/>
                  </a:path>
                </a:pathLst>
              </a:custGeom>
              <a:solidFill>
                <a:schemeClr val="accent5"/>
              </a:solidFill>
              <a:ln w="691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008" name="Freeform: Shape 2007">
              <a:extLst>
                <a:ext uri="{FF2B5EF4-FFF2-40B4-BE49-F238E27FC236}">
                  <a16:creationId xmlns:a16="http://schemas.microsoft.com/office/drawing/2014/main" id="{9262A036-9374-47D1-8312-1A7A406C4DAD}"/>
                </a:ext>
              </a:extLst>
            </p:cNvPr>
            <p:cNvSpPr/>
            <p:nvPr/>
          </p:nvSpPr>
          <p:spPr>
            <a:xfrm>
              <a:off x="6231550" y="3991246"/>
              <a:ext cx="488036" cy="2503465"/>
            </a:xfrm>
            <a:custGeom>
              <a:avLst/>
              <a:gdLst>
                <a:gd name="connsiteX0" fmla="*/ 422026 w 488036"/>
                <a:gd name="connsiteY0" fmla="*/ 2479092 h 2503465"/>
                <a:gd name="connsiteX1" fmla="*/ 448430 w 488036"/>
                <a:gd name="connsiteY1" fmla="*/ 2482138 h 2503465"/>
                <a:gd name="connsiteX2" fmla="*/ 458077 w 488036"/>
                <a:gd name="connsiteY2" fmla="*/ 2494325 h 2503465"/>
                <a:gd name="connsiteX3" fmla="*/ 442845 w 488036"/>
                <a:gd name="connsiteY3" fmla="*/ 2503465 h 2503465"/>
                <a:gd name="connsiteX4" fmla="*/ 417455 w 488036"/>
                <a:gd name="connsiteY4" fmla="*/ 2489755 h 2503465"/>
                <a:gd name="connsiteX5" fmla="*/ 422026 w 488036"/>
                <a:gd name="connsiteY5" fmla="*/ 2479092 h 2503465"/>
                <a:gd name="connsiteX6" fmla="*/ 374802 w 488036"/>
                <a:gd name="connsiteY6" fmla="*/ 2423236 h 2503465"/>
                <a:gd name="connsiteX7" fmla="*/ 394605 w 488036"/>
                <a:gd name="connsiteY7" fmla="*/ 2447102 h 2503465"/>
                <a:gd name="connsiteX8" fmla="*/ 402222 w 488036"/>
                <a:gd name="connsiteY8" fmla="*/ 2427807 h 2503465"/>
                <a:gd name="connsiteX9" fmla="*/ 424056 w 488036"/>
                <a:gd name="connsiteY9" fmla="*/ 2431360 h 2503465"/>
                <a:gd name="connsiteX10" fmla="*/ 488036 w 488036"/>
                <a:gd name="connsiteY10" fmla="*/ 2471475 h 2503465"/>
                <a:gd name="connsiteX11" fmla="*/ 483973 w 488036"/>
                <a:gd name="connsiteY11" fmla="*/ 2478584 h 2503465"/>
                <a:gd name="connsiteX12" fmla="*/ 452491 w 488036"/>
                <a:gd name="connsiteY12" fmla="*/ 2460304 h 2503465"/>
                <a:gd name="connsiteX13" fmla="*/ 416947 w 488036"/>
                <a:gd name="connsiteY13" fmla="*/ 2464874 h 2503465"/>
                <a:gd name="connsiteX14" fmla="*/ 374294 w 488036"/>
                <a:gd name="connsiteY14" fmla="*/ 2469444 h 2503465"/>
                <a:gd name="connsiteX15" fmla="*/ 357538 w 488036"/>
                <a:gd name="connsiteY15" fmla="*/ 2460812 h 2503465"/>
                <a:gd name="connsiteX16" fmla="*/ 317423 w 488036"/>
                <a:gd name="connsiteY16" fmla="*/ 2475537 h 2503465"/>
                <a:gd name="connsiteX17" fmla="*/ 312346 w 488036"/>
                <a:gd name="connsiteY17" fmla="*/ 2462335 h 2503465"/>
                <a:gd name="connsiteX18" fmla="*/ 343320 w 488036"/>
                <a:gd name="connsiteY18" fmla="*/ 2434407 h 2503465"/>
                <a:gd name="connsiteX19" fmla="*/ 374802 w 488036"/>
                <a:gd name="connsiteY19" fmla="*/ 2423236 h 2503465"/>
                <a:gd name="connsiteX20" fmla="*/ 335195 w 488036"/>
                <a:gd name="connsiteY20" fmla="*/ 2341485 h 2503465"/>
                <a:gd name="connsiteX21" fmla="*/ 351952 w 488036"/>
                <a:gd name="connsiteY21" fmla="*/ 2357226 h 2503465"/>
                <a:gd name="connsiteX22" fmla="*/ 359568 w 488036"/>
                <a:gd name="connsiteY22" fmla="*/ 2393786 h 2503465"/>
                <a:gd name="connsiteX23" fmla="*/ 354998 w 488036"/>
                <a:gd name="connsiteY23" fmla="*/ 2412574 h 2503465"/>
                <a:gd name="connsiteX24" fmla="*/ 335703 w 488036"/>
                <a:gd name="connsiteY24" fmla="*/ 2415621 h 2503465"/>
                <a:gd name="connsiteX25" fmla="*/ 325040 w 488036"/>
                <a:gd name="connsiteY25" fmla="*/ 2401403 h 2503465"/>
                <a:gd name="connsiteX26" fmla="*/ 310314 w 488036"/>
                <a:gd name="connsiteY26" fmla="*/ 2348086 h 2503465"/>
                <a:gd name="connsiteX27" fmla="*/ 335195 w 488036"/>
                <a:gd name="connsiteY27" fmla="*/ 2341485 h 2503465"/>
                <a:gd name="connsiteX28" fmla="*/ 212822 w 488036"/>
                <a:gd name="connsiteY28" fmla="*/ 2322189 h 2503465"/>
                <a:gd name="connsiteX29" fmla="*/ 280357 w 488036"/>
                <a:gd name="connsiteY29" fmla="*/ 2328283 h 2503465"/>
                <a:gd name="connsiteX30" fmla="*/ 286958 w 488036"/>
                <a:gd name="connsiteY30" fmla="*/ 2333868 h 2503465"/>
                <a:gd name="connsiteX31" fmla="*/ 302700 w 488036"/>
                <a:gd name="connsiteY31" fmla="*/ 2374490 h 2503465"/>
                <a:gd name="connsiteX32" fmla="*/ 302192 w 488036"/>
                <a:gd name="connsiteY32" fmla="*/ 2395817 h 2503465"/>
                <a:gd name="connsiteX33" fmla="*/ 284420 w 488036"/>
                <a:gd name="connsiteY33" fmla="*/ 2388709 h 2503465"/>
                <a:gd name="connsiteX34" fmla="*/ 244813 w 488036"/>
                <a:gd name="connsiteY34" fmla="*/ 2346563 h 2503465"/>
                <a:gd name="connsiteX35" fmla="*/ 238211 w 488036"/>
                <a:gd name="connsiteY35" fmla="*/ 2352656 h 2503465"/>
                <a:gd name="connsiteX36" fmla="*/ 292544 w 488036"/>
                <a:gd name="connsiteY36" fmla="*/ 2410035 h 2503465"/>
                <a:gd name="connsiteX37" fmla="*/ 297114 w 488036"/>
                <a:gd name="connsiteY37" fmla="*/ 2448118 h 2503465"/>
                <a:gd name="connsiteX38" fmla="*/ 227548 w 488036"/>
                <a:gd name="connsiteY38" fmla="*/ 2392770 h 2503465"/>
                <a:gd name="connsiteX39" fmla="*/ 222978 w 488036"/>
                <a:gd name="connsiteY39" fmla="*/ 2378553 h 2503465"/>
                <a:gd name="connsiteX40" fmla="*/ 212822 w 488036"/>
                <a:gd name="connsiteY40" fmla="*/ 2322189 h 2503465"/>
                <a:gd name="connsiteX41" fmla="*/ 305237 w 488036"/>
                <a:gd name="connsiteY41" fmla="*/ 2262272 h 2503465"/>
                <a:gd name="connsiteX42" fmla="*/ 318946 w 488036"/>
                <a:gd name="connsiteY42" fmla="*/ 2269889 h 2503465"/>
                <a:gd name="connsiteX43" fmla="*/ 336719 w 488036"/>
                <a:gd name="connsiteY43" fmla="*/ 2305941 h 2503465"/>
                <a:gd name="connsiteX44" fmla="*/ 333672 w 488036"/>
                <a:gd name="connsiteY44" fmla="*/ 2321682 h 2503465"/>
                <a:gd name="connsiteX45" fmla="*/ 313869 w 488036"/>
                <a:gd name="connsiteY45" fmla="*/ 2323205 h 2503465"/>
                <a:gd name="connsiteX46" fmla="*/ 293558 w 488036"/>
                <a:gd name="connsiteY46" fmla="*/ 2284614 h 2503465"/>
                <a:gd name="connsiteX47" fmla="*/ 295081 w 488036"/>
                <a:gd name="connsiteY47" fmla="*/ 2274966 h 2503465"/>
                <a:gd name="connsiteX48" fmla="*/ 305237 w 488036"/>
                <a:gd name="connsiteY48" fmla="*/ 2262272 h 2503465"/>
                <a:gd name="connsiteX49" fmla="*/ 167630 w 488036"/>
                <a:gd name="connsiteY49" fmla="*/ 2194737 h 2503465"/>
                <a:gd name="connsiteX50" fmla="*/ 300159 w 488036"/>
                <a:gd name="connsiteY50" fmla="*/ 2223681 h 2503465"/>
                <a:gd name="connsiteX51" fmla="*/ 267154 w 488036"/>
                <a:gd name="connsiteY51" fmla="*/ 2306956 h 2503465"/>
                <a:gd name="connsiteX52" fmla="*/ 238210 w 488036"/>
                <a:gd name="connsiteY52" fmla="*/ 2312542 h 2503465"/>
                <a:gd name="connsiteX53" fmla="*/ 229579 w 488036"/>
                <a:gd name="connsiteY53" fmla="*/ 2287660 h 2503465"/>
                <a:gd name="connsiteX54" fmla="*/ 231102 w 488036"/>
                <a:gd name="connsiteY54" fmla="*/ 2282075 h 2503465"/>
                <a:gd name="connsiteX55" fmla="*/ 195557 w 488036"/>
                <a:gd name="connsiteY55" fmla="*/ 2240945 h 2503465"/>
                <a:gd name="connsiteX56" fmla="*/ 203174 w 488036"/>
                <a:gd name="connsiteY56" fmla="*/ 2258717 h 2503465"/>
                <a:gd name="connsiteX57" fmla="*/ 205713 w 488036"/>
                <a:gd name="connsiteY57" fmla="*/ 2302894 h 2503465"/>
                <a:gd name="connsiteX58" fmla="*/ 173215 w 488036"/>
                <a:gd name="connsiteY58" fmla="*/ 2312542 h 2503465"/>
                <a:gd name="connsiteX59" fmla="*/ 129547 w 488036"/>
                <a:gd name="connsiteY59" fmla="*/ 2288676 h 2503465"/>
                <a:gd name="connsiteX60" fmla="*/ 121422 w 488036"/>
                <a:gd name="connsiteY60" fmla="*/ 2274458 h 2503465"/>
                <a:gd name="connsiteX61" fmla="*/ 137164 w 488036"/>
                <a:gd name="connsiteY61" fmla="*/ 2249069 h 2503465"/>
                <a:gd name="connsiteX62" fmla="*/ 167630 w 488036"/>
                <a:gd name="connsiteY62" fmla="*/ 2194737 h 2503465"/>
                <a:gd name="connsiteX63" fmla="*/ 113807 w 488036"/>
                <a:gd name="connsiteY63" fmla="*/ 2150054 h 2503465"/>
                <a:gd name="connsiteX64" fmla="*/ 130056 w 488036"/>
                <a:gd name="connsiteY64" fmla="*/ 2186614 h 2503465"/>
                <a:gd name="connsiteX65" fmla="*/ 134626 w 488036"/>
                <a:gd name="connsiteY65" fmla="*/ 2231806 h 2503465"/>
                <a:gd name="connsiteX66" fmla="*/ 71153 w 488036"/>
                <a:gd name="connsiteY66" fmla="*/ 2223682 h 2503465"/>
                <a:gd name="connsiteX67" fmla="*/ 65060 w 488036"/>
                <a:gd name="connsiteY67" fmla="*/ 2211495 h 2503465"/>
                <a:gd name="connsiteX68" fmla="*/ 57951 w 488036"/>
                <a:gd name="connsiteY68" fmla="*/ 2170365 h 2503465"/>
                <a:gd name="connsiteX69" fmla="*/ 113807 w 488036"/>
                <a:gd name="connsiteY69" fmla="*/ 2150054 h 2503465"/>
                <a:gd name="connsiteX70" fmla="*/ 166463 w 488036"/>
                <a:gd name="connsiteY70" fmla="*/ 1228776 h 2503465"/>
                <a:gd name="connsiteX71" fmla="*/ 234656 w 488036"/>
                <a:gd name="connsiteY71" fmla="*/ 1258910 h 2503465"/>
                <a:gd name="connsiteX72" fmla="*/ 234656 w 488036"/>
                <a:gd name="connsiteY72" fmla="*/ 1274650 h 2503465"/>
                <a:gd name="connsiteX73" fmla="*/ 219931 w 488036"/>
                <a:gd name="connsiteY73" fmla="*/ 1321366 h 2503465"/>
                <a:gd name="connsiteX74" fmla="*/ 214852 w 488036"/>
                <a:gd name="connsiteY74" fmla="*/ 1548849 h 2503465"/>
                <a:gd name="connsiteX75" fmla="*/ 199619 w 488036"/>
                <a:gd name="connsiteY75" fmla="*/ 1891597 h 2503465"/>
                <a:gd name="connsiteX76" fmla="*/ 187433 w 488036"/>
                <a:gd name="connsiteY76" fmla="*/ 2089122 h 2503465"/>
                <a:gd name="connsiteX77" fmla="*/ 111266 w 488036"/>
                <a:gd name="connsiteY77" fmla="*/ 2138884 h 2503465"/>
                <a:gd name="connsiteX78" fmla="*/ 124976 w 488036"/>
                <a:gd name="connsiteY78" fmla="*/ 2119081 h 2503465"/>
                <a:gd name="connsiteX79" fmla="*/ 159505 w 488036"/>
                <a:gd name="connsiteY79" fmla="*/ 2045453 h 2503465"/>
                <a:gd name="connsiteX80" fmla="*/ 175754 w 488036"/>
                <a:gd name="connsiteY80" fmla="*/ 1653451 h 2503465"/>
                <a:gd name="connsiteX81" fmla="*/ 183878 w 488036"/>
                <a:gd name="connsiteY81" fmla="*/ 1334060 h 2503465"/>
                <a:gd name="connsiteX82" fmla="*/ 160013 w 488036"/>
                <a:gd name="connsiteY82" fmla="*/ 1261448 h 2503465"/>
                <a:gd name="connsiteX83" fmla="*/ 142748 w 488036"/>
                <a:gd name="connsiteY83" fmla="*/ 1229966 h 2503465"/>
                <a:gd name="connsiteX84" fmla="*/ 166463 w 488036"/>
                <a:gd name="connsiteY84" fmla="*/ 1228776 h 2503465"/>
                <a:gd name="connsiteX85" fmla="*/ 310823 w 488036"/>
                <a:gd name="connsiteY85" fmla="*/ 1132981 h 2503465"/>
                <a:gd name="connsiteX86" fmla="*/ 340781 w 488036"/>
                <a:gd name="connsiteY86" fmla="*/ 1178173 h 2503465"/>
                <a:gd name="connsiteX87" fmla="*/ 325041 w 488036"/>
                <a:gd name="connsiteY87" fmla="*/ 1306132 h 2503465"/>
                <a:gd name="connsiteX88" fmla="*/ 309807 w 488036"/>
                <a:gd name="connsiteY88" fmla="*/ 1483346 h 2503465"/>
                <a:gd name="connsiteX89" fmla="*/ 291527 w 488036"/>
                <a:gd name="connsiteY89" fmla="*/ 1727586 h 2503465"/>
                <a:gd name="connsiteX90" fmla="*/ 274771 w 488036"/>
                <a:gd name="connsiteY90" fmla="*/ 1969794 h 2503465"/>
                <a:gd name="connsiteX91" fmla="*/ 266646 w 488036"/>
                <a:gd name="connsiteY91" fmla="*/ 2106385 h 2503465"/>
                <a:gd name="connsiteX92" fmla="*/ 282388 w 488036"/>
                <a:gd name="connsiteY92" fmla="*/ 2158687 h 2503465"/>
                <a:gd name="connsiteX93" fmla="*/ 283403 w 488036"/>
                <a:gd name="connsiteY93" fmla="*/ 2183059 h 2503465"/>
                <a:gd name="connsiteX94" fmla="*/ 260553 w 488036"/>
                <a:gd name="connsiteY94" fmla="*/ 2193215 h 2503465"/>
                <a:gd name="connsiteX95" fmla="*/ 199113 w 488036"/>
                <a:gd name="connsiteY95" fmla="*/ 2183059 h 2503465"/>
                <a:gd name="connsiteX96" fmla="*/ 172708 w 488036"/>
                <a:gd name="connsiteY96" fmla="*/ 2185091 h 2503465"/>
                <a:gd name="connsiteX97" fmla="*/ 150874 w 488036"/>
                <a:gd name="connsiteY97" fmla="*/ 2182551 h 2503465"/>
                <a:gd name="connsiteX98" fmla="*/ 142749 w 488036"/>
                <a:gd name="connsiteY98" fmla="*/ 2152593 h 2503465"/>
                <a:gd name="connsiteX99" fmla="*/ 164583 w 488036"/>
                <a:gd name="connsiteY99" fmla="*/ 2143454 h 2503465"/>
                <a:gd name="connsiteX100" fmla="*/ 192511 w 488036"/>
                <a:gd name="connsiteY100" fmla="*/ 2122635 h 2503465"/>
                <a:gd name="connsiteX101" fmla="*/ 212315 w 488036"/>
                <a:gd name="connsiteY101" fmla="*/ 2019049 h 2503465"/>
                <a:gd name="connsiteX102" fmla="*/ 238718 w 488036"/>
                <a:gd name="connsiteY102" fmla="*/ 1797658 h 2503465"/>
                <a:gd name="connsiteX103" fmla="*/ 250905 w 488036"/>
                <a:gd name="connsiteY103" fmla="*/ 1659036 h 2503465"/>
                <a:gd name="connsiteX104" fmla="*/ 267662 w 488036"/>
                <a:gd name="connsiteY104" fmla="*/ 1340154 h 2503465"/>
                <a:gd name="connsiteX105" fmla="*/ 267662 w 488036"/>
                <a:gd name="connsiteY105" fmla="*/ 1288361 h 2503465"/>
                <a:gd name="connsiteX106" fmla="*/ 244304 w 488036"/>
                <a:gd name="connsiteY106" fmla="*/ 1244184 h 2503465"/>
                <a:gd name="connsiteX107" fmla="*/ 247858 w 488036"/>
                <a:gd name="connsiteY107" fmla="*/ 1207116 h 2503465"/>
                <a:gd name="connsiteX108" fmla="*/ 270708 w 488036"/>
                <a:gd name="connsiteY108" fmla="*/ 1172080 h 2503465"/>
                <a:gd name="connsiteX109" fmla="*/ 310823 w 488036"/>
                <a:gd name="connsiteY109" fmla="*/ 1132981 h 2503465"/>
                <a:gd name="connsiteX110" fmla="*/ 238211 w 488036"/>
                <a:gd name="connsiteY110" fmla="*/ 1065447 h 2503465"/>
                <a:gd name="connsiteX111" fmla="*/ 267154 w 488036"/>
                <a:gd name="connsiteY111" fmla="*/ 1103531 h 2503465"/>
                <a:gd name="connsiteX112" fmla="*/ 230594 w 488036"/>
                <a:gd name="connsiteY112" fmla="*/ 1143645 h 2503465"/>
                <a:gd name="connsiteX113" fmla="*/ 187941 w 488036"/>
                <a:gd name="connsiteY113" fmla="*/ 1096929 h 2503465"/>
                <a:gd name="connsiteX114" fmla="*/ 238211 w 488036"/>
                <a:gd name="connsiteY114" fmla="*/ 1065447 h 2503465"/>
                <a:gd name="connsiteX115" fmla="*/ 157474 w 488036"/>
                <a:gd name="connsiteY115" fmla="*/ 1052753 h 2503465"/>
                <a:gd name="connsiteX116" fmla="*/ 164075 w 488036"/>
                <a:gd name="connsiteY116" fmla="*/ 1052753 h 2503465"/>
                <a:gd name="connsiteX117" fmla="*/ 172199 w 488036"/>
                <a:gd name="connsiteY117" fmla="*/ 1085251 h 2503465"/>
                <a:gd name="connsiteX118" fmla="*/ 185909 w 488036"/>
                <a:gd name="connsiteY118" fmla="*/ 1137552 h 2503465"/>
                <a:gd name="connsiteX119" fmla="*/ 220946 w 488036"/>
                <a:gd name="connsiteY119" fmla="*/ 1174112 h 2503465"/>
                <a:gd name="connsiteX120" fmla="*/ 231609 w 488036"/>
                <a:gd name="connsiteY120" fmla="*/ 1185283 h 2503465"/>
                <a:gd name="connsiteX121" fmla="*/ 220946 w 488036"/>
                <a:gd name="connsiteY121" fmla="*/ 1197469 h 2503465"/>
                <a:gd name="connsiteX122" fmla="*/ 142241 w 488036"/>
                <a:gd name="connsiteY122" fmla="*/ 1198485 h 2503465"/>
                <a:gd name="connsiteX123" fmla="*/ 131069 w 488036"/>
                <a:gd name="connsiteY123" fmla="*/ 1186806 h 2503465"/>
                <a:gd name="connsiteX124" fmla="*/ 157474 w 488036"/>
                <a:gd name="connsiteY124" fmla="*/ 1052753 h 2503465"/>
                <a:gd name="connsiteX125" fmla="*/ 32562 w 488036"/>
                <a:gd name="connsiteY125" fmla="*/ 129619 h 2503465"/>
                <a:gd name="connsiteX126" fmla="*/ 73691 w 488036"/>
                <a:gd name="connsiteY126" fmla="*/ 132666 h 2503465"/>
                <a:gd name="connsiteX127" fmla="*/ 88924 w 488036"/>
                <a:gd name="connsiteY127" fmla="*/ 144852 h 2503465"/>
                <a:gd name="connsiteX128" fmla="*/ 172707 w 488036"/>
                <a:gd name="connsiteY128" fmla="*/ 146884 h 2503465"/>
                <a:gd name="connsiteX129" fmla="*/ 211806 w 488036"/>
                <a:gd name="connsiteY129" fmla="*/ 142313 h 2503465"/>
                <a:gd name="connsiteX130" fmla="*/ 214345 w 488036"/>
                <a:gd name="connsiteY130" fmla="*/ 190045 h 2503465"/>
                <a:gd name="connsiteX131" fmla="*/ 196573 w 488036"/>
                <a:gd name="connsiteY131" fmla="*/ 309879 h 2503465"/>
                <a:gd name="connsiteX132" fmla="*/ 266138 w 488036"/>
                <a:gd name="connsiteY132" fmla="*/ 720161 h 2503465"/>
                <a:gd name="connsiteX133" fmla="*/ 309299 w 488036"/>
                <a:gd name="connsiteY133" fmla="*/ 982173 h 2503465"/>
                <a:gd name="connsiteX134" fmla="*/ 334180 w 488036"/>
                <a:gd name="connsiteY134" fmla="*/ 1049707 h 2503465"/>
                <a:gd name="connsiteX135" fmla="*/ 314377 w 488036"/>
                <a:gd name="connsiteY135" fmla="*/ 1115717 h 2503465"/>
                <a:gd name="connsiteX136" fmla="*/ 278832 w 488036"/>
                <a:gd name="connsiteY136" fmla="*/ 1101500 h 2503465"/>
                <a:gd name="connsiteX137" fmla="*/ 270200 w 488036"/>
                <a:gd name="connsiteY137" fmla="*/ 1073572 h 2503465"/>
                <a:gd name="connsiteX138" fmla="*/ 243288 w 488036"/>
                <a:gd name="connsiteY138" fmla="*/ 1052246 h 2503465"/>
                <a:gd name="connsiteX139" fmla="*/ 221962 w 488036"/>
                <a:gd name="connsiteY139" fmla="*/ 1053769 h 2503465"/>
                <a:gd name="connsiteX140" fmla="*/ 156967 w 488036"/>
                <a:gd name="connsiteY140" fmla="*/ 1002484 h 2503465"/>
                <a:gd name="connsiteX141" fmla="*/ 181340 w 488036"/>
                <a:gd name="connsiteY141" fmla="*/ 970494 h 2503465"/>
                <a:gd name="connsiteX142" fmla="*/ 222977 w 488036"/>
                <a:gd name="connsiteY142" fmla="*/ 912100 h 2503465"/>
                <a:gd name="connsiteX143" fmla="*/ 199112 w 488036"/>
                <a:gd name="connsiteY143" fmla="*/ 795312 h 2503465"/>
                <a:gd name="connsiteX144" fmla="*/ 113298 w 488036"/>
                <a:gd name="connsiteY144" fmla="*/ 366242 h 2503465"/>
                <a:gd name="connsiteX145" fmla="*/ 88417 w 488036"/>
                <a:gd name="connsiteY145" fmla="*/ 267734 h 2503465"/>
                <a:gd name="connsiteX146" fmla="*/ 34085 w 488036"/>
                <a:gd name="connsiteY146" fmla="*/ 203754 h 2503465"/>
                <a:gd name="connsiteX147" fmla="*/ 32562 w 488036"/>
                <a:gd name="connsiteY147" fmla="*/ 129619 h 2503465"/>
                <a:gd name="connsiteX148" fmla="*/ 120407 w 488036"/>
                <a:gd name="connsiteY148" fmla="*/ 51929 h 2503465"/>
                <a:gd name="connsiteX149" fmla="*/ 160521 w 488036"/>
                <a:gd name="connsiteY149" fmla="*/ 96613 h 2503465"/>
                <a:gd name="connsiteX150" fmla="*/ 122946 w 488036"/>
                <a:gd name="connsiteY150" fmla="*/ 134189 h 2503465"/>
                <a:gd name="connsiteX151" fmla="*/ 82832 w 488036"/>
                <a:gd name="connsiteY151" fmla="*/ 97628 h 2503465"/>
                <a:gd name="connsiteX152" fmla="*/ 120407 w 488036"/>
                <a:gd name="connsiteY152" fmla="*/ 51929 h 2503465"/>
                <a:gd name="connsiteX153" fmla="*/ 149414 w 488036"/>
                <a:gd name="connsiteY153" fmla="*/ 10 h 2503465"/>
                <a:gd name="connsiteX154" fmla="*/ 169154 w 488036"/>
                <a:gd name="connsiteY154" fmla="*/ 3183 h 2503465"/>
                <a:gd name="connsiteX155" fmla="*/ 223487 w 488036"/>
                <a:gd name="connsiteY155" fmla="*/ 91536 h 2503465"/>
                <a:gd name="connsiteX156" fmla="*/ 211300 w 488036"/>
                <a:gd name="connsiteY156" fmla="*/ 105246 h 2503465"/>
                <a:gd name="connsiteX157" fmla="*/ 189465 w 488036"/>
                <a:gd name="connsiteY157" fmla="*/ 91536 h 2503465"/>
                <a:gd name="connsiteX158" fmla="*/ 149859 w 488036"/>
                <a:gd name="connsiteY158" fmla="*/ 35173 h 2503465"/>
                <a:gd name="connsiteX159" fmla="*/ 134625 w 488036"/>
                <a:gd name="connsiteY159" fmla="*/ 3691 h 2503465"/>
                <a:gd name="connsiteX160" fmla="*/ 149414 w 488036"/>
                <a:gd name="connsiteY160" fmla="*/ 10 h 2503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</a:cxnLst>
              <a:rect l="l" t="t" r="r" b="b"/>
              <a:pathLst>
                <a:path w="488036" h="2503465">
                  <a:moveTo>
                    <a:pt x="422026" y="2479092"/>
                  </a:moveTo>
                  <a:cubicBezTo>
                    <a:pt x="430658" y="2478584"/>
                    <a:pt x="440306" y="2479092"/>
                    <a:pt x="448430" y="2482138"/>
                  </a:cubicBezTo>
                  <a:cubicBezTo>
                    <a:pt x="452492" y="2483662"/>
                    <a:pt x="455031" y="2490263"/>
                    <a:pt x="458077" y="2494325"/>
                  </a:cubicBezTo>
                  <a:cubicBezTo>
                    <a:pt x="453508" y="2496864"/>
                    <a:pt x="448937" y="2499403"/>
                    <a:pt x="442845" y="2503465"/>
                  </a:cubicBezTo>
                  <a:cubicBezTo>
                    <a:pt x="433704" y="2498895"/>
                    <a:pt x="425072" y="2494832"/>
                    <a:pt x="417455" y="2489755"/>
                  </a:cubicBezTo>
                  <a:cubicBezTo>
                    <a:pt x="416947" y="2489248"/>
                    <a:pt x="420502" y="2479092"/>
                    <a:pt x="422026" y="2479092"/>
                  </a:cubicBezTo>
                  <a:close/>
                  <a:moveTo>
                    <a:pt x="374802" y="2423236"/>
                  </a:moveTo>
                  <a:cubicBezTo>
                    <a:pt x="380388" y="2429837"/>
                    <a:pt x="387496" y="2438470"/>
                    <a:pt x="394605" y="2447102"/>
                  </a:cubicBezTo>
                  <a:cubicBezTo>
                    <a:pt x="397144" y="2439485"/>
                    <a:pt x="398159" y="2429330"/>
                    <a:pt x="402222" y="2427807"/>
                  </a:cubicBezTo>
                  <a:cubicBezTo>
                    <a:pt x="408315" y="2425775"/>
                    <a:pt x="417962" y="2427807"/>
                    <a:pt x="424056" y="2431360"/>
                  </a:cubicBezTo>
                  <a:cubicBezTo>
                    <a:pt x="445890" y="2444055"/>
                    <a:pt x="466709" y="2458273"/>
                    <a:pt x="488036" y="2471475"/>
                  </a:cubicBezTo>
                  <a:cubicBezTo>
                    <a:pt x="486512" y="2474014"/>
                    <a:pt x="484989" y="2476553"/>
                    <a:pt x="483973" y="2478584"/>
                  </a:cubicBezTo>
                  <a:cubicBezTo>
                    <a:pt x="473310" y="2472491"/>
                    <a:pt x="462139" y="2467921"/>
                    <a:pt x="452491" y="2460304"/>
                  </a:cubicBezTo>
                  <a:cubicBezTo>
                    <a:pt x="438273" y="2449133"/>
                    <a:pt x="428118" y="2453703"/>
                    <a:pt x="416947" y="2464874"/>
                  </a:cubicBezTo>
                  <a:cubicBezTo>
                    <a:pt x="397651" y="2485185"/>
                    <a:pt x="397651" y="2484677"/>
                    <a:pt x="374294" y="2469444"/>
                  </a:cubicBezTo>
                  <a:cubicBezTo>
                    <a:pt x="369217" y="2465889"/>
                    <a:pt x="363123" y="2463858"/>
                    <a:pt x="357538" y="2460812"/>
                  </a:cubicBezTo>
                  <a:cubicBezTo>
                    <a:pt x="346367" y="2486200"/>
                    <a:pt x="330625" y="2491279"/>
                    <a:pt x="317423" y="2475537"/>
                  </a:cubicBezTo>
                  <a:cubicBezTo>
                    <a:pt x="314377" y="2471983"/>
                    <a:pt x="310822" y="2463858"/>
                    <a:pt x="312346" y="2462335"/>
                  </a:cubicBezTo>
                  <a:cubicBezTo>
                    <a:pt x="321993" y="2452180"/>
                    <a:pt x="332149" y="2442024"/>
                    <a:pt x="343320" y="2434407"/>
                  </a:cubicBezTo>
                  <a:cubicBezTo>
                    <a:pt x="350936" y="2429837"/>
                    <a:pt x="361600" y="2427807"/>
                    <a:pt x="374802" y="2423236"/>
                  </a:cubicBezTo>
                  <a:close/>
                  <a:moveTo>
                    <a:pt x="335195" y="2341485"/>
                  </a:moveTo>
                  <a:cubicBezTo>
                    <a:pt x="341288" y="2341992"/>
                    <a:pt x="349413" y="2350625"/>
                    <a:pt x="351952" y="2357226"/>
                  </a:cubicBezTo>
                  <a:cubicBezTo>
                    <a:pt x="356521" y="2368905"/>
                    <a:pt x="358045" y="2381600"/>
                    <a:pt x="359568" y="2393786"/>
                  </a:cubicBezTo>
                  <a:cubicBezTo>
                    <a:pt x="360076" y="2400388"/>
                    <a:pt x="359060" y="2409020"/>
                    <a:pt x="354998" y="2412574"/>
                  </a:cubicBezTo>
                  <a:cubicBezTo>
                    <a:pt x="350936" y="2416637"/>
                    <a:pt x="341796" y="2417652"/>
                    <a:pt x="335703" y="2415621"/>
                  </a:cubicBezTo>
                  <a:cubicBezTo>
                    <a:pt x="331133" y="2414097"/>
                    <a:pt x="327071" y="2406989"/>
                    <a:pt x="325040" y="2401403"/>
                  </a:cubicBezTo>
                  <a:cubicBezTo>
                    <a:pt x="319962" y="2386169"/>
                    <a:pt x="315900" y="2368905"/>
                    <a:pt x="310314" y="2348086"/>
                  </a:cubicBezTo>
                  <a:cubicBezTo>
                    <a:pt x="315900" y="2346563"/>
                    <a:pt x="326055" y="2340977"/>
                    <a:pt x="335195" y="2341485"/>
                  </a:cubicBezTo>
                  <a:close/>
                  <a:moveTo>
                    <a:pt x="212822" y="2322189"/>
                  </a:moveTo>
                  <a:cubicBezTo>
                    <a:pt x="232118" y="2323713"/>
                    <a:pt x="256492" y="2325744"/>
                    <a:pt x="280357" y="2328283"/>
                  </a:cubicBezTo>
                  <a:cubicBezTo>
                    <a:pt x="282896" y="2328791"/>
                    <a:pt x="287466" y="2332345"/>
                    <a:pt x="286958" y="2333868"/>
                  </a:cubicBezTo>
                  <a:cubicBezTo>
                    <a:pt x="284420" y="2350625"/>
                    <a:pt x="294575" y="2361796"/>
                    <a:pt x="302700" y="2374490"/>
                  </a:cubicBezTo>
                  <a:cubicBezTo>
                    <a:pt x="305746" y="2379569"/>
                    <a:pt x="302192" y="2388709"/>
                    <a:pt x="302192" y="2395817"/>
                  </a:cubicBezTo>
                  <a:cubicBezTo>
                    <a:pt x="296098" y="2393786"/>
                    <a:pt x="288481" y="2392770"/>
                    <a:pt x="284420" y="2388709"/>
                  </a:cubicBezTo>
                  <a:cubicBezTo>
                    <a:pt x="270709" y="2375506"/>
                    <a:pt x="257507" y="2360781"/>
                    <a:pt x="244813" y="2346563"/>
                  </a:cubicBezTo>
                  <a:cubicBezTo>
                    <a:pt x="242273" y="2349102"/>
                    <a:pt x="240242" y="2351133"/>
                    <a:pt x="238211" y="2352656"/>
                  </a:cubicBezTo>
                  <a:cubicBezTo>
                    <a:pt x="256492" y="2371952"/>
                    <a:pt x="274264" y="2391247"/>
                    <a:pt x="292544" y="2410035"/>
                  </a:cubicBezTo>
                  <a:cubicBezTo>
                    <a:pt x="302700" y="2420191"/>
                    <a:pt x="312348" y="2430346"/>
                    <a:pt x="297114" y="2448118"/>
                  </a:cubicBezTo>
                  <a:cubicBezTo>
                    <a:pt x="273756" y="2429838"/>
                    <a:pt x="250398" y="2411558"/>
                    <a:pt x="227548" y="2392770"/>
                  </a:cubicBezTo>
                  <a:cubicBezTo>
                    <a:pt x="224501" y="2390232"/>
                    <a:pt x="223993" y="2383630"/>
                    <a:pt x="222978" y="2378553"/>
                  </a:cubicBezTo>
                  <a:cubicBezTo>
                    <a:pt x="219423" y="2360273"/>
                    <a:pt x="216377" y="2341485"/>
                    <a:pt x="212822" y="2322189"/>
                  </a:cubicBezTo>
                  <a:close/>
                  <a:moveTo>
                    <a:pt x="305237" y="2262272"/>
                  </a:moveTo>
                  <a:cubicBezTo>
                    <a:pt x="308791" y="2261256"/>
                    <a:pt x="316408" y="2265826"/>
                    <a:pt x="318946" y="2269889"/>
                  </a:cubicBezTo>
                  <a:cubicBezTo>
                    <a:pt x="326055" y="2281060"/>
                    <a:pt x="332149" y="2293246"/>
                    <a:pt x="336719" y="2305941"/>
                  </a:cubicBezTo>
                  <a:cubicBezTo>
                    <a:pt x="338242" y="2310511"/>
                    <a:pt x="336719" y="2320159"/>
                    <a:pt x="333672" y="2321682"/>
                  </a:cubicBezTo>
                  <a:cubicBezTo>
                    <a:pt x="328086" y="2324728"/>
                    <a:pt x="319962" y="2324728"/>
                    <a:pt x="313869" y="2323205"/>
                  </a:cubicBezTo>
                  <a:cubicBezTo>
                    <a:pt x="300666" y="2318127"/>
                    <a:pt x="293558" y="2304925"/>
                    <a:pt x="293558" y="2284614"/>
                  </a:cubicBezTo>
                  <a:cubicBezTo>
                    <a:pt x="293558" y="2283598"/>
                    <a:pt x="293050" y="2279029"/>
                    <a:pt x="295081" y="2274966"/>
                  </a:cubicBezTo>
                  <a:cubicBezTo>
                    <a:pt x="297112" y="2269889"/>
                    <a:pt x="300666" y="2263287"/>
                    <a:pt x="305237" y="2262272"/>
                  </a:cubicBezTo>
                  <a:close/>
                  <a:moveTo>
                    <a:pt x="167630" y="2194737"/>
                  </a:moveTo>
                  <a:cubicBezTo>
                    <a:pt x="210791" y="2206416"/>
                    <a:pt x="248874" y="2235359"/>
                    <a:pt x="300159" y="2223681"/>
                  </a:cubicBezTo>
                  <a:cubicBezTo>
                    <a:pt x="294574" y="2257193"/>
                    <a:pt x="284418" y="2283598"/>
                    <a:pt x="267154" y="2306956"/>
                  </a:cubicBezTo>
                  <a:cubicBezTo>
                    <a:pt x="259537" y="2316604"/>
                    <a:pt x="247350" y="2321174"/>
                    <a:pt x="238210" y="2312542"/>
                  </a:cubicBezTo>
                  <a:cubicBezTo>
                    <a:pt x="232625" y="2307464"/>
                    <a:pt x="232117" y="2296292"/>
                    <a:pt x="229579" y="2287660"/>
                  </a:cubicBezTo>
                  <a:cubicBezTo>
                    <a:pt x="229071" y="2286137"/>
                    <a:pt x="230594" y="2284106"/>
                    <a:pt x="231102" y="2282075"/>
                  </a:cubicBezTo>
                  <a:cubicBezTo>
                    <a:pt x="239734" y="2246022"/>
                    <a:pt x="237195" y="2242976"/>
                    <a:pt x="195557" y="2240945"/>
                  </a:cubicBezTo>
                  <a:cubicBezTo>
                    <a:pt x="198604" y="2247546"/>
                    <a:pt x="202159" y="2252624"/>
                    <a:pt x="203174" y="2258717"/>
                  </a:cubicBezTo>
                  <a:cubicBezTo>
                    <a:pt x="205205" y="2273443"/>
                    <a:pt x="208252" y="2288676"/>
                    <a:pt x="205713" y="2302894"/>
                  </a:cubicBezTo>
                  <a:cubicBezTo>
                    <a:pt x="202159" y="2322697"/>
                    <a:pt x="188449" y="2326252"/>
                    <a:pt x="173215" y="2312542"/>
                  </a:cubicBezTo>
                  <a:cubicBezTo>
                    <a:pt x="160521" y="2300863"/>
                    <a:pt x="148842" y="2289184"/>
                    <a:pt x="129547" y="2288676"/>
                  </a:cubicBezTo>
                  <a:cubicBezTo>
                    <a:pt x="126500" y="2288676"/>
                    <a:pt x="119899" y="2278012"/>
                    <a:pt x="121422" y="2274458"/>
                  </a:cubicBezTo>
                  <a:cubicBezTo>
                    <a:pt x="124469" y="2265318"/>
                    <a:pt x="129547" y="2255163"/>
                    <a:pt x="137164" y="2249069"/>
                  </a:cubicBezTo>
                  <a:cubicBezTo>
                    <a:pt x="162552" y="2228251"/>
                    <a:pt x="163059" y="2228758"/>
                    <a:pt x="167630" y="2194737"/>
                  </a:cubicBezTo>
                  <a:close/>
                  <a:moveTo>
                    <a:pt x="113807" y="2150054"/>
                  </a:moveTo>
                  <a:cubicBezTo>
                    <a:pt x="110760" y="2168334"/>
                    <a:pt x="115838" y="2177982"/>
                    <a:pt x="130056" y="2186614"/>
                  </a:cubicBezTo>
                  <a:cubicBezTo>
                    <a:pt x="149859" y="2198293"/>
                    <a:pt x="150367" y="2215050"/>
                    <a:pt x="134626" y="2231806"/>
                  </a:cubicBezTo>
                  <a:cubicBezTo>
                    <a:pt x="106698" y="2261765"/>
                    <a:pt x="90956" y="2259734"/>
                    <a:pt x="71153" y="2223682"/>
                  </a:cubicBezTo>
                  <a:cubicBezTo>
                    <a:pt x="69122" y="2219620"/>
                    <a:pt x="66583" y="2215558"/>
                    <a:pt x="65060" y="2211495"/>
                  </a:cubicBezTo>
                  <a:cubicBezTo>
                    <a:pt x="59982" y="2197785"/>
                    <a:pt x="45764" y="2184075"/>
                    <a:pt x="57951" y="2170365"/>
                  </a:cubicBezTo>
                  <a:cubicBezTo>
                    <a:pt x="71153" y="2155132"/>
                    <a:pt x="90956" y="2150562"/>
                    <a:pt x="113807" y="2150054"/>
                  </a:cubicBezTo>
                  <a:close/>
                  <a:moveTo>
                    <a:pt x="166463" y="1228776"/>
                  </a:moveTo>
                  <a:cubicBezTo>
                    <a:pt x="193621" y="1231680"/>
                    <a:pt x="227420" y="1245580"/>
                    <a:pt x="234656" y="1258910"/>
                  </a:cubicBezTo>
                  <a:cubicBezTo>
                    <a:pt x="236687" y="1262971"/>
                    <a:pt x="236179" y="1269573"/>
                    <a:pt x="234656" y="1274650"/>
                  </a:cubicBezTo>
                  <a:cubicBezTo>
                    <a:pt x="230086" y="1290392"/>
                    <a:pt x="220946" y="1305625"/>
                    <a:pt x="219931" y="1321366"/>
                  </a:cubicBezTo>
                  <a:cubicBezTo>
                    <a:pt x="217392" y="1397025"/>
                    <a:pt x="217900" y="1473191"/>
                    <a:pt x="214852" y="1548849"/>
                  </a:cubicBezTo>
                  <a:cubicBezTo>
                    <a:pt x="210791" y="1663098"/>
                    <a:pt x="205205" y="1777348"/>
                    <a:pt x="199619" y="1891597"/>
                  </a:cubicBezTo>
                  <a:cubicBezTo>
                    <a:pt x="196573" y="1957608"/>
                    <a:pt x="191495" y="2023111"/>
                    <a:pt x="187433" y="2089122"/>
                  </a:cubicBezTo>
                  <a:cubicBezTo>
                    <a:pt x="185402" y="2121112"/>
                    <a:pt x="143256" y="2150055"/>
                    <a:pt x="111266" y="2138884"/>
                  </a:cubicBezTo>
                  <a:cubicBezTo>
                    <a:pt x="116344" y="2131775"/>
                    <a:pt x="118883" y="2122635"/>
                    <a:pt x="124976" y="2119081"/>
                  </a:cubicBezTo>
                  <a:cubicBezTo>
                    <a:pt x="155443" y="2102832"/>
                    <a:pt x="157982" y="2074397"/>
                    <a:pt x="159505" y="2045453"/>
                  </a:cubicBezTo>
                  <a:cubicBezTo>
                    <a:pt x="165091" y="1914955"/>
                    <a:pt x="171184" y="1784456"/>
                    <a:pt x="175754" y="1653451"/>
                  </a:cubicBezTo>
                  <a:cubicBezTo>
                    <a:pt x="179308" y="1546818"/>
                    <a:pt x="180832" y="1440693"/>
                    <a:pt x="183878" y="1334060"/>
                  </a:cubicBezTo>
                  <a:cubicBezTo>
                    <a:pt x="184386" y="1307148"/>
                    <a:pt x="177785" y="1282775"/>
                    <a:pt x="160013" y="1261448"/>
                  </a:cubicBezTo>
                  <a:cubicBezTo>
                    <a:pt x="153411" y="1252816"/>
                    <a:pt x="149350" y="1241645"/>
                    <a:pt x="142748" y="1229966"/>
                  </a:cubicBezTo>
                  <a:cubicBezTo>
                    <a:pt x="149095" y="1228062"/>
                    <a:pt x="157410" y="1227808"/>
                    <a:pt x="166463" y="1228776"/>
                  </a:cubicBezTo>
                  <a:close/>
                  <a:moveTo>
                    <a:pt x="310823" y="1132981"/>
                  </a:moveTo>
                  <a:cubicBezTo>
                    <a:pt x="330626" y="1135012"/>
                    <a:pt x="343828" y="1153800"/>
                    <a:pt x="340781" y="1178173"/>
                  </a:cubicBezTo>
                  <a:cubicBezTo>
                    <a:pt x="335704" y="1220826"/>
                    <a:pt x="329103" y="1263479"/>
                    <a:pt x="325041" y="1306132"/>
                  </a:cubicBezTo>
                  <a:cubicBezTo>
                    <a:pt x="318947" y="1365034"/>
                    <a:pt x="314885" y="1424444"/>
                    <a:pt x="309807" y="1483346"/>
                  </a:cubicBezTo>
                  <a:cubicBezTo>
                    <a:pt x="303206" y="1564590"/>
                    <a:pt x="297113" y="1645834"/>
                    <a:pt x="291527" y="1727586"/>
                  </a:cubicBezTo>
                  <a:cubicBezTo>
                    <a:pt x="285434" y="1808322"/>
                    <a:pt x="279848" y="1889058"/>
                    <a:pt x="274771" y="1969794"/>
                  </a:cubicBezTo>
                  <a:cubicBezTo>
                    <a:pt x="271724" y="2015494"/>
                    <a:pt x="269185" y="2061194"/>
                    <a:pt x="266646" y="2106385"/>
                  </a:cubicBezTo>
                  <a:cubicBezTo>
                    <a:pt x="265631" y="2125173"/>
                    <a:pt x="265123" y="2143961"/>
                    <a:pt x="282388" y="2158687"/>
                  </a:cubicBezTo>
                  <a:cubicBezTo>
                    <a:pt x="286958" y="2162749"/>
                    <a:pt x="286958" y="2177474"/>
                    <a:pt x="283403" y="2183059"/>
                  </a:cubicBezTo>
                  <a:cubicBezTo>
                    <a:pt x="279848" y="2189153"/>
                    <a:pt x="268170" y="2193722"/>
                    <a:pt x="260553" y="2193215"/>
                  </a:cubicBezTo>
                  <a:cubicBezTo>
                    <a:pt x="239734" y="2191184"/>
                    <a:pt x="219423" y="2185599"/>
                    <a:pt x="199113" y="2183059"/>
                  </a:cubicBezTo>
                  <a:cubicBezTo>
                    <a:pt x="190480" y="2182044"/>
                    <a:pt x="181340" y="2185091"/>
                    <a:pt x="172708" y="2185091"/>
                  </a:cubicBezTo>
                  <a:cubicBezTo>
                    <a:pt x="165091" y="2185091"/>
                    <a:pt x="153412" y="2186615"/>
                    <a:pt x="150874" y="2182551"/>
                  </a:cubicBezTo>
                  <a:cubicBezTo>
                    <a:pt x="145288" y="2174428"/>
                    <a:pt x="141734" y="2162241"/>
                    <a:pt x="142749" y="2152593"/>
                  </a:cubicBezTo>
                  <a:cubicBezTo>
                    <a:pt x="143257" y="2148531"/>
                    <a:pt x="157475" y="2142438"/>
                    <a:pt x="164583" y="2143454"/>
                  </a:cubicBezTo>
                  <a:cubicBezTo>
                    <a:pt x="181848" y="2145484"/>
                    <a:pt x="189465" y="2135837"/>
                    <a:pt x="192511" y="2122635"/>
                  </a:cubicBezTo>
                  <a:cubicBezTo>
                    <a:pt x="200128" y="2088614"/>
                    <a:pt x="207236" y="2054084"/>
                    <a:pt x="212315" y="2019049"/>
                  </a:cubicBezTo>
                  <a:cubicBezTo>
                    <a:pt x="221962" y="1945421"/>
                    <a:pt x="230595" y="1871794"/>
                    <a:pt x="238718" y="1797658"/>
                  </a:cubicBezTo>
                  <a:cubicBezTo>
                    <a:pt x="243797" y="1751451"/>
                    <a:pt x="247858" y="1705244"/>
                    <a:pt x="250905" y="1659036"/>
                  </a:cubicBezTo>
                  <a:cubicBezTo>
                    <a:pt x="256491" y="1551387"/>
                    <a:pt x="262077" y="1444247"/>
                    <a:pt x="267662" y="1340154"/>
                  </a:cubicBezTo>
                  <a:cubicBezTo>
                    <a:pt x="267662" y="1320858"/>
                    <a:pt x="267662" y="1304609"/>
                    <a:pt x="267662" y="1288361"/>
                  </a:cubicBezTo>
                  <a:cubicBezTo>
                    <a:pt x="267662" y="1269573"/>
                    <a:pt x="261061" y="1255355"/>
                    <a:pt x="244304" y="1244184"/>
                  </a:cubicBezTo>
                  <a:cubicBezTo>
                    <a:pt x="218408" y="1226412"/>
                    <a:pt x="218916" y="1221334"/>
                    <a:pt x="247858" y="1207116"/>
                  </a:cubicBezTo>
                  <a:cubicBezTo>
                    <a:pt x="263092" y="1199500"/>
                    <a:pt x="270201" y="1189344"/>
                    <a:pt x="270708" y="1172080"/>
                  </a:cubicBezTo>
                  <a:cubicBezTo>
                    <a:pt x="271216" y="1148215"/>
                    <a:pt x="290512" y="1130950"/>
                    <a:pt x="310823" y="1132981"/>
                  </a:cubicBezTo>
                  <a:close/>
                  <a:moveTo>
                    <a:pt x="238211" y="1065447"/>
                  </a:moveTo>
                  <a:cubicBezTo>
                    <a:pt x="257506" y="1065955"/>
                    <a:pt x="267154" y="1079158"/>
                    <a:pt x="267154" y="1103531"/>
                  </a:cubicBezTo>
                  <a:cubicBezTo>
                    <a:pt x="267154" y="1130442"/>
                    <a:pt x="254459" y="1143645"/>
                    <a:pt x="230594" y="1143645"/>
                  </a:cubicBezTo>
                  <a:cubicBezTo>
                    <a:pt x="203174" y="1143645"/>
                    <a:pt x="187433" y="1126888"/>
                    <a:pt x="187941" y="1096929"/>
                  </a:cubicBezTo>
                  <a:cubicBezTo>
                    <a:pt x="187941" y="1079158"/>
                    <a:pt x="210791" y="1064939"/>
                    <a:pt x="238211" y="1065447"/>
                  </a:cubicBezTo>
                  <a:close/>
                  <a:moveTo>
                    <a:pt x="157474" y="1052753"/>
                  </a:moveTo>
                  <a:cubicBezTo>
                    <a:pt x="159505" y="1052753"/>
                    <a:pt x="162044" y="1052753"/>
                    <a:pt x="164075" y="1052753"/>
                  </a:cubicBezTo>
                  <a:cubicBezTo>
                    <a:pt x="166614" y="1063417"/>
                    <a:pt x="169661" y="1074588"/>
                    <a:pt x="172199" y="1085251"/>
                  </a:cubicBezTo>
                  <a:cubicBezTo>
                    <a:pt x="176261" y="1103023"/>
                    <a:pt x="177277" y="1122319"/>
                    <a:pt x="185909" y="1137552"/>
                  </a:cubicBezTo>
                  <a:cubicBezTo>
                    <a:pt x="193526" y="1151770"/>
                    <a:pt x="208759" y="1162433"/>
                    <a:pt x="220946" y="1174112"/>
                  </a:cubicBezTo>
                  <a:cubicBezTo>
                    <a:pt x="224500" y="1177666"/>
                    <a:pt x="232117" y="1181729"/>
                    <a:pt x="231609" y="1185283"/>
                  </a:cubicBezTo>
                  <a:cubicBezTo>
                    <a:pt x="231101" y="1189853"/>
                    <a:pt x="225008" y="1196962"/>
                    <a:pt x="220946" y="1197469"/>
                  </a:cubicBezTo>
                  <a:cubicBezTo>
                    <a:pt x="194541" y="1198993"/>
                    <a:pt x="168645" y="1198993"/>
                    <a:pt x="142241" y="1198485"/>
                  </a:cubicBezTo>
                  <a:cubicBezTo>
                    <a:pt x="138179" y="1198485"/>
                    <a:pt x="131577" y="1191377"/>
                    <a:pt x="131069" y="1186806"/>
                  </a:cubicBezTo>
                  <a:cubicBezTo>
                    <a:pt x="127515" y="1139584"/>
                    <a:pt x="140717" y="1095914"/>
                    <a:pt x="157474" y="1052753"/>
                  </a:cubicBezTo>
                  <a:close/>
                  <a:moveTo>
                    <a:pt x="32562" y="129619"/>
                  </a:moveTo>
                  <a:cubicBezTo>
                    <a:pt x="48811" y="118448"/>
                    <a:pt x="60997" y="117433"/>
                    <a:pt x="73691" y="132666"/>
                  </a:cubicBezTo>
                  <a:cubicBezTo>
                    <a:pt x="77753" y="137744"/>
                    <a:pt x="83339" y="141298"/>
                    <a:pt x="88924" y="144852"/>
                  </a:cubicBezTo>
                  <a:cubicBezTo>
                    <a:pt x="129039" y="174811"/>
                    <a:pt x="131577" y="174811"/>
                    <a:pt x="172707" y="146884"/>
                  </a:cubicBezTo>
                  <a:cubicBezTo>
                    <a:pt x="184894" y="138759"/>
                    <a:pt x="198097" y="131142"/>
                    <a:pt x="211806" y="142313"/>
                  </a:cubicBezTo>
                  <a:cubicBezTo>
                    <a:pt x="224500" y="152469"/>
                    <a:pt x="228055" y="178366"/>
                    <a:pt x="214345" y="190045"/>
                  </a:cubicBezTo>
                  <a:cubicBezTo>
                    <a:pt x="172200" y="225589"/>
                    <a:pt x="189464" y="268241"/>
                    <a:pt x="196573" y="309879"/>
                  </a:cubicBezTo>
                  <a:cubicBezTo>
                    <a:pt x="219423" y="446471"/>
                    <a:pt x="243288" y="583570"/>
                    <a:pt x="266138" y="720161"/>
                  </a:cubicBezTo>
                  <a:cubicBezTo>
                    <a:pt x="280863" y="807498"/>
                    <a:pt x="293558" y="895344"/>
                    <a:pt x="309299" y="982173"/>
                  </a:cubicBezTo>
                  <a:cubicBezTo>
                    <a:pt x="313361" y="1005531"/>
                    <a:pt x="324024" y="1027873"/>
                    <a:pt x="334180" y="1049707"/>
                  </a:cubicBezTo>
                  <a:cubicBezTo>
                    <a:pt x="347382" y="1078142"/>
                    <a:pt x="342304" y="1099977"/>
                    <a:pt x="314377" y="1115717"/>
                  </a:cubicBezTo>
                  <a:cubicBezTo>
                    <a:pt x="303206" y="1122319"/>
                    <a:pt x="286449" y="1116225"/>
                    <a:pt x="278832" y="1101500"/>
                  </a:cubicBezTo>
                  <a:cubicBezTo>
                    <a:pt x="274263" y="1092868"/>
                    <a:pt x="271216" y="1083220"/>
                    <a:pt x="270200" y="1073572"/>
                  </a:cubicBezTo>
                  <a:cubicBezTo>
                    <a:pt x="267661" y="1057324"/>
                    <a:pt x="258521" y="1051230"/>
                    <a:pt x="243288" y="1052246"/>
                  </a:cubicBezTo>
                  <a:cubicBezTo>
                    <a:pt x="236179" y="1052753"/>
                    <a:pt x="229071" y="1053261"/>
                    <a:pt x="221962" y="1053769"/>
                  </a:cubicBezTo>
                  <a:cubicBezTo>
                    <a:pt x="181847" y="1057324"/>
                    <a:pt x="167630" y="1042598"/>
                    <a:pt x="156967" y="1002484"/>
                  </a:cubicBezTo>
                  <a:cubicBezTo>
                    <a:pt x="152396" y="984712"/>
                    <a:pt x="164075" y="970494"/>
                    <a:pt x="181340" y="970494"/>
                  </a:cubicBezTo>
                  <a:cubicBezTo>
                    <a:pt x="218915" y="970494"/>
                    <a:pt x="223485" y="965416"/>
                    <a:pt x="222977" y="912100"/>
                  </a:cubicBezTo>
                  <a:cubicBezTo>
                    <a:pt x="216884" y="882141"/>
                    <a:pt x="207744" y="838473"/>
                    <a:pt x="199112" y="795312"/>
                  </a:cubicBezTo>
                  <a:cubicBezTo>
                    <a:pt x="170676" y="652120"/>
                    <a:pt x="142241" y="509435"/>
                    <a:pt x="113298" y="366242"/>
                  </a:cubicBezTo>
                  <a:cubicBezTo>
                    <a:pt x="106697" y="333237"/>
                    <a:pt x="98572" y="300232"/>
                    <a:pt x="88417" y="267734"/>
                  </a:cubicBezTo>
                  <a:cubicBezTo>
                    <a:pt x="79785" y="239298"/>
                    <a:pt x="60490" y="218988"/>
                    <a:pt x="34085" y="203754"/>
                  </a:cubicBezTo>
                  <a:cubicBezTo>
                    <a:pt x="-11616" y="177350"/>
                    <a:pt x="-10600" y="159578"/>
                    <a:pt x="32562" y="129619"/>
                  </a:cubicBezTo>
                  <a:close/>
                  <a:moveTo>
                    <a:pt x="120407" y="51929"/>
                  </a:moveTo>
                  <a:cubicBezTo>
                    <a:pt x="141734" y="52437"/>
                    <a:pt x="160521" y="73256"/>
                    <a:pt x="160521" y="96613"/>
                  </a:cubicBezTo>
                  <a:cubicBezTo>
                    <a:pt x="160521" y="119971"/>
                    <a:pt x="145796" y="134696"/>
                    <a:pt x="122946" y="134189"/>
                  </a:cubicBezTo>
                  <a:cubicBezTo>
                    <a:pt x="99588" y="133681"/>
                    <a:pt x="81816" y="117940"/>
                    <a:pt x="82832" y="97628"/>
                  </a:cubicBezTo>
                  <a:cubicBezTo>
                    <a:pt x="83339" y="74271"/>
                    <a:pt x="101620" y="51929"/>
                    <a:pt x="120407" y="51929"/>
                  </a:cubicBezTo>
                  <a:close/>
                  <a:moveTo>
                    <a:pt x="149414" y="10"/>
                  </a:moveTo>
                  <a:cubicBezTo>
                    <a:pt x="156206" y="137"/>
                    <a:pt x="163822" y="1406"/>
                    <a:pt x="169154" y="3183"/>
                  </a:cubicBezTo>
                  <a:cubicBezTo>
                    <a:pt x="202667" y="14354"/>
                    <a:pt x="223487" y="47359"/>
                    <a:pt x="223487" y="91536"/>
                  </a:cubicBezTo>
                  <a:cubicBezTo>
                    <a:pt x="221455" y="94075"/>
                    <a:pt x="215870" y="105246"/>
                    <a:pt x="211300" y="105246"/>
                  </a:cubicBezTo>
                  <a:cubicBezTo>
                    <a:pt x="203683" y="104738"/>
                    <a:pt x="190989" y="97629"/>
                    <a:pt x="189465" y="91536"/>
                  </a:cubicBezTo>
                  <a:cubicBezTo>
                    <a:pt x="183880" y="66655"/>
                    <a:pt x="168139" y="50407"/>
                    <a:pt x="149859" y="35173"/>
                  </a:cubicBezTo>
                  <a:cubicBezTo>
                    <a:pt x="140211" y="27048"/>
                    <a:pt x="125993" y="16385"/>
                    <a:pt x="134625" y="3691"/>
                  </a:cubicBezTo>
                  <a:cubicBezTo>
                    <a:pt x="136656" y="898"/>
                    <a:pt x="142623" y="-117"/>
                    <a:pt x="149414" y="10"/>
                  </a:cubicBezTo>
                  <a:close/>
                </a:path>
              </a:pathLst>
            </a:custGeom>
            <a:solidFill>
              <a:schemeClr val="accent4"/>
            </a:solidFill>
            <a:ln w="6913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009" name="Freeform: Shape 2008">
              <a:extLst>
                <a:ext uri="{FF2B5EF4-FFF2-40B4-BE49-F238E27FC236}">
                  <a16:creationId xmlns:a16="http://schemas.microsoft.com/office/drawing/2014/main" id="{121EE2E4-A393-4096-8641-96C42FFDE98B}"/>
                </a:ext>
              </a:extLst>
            </p:cNvPr>
            <p:cNvSpPr/>
            <p:nvPr/>
          </p:nvSpPr>
          <p:spPr>
            <a:xfrm>
              <a:off x="6059987" y="1476374"/>
              <a:ext cx="1136440" cy="1292947"/>
            </a:xfrm>
            <a:custGeom>
              <a:avLst/>
              <a:gdLst>
                <a:gd name="connsiteX0" fmla="*/ 372707 w 1136440"/>
                <a:gd name="connsiteY0" fmla="*/ 1053125 h 1292947"/>
                <a:gd name="connsiteX1" fmla="*/ 393526 w 1136440"/>
                <a:gd name="connsiteY1" fmla="*/ 1057695 h 1292947"/>
                <a:gd name="connsiteX2" fmla="*/ 413329 w 1136440"/>
                <a:gd name="connsiteY2" fmla="*/ 1079022 h 1292947"/>
                <a:gd name="connsiteX3" fmla="*/ 447350 w 1136440"/>
                <a:gd name="connsiteY3" fmla="*/ 1104411 h 1292947"/>
                <a:gd name="connsiteX4" fmla="*/ 464106 w 1136440"/>
                <a:gd name="connsiteY4" fmla="*/ 1121167 h 1292947"/>
                <a:gd name="connsiteX5" fmla="*/ 426023 w 1136440"/>
                <a:gd name="connsiteY5" fmla="*/ 1150618 h 1292947"/>
                <a:gd name="connsiteX6" fmla="*/ 443287 w 1136440"/>
                <a:gd name="connsiteY6" fmla="*/ 1188194 h 1292947"/>
                <a:gd name="connsiteX7" fmla="*/ 446842 w 1136440"/>
                <a:gd name="connsiteY7" fmla="*/ 1185147 h 1292947"/>
                <a:gd name="connsiteX8" fmla="*/ 445826 w 1136440"/>
                <a:gd name="connsiteY8" fmla="*/ 1155696 h 1292947"/>
                <a:gd name="connsiteX9" fmla="*/ 459536 w 1136440"/>
                <a:gd name="connsiteY9" fmla="*/ 1139447 h 1292947"/>
                <a:gd name="connsiteX10" fmla="*/ 478832 w 1136440"/>
                <a:gd name="connsiteY10" fmla="*/ 1148587 h 1292947"/>
                <a:gd name="connsiteX11" fmla="*/ 547381 w 1136440"/>
                <a:gd name="connsiteY11" fmla="*/ 1180577 h 1292947"/>
                <a:gd name="connsiteX12" fmla="*/ 717486 w 1136440"/>
                <a:gd name="connsiteY12" fmla="*/ 1172452 h 1292947"/>
                <a:gd name="connsiteX13" fmla="*/ 936845 w 1136440"/>
                <a:gd name="connsiteY13" fmla="*/ 1145540 h 1292947"/>
                <a:gd name="connsiteX14" fmla="*/ 975436 w 1136440"/>
                <a:gd name="connsiteY14" fmla="*/ 1135385 h 1292947"/>
                <a:gd name="connsiteX15" fmla="*/ 970358 w 1136440"/>
                <a:gd name="connsiteY15" fmla="*/ 1128783 h 1292947"/>
                <a:gd name="connsiteX16" fmla="*/ 959695 w 1136440"/>
                <a:gd name="connsiteY16" fmla="*/ 1102887 h 1292947"/>
                <a:gd name="connsiteX17" fmla="*/ 984576 w 1136440"/>
                <a:gd name="connsiteY17" fmla="*/ 1101872 h 1292947"/>
                <a:gd name="connsiteX18" fmla="*/ 1082069 w 1136440"/>
                <a:gd name="connsiteY18" fmla="*/ 1126752 h 1292947"/>
                <a:gd name="connsiteX19" fmla="*/ 1107457 w 1136440"/>
                <a:gd name="connsiteY19" fmla="*/ 1143002 h 1292947"/>
                <a:gd name="connsiteX20" fmla="*/ 1082577 w 1136440"/>
                <a:gd name="connsiteY20" fmla="*/ 1167375 h 1292947"/>
                <a:gd name="connsiteX21" fmla="*/ 865248 w 1136440"/>
                <a:gd name="connsiteY21" fmla="*/ 1203427 h 1292947"/>
                <a:gd name="connsiteX22" fmla="*/ 581402 w 1136440"/>
                <a:gd name="connsiteY22" fmla="*/ 1234909 h 1292947"/>
                <a:gd name="connsiteX23" fmla="*/ 545858 w 1136440"/>
                <a:gd name="connsiteY23" fmla="*/ 1272484 h 1292947"/>
                <a:gd name="connsiteX24" fmla="*/ 459028 w 1136440"/>
                <a:gd name="connsiteY24" fmla="*/ 1198857 h 1292947"/>
                <a:gd name="connsiteX25" fmla="*/ 383878 w 1136440"/>
                <a:gd name="connsiteY25" fmla="*/ 1198857 h 1292947"/>
                <a:gd name="connsiteX26" fmla="*/ 443795 w 1136440"/>
                <a:gd name="connsiteY26" fmla="*/ 1225261 h 1292947"/>
                <a:gd name="connsiteX27" fmla="*/ 417391 w 1136440"/>
                <a:gd name="connsiteY27" fmla="*/ 1245064 h 1292947"/>
                <a:gd name="connsiteX28" fmla="*/ 368644 w 1136440"/>
                <a:gd name="connsiteY28" fmla="*/ 1269946 h 1292947"/>
                <a:gd name="connsiteX29" fmla="*/ 331069 w 1136440"/>
                <a:gd name="connsiteY29" fmla="*/ 1253696 h 1292947"/>
                <a:gd name="connsiteX30" fmla="*/ 328530 w 1136440"/>
                <a:gd name="connsiteY30" fmla="*/ 1246588 h 1292947"/>
                <a:gd name="connsiteX31" fmla="*/ 320406 w 1136440"/>
                <a:gd name="connsiteY31" fmla="*/ 1214598 h 1292947"/>
                <a:gd name="connsiteX32" fmla="*/ 280799 w 1136440"/>
                <a:gd name="connsiteY32" fmla="*/ 1218152 h 1292947"/>
                <a:gd name="connsiteX33" fmla="*/ 67534 w 1136440"/>
                <a:gd name="connsiteY33" fmla="*/ 1282132 h 1292947"/>
                <a:gd name="connsiteX34" fmla="*/ 37575 w 1136440"/>
                <a:gd name="connsiteY34" fmla="*/ 1291272 h 1292947"/>
                <a:gd name="connsiteX35" fmla="*/ 14217 w 1136440"/>
                <a:gd name="connsiteY35" fmla="*/ 1279086 h 1292947"/>
                <a:gd name="connsiteX36" fmla="*/ 32498 w 1136440"/>
                <a:gd name="connsiteY36" fmla="*/ 1254712 h 1292947"/>
                <a:gd name="connsiteX37" fmla="*/ 78705 w 1136440"/>
                <a:gd name="connsiteY37" fmla="*/ 1251665 h 1292947"/>
                <a:gd name="connsiteX38" fmla="*/ 0 w 1136440"/>
                <a:gd name="connsiteY38" fmla="*/ 1237956 h 1292947"/>
                <a:gd name="connsiteX39" fmla="*/ 28943 w 1136440"/>
                <a:gd name="connsiteY39" fmla="*/ 1217137 h 1292947"/>
                <a:gd name="connsiteX40" fmla="*/ 85814 w 1136440"/>
                <a:gd name="connsiteY40" fmla="*/ 1237448 h 1292947"/>
                <a:gd name="connsiteX41" fmla="*/ 118819 w 1136440"/>
                <a:gd name="connsiteY41" fmla="*/ 1239987 h 1292947"/>
                <a:gd name="connsiteX42" fmla="*/ 281815 w 1136440"/>
                <a:gd name="connsiteY42" fmla="*/ 1192763 h 1292947"/>
                <a:gd name="connsiteX43" fmla="*/ 325991 w 1136440"/>
                <a:gd name="connsiteY43" fmla="*/ 1148079 h 1292947"/>
                <a:gd name="connsiteX44" fmla="*/ 332085 w 1136440"/>
                <a:gd name="connsiteY44" fmla="*/ 1139447 h 1292947"/>
                <a:gd name="connsiteX45" fmla="*/ 364582 w 1136440"/>
                <a:gd name="connsiteY45" fmla="*/ 1182608 h 1292947"/>
                <a:gd name="connsiteX46" fmla="*/ 371691 w 1136440"/>
                <a:gd name="connsiteY46" fmla="*/ 1177530 h 1292947"/>
                <a:gd name="connsiteX47" fmla="*/ 359504 w 1136440"/>
                <a:gd name="connsiteY47" fmla="*/ 1159758 h 1292947"/>
                <a:gd name="connsiteX48" fmla="*/ 369152 w 1136440"/>
                <a:gd name="connsiteY48" fmla="*/ 1131831 h 1292947"/>
                <a:gd name="connsiteX49" fmla="*/ 384386 w 1136440"/>
                <a:gd name="connsiteY49" fmla="*/ 1101872 h 1292947"/>
                <a:gd name="connsiteX50" fmla="*/ 370676 w 1136440"/>
                <a:gd name="connsiteY50" fmla="*/ 1073944 h 1292947"/>
                <a:gd name="connsiteX51" fmla="*/ 372707 w 1136440"/>
                <a:gd name="connsiteY51" fmla="*/ 1053125 h 1292947"/>
                <a:gd name="connsiteX52" fmla="*/ 921102 w 1136440"/>
                <a:gd name="connsiteY52" fmla="*/ 400634 h 1292947"/>
                <a:gd name="connsiteX53" fmla="*/ 1006408 w 1136440"/>
                <a:gd name="connsiteY53" fmla="*/ 434655 h 1292947"/>
                <a:gd name="connsiteX54" fmla="*/ 1015040 w 1136440"/>
                <a:gd name="connsiteY54" fmla="*/ 464106 h 1292947"/>
                <a:gd name="connsiteX55" fmla="*/ 1008440 w 1136440"/>
                <a:gd name="connsiteY55" fmla="*/ 596635 h 1292947"/>
                <a:gd name="connsiteX56" fmla="*/ 1028243 w 1136440"/>
                <a:gd name="connsiteY56" fmla="*/ 871849 h 1292947"/>
                <a:gd name="connsiteX57" fmla="*/ 1047539 w 1136440"/>
                <a:gd name="connsiteY57" fmla="*/ 989145 h 1292947"/>
                <a:gd name="connsiteX58" fmla="*/ 1087653 w 1136440"/>
                <a:gd name="connsiteY58" fmla="*/ 998285 h 1292947"/>
                <a:gd name="connsiteX59" fmla="*/ 1081559 w 1136440"/>
                <a:gd name="connsiteY59" fmla="*/ 1037891 h 1292947"/>
                <a:gd name="connsiteX60" fmla="*/ 1096793 w 1136440"/>
                <a:gd name="connsiteY60" fmla="*/ 1067342 h 1292947"/>
                <a:gd name="connsiteX61" fmla="*/ 1120658 w 1136440"/>
                <a:gd name="connsiteY61" fmla="*/ 1086130 h 1292947"/>
                <a:gd name="connsiteX62" fmla="*/ 1089176 w 1136440"/>
                <a:gd name="connsiteY62" fmla="*/ 1111518 h 1292947"/>
                <a:gd name="connsiteX63" fmla="*/ 1050585 w 1136440"/>
                <a:gd name="connsiteY63" fmla="*/ 1088668 h 1292947"/>
                <a:gd name="connsiteX64" fmla="*/ 994729 w 1136440"/>
                <a:gd name="connsiteY64" fmla="*/ 1013518 h 1292947"/>
                <a:gd name="connsiteX65" fmla="*/ 988636 w 1136440"/>
                <a:gd name="connsiteY65" fmla="*/ 1002347 h 1292947"/>
                <a:gd name="connsiteX66" fmla="*/ 1002854 w 1136440"/>
                <a:gd name="connsiteY66" fmla="*/ 949030 h 1292947"/>
                <a:gd name="connsiteX67" fmla="*/ 971879 w 1136440"/>
                <a:gd name="connsiteY67" fmla="*/ 557029 h 1292947"/>
                <a:gd name="connsiteX68" fmla="*/ 963755 w 1136440"/>
                <a:gd name="connsiteY68" fmla="*/ 479339 h 1292947"/>
                <a:gd name="connsiteX69" fmla="*/ 943444 w 1136440"/>
                <a:gd name="connsiteY69" fmla="*/ 443287 h 1292947"/>
                <a:gd name="connsiteX70" fmla="*/ 916532 w 1136440"/>
                <a:gd name="connsiteY70" fmla="*/ 405204 h 1292947"/>
                <a:gd name="connsiteX71" fmla="*/ 921102 w 1136440"/>
                <a:gd name="connsiteY71" fmla="*/ 400634 h 1292947"/>
                <a:gd name="connsiteX72" fmla="*/ 1036875 w 1136440"/>
                <a:gd name="connsiteY72" fmla="*/ 397588 h 1292947"/>
                <a:gd name="connsiteX73" fmla="*/ 1054648 w 1136440"/>
                <a:gd name="connsiteY73" fmla="*/ 411298 h 1292947"/>
                <a:gd name="connsiteX74" fmla="*/ 1068866 w 1136440"/>
                <a:gd name="connsiteY74" fmla="*/ 485941 h 1292947"/>
                <a:gd name="connsiteX75" fmla="*/ 1098825 w 1136440"/>
                <a:gd name="connsiteY75" fmla="*/ 657061 h 1292947"/>
                <a:gd name="connsiteX76" fmla="*/ 1105933 w 1136440"/>
                <a:gd name="connsiteY76" fmla="*/ 915011 h 1292947"/>
                <a:gd name="connsiteX77" fmla="*/ 1098317 w 1136440"/>
                <a:gd name="connsiteY77" fmla="*/ 989654 h 1292947"/>
                <a:gd name="connsiteX78" fmla="*/ 1087653 w 1136440"/>
                <a:gd name="connsiteY78" fmla="*/ 989654 h 1292947"/>
                <a:gd name="connsiteX79" fmla="*/ 1078514 w 1136440"/>
                <a:gd name="connsiteY79" fmla="*/ 954110 h 1292947"/>
                <a:gd name="connsiteX80" fmla="*/ 1073943 w 1136440"/>
                <a:gd name="connsiteY80" fmla="*/ 882006 h 1292947"/>
                <a:gd name="connsiteX81" fmla="*/ 1053632 w 1136440"/>
                <a:gd name="connsiteY81" fmla="*/ 575817 h 1292947"/>
                <a:gd name="connsiteX82" fmla="*/ 1026720 w 1136440"/>
                <a:gd name="connsiteY82" fmla="*/ 487464 h 1292947"/>
                <a:gd name="connsiteX83" fmla="*/ 1026720 w 1136440"/>
                <a:gd name="connsiteY83" fmla="*/ 461568 h 1292947"/>
                <a:gd name="connsiteX84" fmla="*/ 1024688 w 1136440"/>
                <a:gd name="connsiteY84" fmla="*/ 423992 h 1292947"/>
                <a:gd name="connsiteX85" fmla="*/ 1036875 w 1136440"/>
                <a:gd name="connsiteY85" fmla="*/ 397588 h 1292947"/>
                <a:gd name="connsiteX86" fmla="*/ 886574 w 1136440"/>
                <a:gd name="connsiteY86" fmla="*/ 284354 h 1292947"/>
                <a:gd name="connsiteX87" fmla="*/ 925673 w 1136440"/>
                <a:gd name="connsiteY87" fmla="*/ 315837 h 1292947"/>
                <a:gd name="connsiteX88" fmla="*/ 908409 w 1136440"/>
                <a:gd name="connsiteY88" fmla="*/ 325484 h 1292947"/>
                <a:gd name="connsiteX89" fmla="*/ 893175 w 1136440"/>
                <a:gd name="connsiteY89" fmla="*/ 317867 h 1292947"/>
                <a:gd name="connsiteX90" fmla="*/ 874895 w 1136440"/>
                <a:gd name="connsiteY90" fmla="*/ 287401 h 1292947"/>
                <a:gd name="connsiteX91" fmla="*/ 886574 w 1136440"/>
                <a:gd name="connsiteY91" fmla="*/ 284354 h 1292947"/>
                <a:gd name="connsiteX92" fmla="*/ 944968 w 1136440"/>
                <a:gd name="connsiteY92" fmla="*/ 213265 h 1292947"/>
                <a:gd name="connsiteX93" fmla="*/ 954615 w 1136440"/>
                <a:gd name="connsiteY93" fmla="*/ 259473 h 1292947"/>
                <a:gd name="connsiteX94" fmla="*/ 981528 w 1136440"/>
                <a:gd name="connsiteY94" fmla="*/ 305680 h 1292947"/>
                <a:gd name="connsiteX95" fmla="*/ 980512 w 1136440"/>
                <a:gd name="connsiteY95" fmla="*/ 324468 h 1292947"/>
                <a:gd name="connsiteX96" fmla="*/ 985082 w 1136440"/>
                <a:gd name="connsiteY96" fmla="*/ 340209 h 1292947"/>
                <a:gd name="connsiteX97" fmla="*/ 995238 w 1136440"/>
                <a:gd name="connsiteY97" fmla="*/ 339701 h 1292947"/>
                <a:gd name="connsiteX98" fmla="*/ 1003362 w 1136440"/>
                <a:gd name="connsiteY98" fmla="*/ 323961 h 1292947"/>
                <a:gd name="connsiteX99" fmla="*/ 1017072 w 1136440"/>
                <a:gd name="connsiteY99" fmla="*/ 300602 h 1292947"/>
                <a:gd name="connsiteX100" fmla="*/ 1042461 w 1136440"/>
                <a:gd name="connsiteY100" fmla="*/ 321421 h 1292947"/>
                <a:gd name="connsiteX101" fmla="*/ 1005901 w 1136440"/>
                <a:gd name="connsiteY101" fmla="*/ 399619 h 1292947"/>
                <a:gd name="connsiteX102" fmla="*/ 976957 w 1136440"/>
                <a:gd name="connsiteY102" fmla="*/ 400634 h 1292947"/>
                <a:gd name="connsiteX103" fmla="*/ 965279 w 1136440"/>
                <a:gd name="connsiteY103" fmla="*/ 372706 h 1292947"/>
                <a:gd name="connsiteX104" fmla="*/ 946998 w 1136440"/>
                <a:gd name="connsiteY104" fmla="*/ 369660 h 1292947"/>
                <a:gd name="connsiteX105" fmla="*/ 927703 w 1136440"/>
                <a:gd name="connsiteY105" fmla="*/ 344272 h 1292947"/>
                <a:gd name="connsiteX106" fmla="*/ 942429 w 1136440"/>
                <a:gd name="connsiteY106" fmla="*/ 293494 h 1292947"/>
                <a:gd name="connsiteX107" fmla="*/ 931766 w 1136440"/>
                <a:gd name="connsiteY107" fmla="*/ 293494 h 1292947"/>
                <a:gd name="connsiteX108" fmla="*/ 917547 w 1136440"/>
                <a:gd name="connsiteY108" fmla="*/ 242716 h 1292947"/>
                <a:gd name="connsiteX109" fmla="*/ 944968 w 1136440"/>
                <a:gd name="connsiteY109" fmla="*/ 213265 h 1292947"/>
                <a:gd name="connsiteX110" fmla="*/ 804822 w 1136440"/>
                <a:gd name="connsiteY110" fmla="*/ 187369 h 1292947"/>
                <a:gd name="connsiteX111" fmla="*/ 872864 w 1136440"/>
                <a:gd name="connsiteY111" fmla="*/ 273692 h 1292947"/>
                <a:gd name="connsiteX112" fmla="*/ 804822 w 1136440"/>
                <a:gd name="connsiteY112" fmla="*/ 187369 h 1292947"/>
                <a:gd name="connsiteX113" fmla="*/ 1136400 w 1136440"/>
                <a:gd name="connsiteY113" fmla="*/ 172136 h 1292947"/>
                <a:gd name="connsiteX114" fmla="*/ 1078005 w 1136440"/>
                <a:gd name="connsiteY114" fmla="*/ 324976 h 1292947"/>
                <a:gd name="connsiteX115" fmla="*/ 1136400 w 1136440"/>
                <a:gd name="connsiteY115" fmla="*/ 172136 h 1292947"/>
                <a:gd name="connsiteX116" fmla="*/ 876417 w 1136440"/>
                <a:gd name="connsiteY116" fmla="*/ 115265 h 1292947"/>
                <a:gd name="connsiteX117" fmla="*/ 927703 w 1136440"/>
                <a:gd name="connsiteY117" fmla="*/ 199048 h 1292947"/>
                <a:gd name="connsiteX118" fmla="*/ 923133 w 1136440"/>
                <a:gd name="connsiteY118" fmla="*/ 207680 h 1292947"/>
                <a:gd name="connsiteX119" fmla="*/ 909931 w 1136440"/>
                <a:gd name="connsiteY119" fmla="*/ 203110 h 1292947"/>
                <a:gd name="connsiteX120" fmla="*/ 891143 w 1136440"/>
                <a:gd name="connsiteY120" fmla="*/ 154364 h 1292947"/>
                <a:gd name="connsiteX121" fmla="*/ 893682 w 1136440"/>
                <a:gd name="connsiteY121" fmla="*/ 153856 h 1292947"/>
                <a:gd name="connsiteX122" fmla="*/ 871340 w 1136440"/>
                <a:gd name="connsiteY122" fmla="*/ 118819 h 1292947"/>
                <a:gd name="connsiteX123" fmla="*/ 876417 w 1136440"/>
                <a:gd name="connsiteY123" fmla="*/ 115265 h 1292947"/>
                <a:gd name="connsiteX124" fmla="*/ 1060740 w 1136440"/>
                <a:gd name="connsiteY124" fmla="*/ 64487 h 1292947"/>
                <a:gd name="connsiteX125" fmla="*/ 1069373 w 1136440"/>
                <a:gd name="connsiteY125" fmla="*/ 97492 h 1292947"/>
                <a:gd name="connsiteX126" fmla="*/ 1069881 w 1136440"/>
                <a:gd name="connsiteY126" fmla="*/ 183307 h 1292947"/>
                <a:gd name="connsiteX127" fmla="*/ 1062772 w 1136440"/>
                <a:gd name="connsiteY127" fmla="*/ 195494 h 1292947"/>
                <a:gd name="connsiteX128" fmla="*/ 1052616 w 1136440"/>
                <a:gd name="connsiteY128" fmla="*/ 185846 h 1292947"/>
                <a:gd name="connsiteX129" fmla="*/ 1054647 w 1136440"/>
                <a:gd name="connsiteY129" fmla="*/ 69565 h 1292947"/>
                <a:gd name="connsiteX130" fmla="*/ 1060740 w 1136440"/>
                <a:gd name="connsiteY130" fmla="*/ 64487 h 1292947"/>
                <a:gd name="connsiteX131" fmla="*/ 1043477 w 1136440"/>
                <a:gd name="connsiteY131" fmla="*/ 27928 h 1292947"/>
                <a:gd name="connsiteX132" fmla="*/ 1052110 w 1136440"/>
                <a:gd name="connsiteY132" fmla="*/ 56365 h 1292947"/>
                <a:gd name="connsiteX133" fmla="*/ 1042969 w 1136440"/>
                <a:gd name="connsiteY133" fmla="*/ 58903 h 1292947"/>
                <a:gd name="connsiteX134" fmla="*/ 1043477 w 1136440"/>
                <a:gd name="connsiteY134" fmla="*/ 27928 h 1292947"/>
                <a:gd name="connsiteX135" fmla="*/ 932273 w 1136440"/>
                <a:gd name="connsiteY135" fmla="*/ 0 h 1292947"/>
                <a:gd name="connsiteX136" fmla="*/ 999300 w 1136440"/>
                <a:gd name="connsiteY136" fmla="*/ 128467 h 1292947"/>
                <a:gd name="connsiteX137" fmla="*/ 985590 w 1136440"/>
                <a:gd name="connsiteY137" fmla="*/ 184323 h 1292947"/>
                <a:gd name="connsiteX138" fmla="*/ 1009456 w 1136440"/>
                <a:gd name="connsiteY138" fmla="*/ 187369 h 1292947"/>
                <a:gd name="connsiteX139" fmla="*/ 1035860 w 1136440"/>
                <a:gd name="connsiteY139" fmla="*/ 270645 h 1292947"/>
                <a:gd name="connsiteX140" fmla="*/ 1041446 w 1136440"/>
                <a:gd name="connsiteY140" fmla="*/ 221898 h 1292947"/>
                <a:gd name="connsiteX141" fmla="*/ 1070897 w 1136440"/>
                <a:gd name="connsiteY141" fmla="*/ 204634 h 1292947"/>
                <a:gd name="connsiteX142" fmla="*/ 1076990 w 1136440"/>
                <a:gd name="connsiteY142" fmla="*/ 216313 h 1292947"/>
                <a:gd name="connsiteX143" fmla="*/ 1063788 w 1136440"/>
                <a:gd name="connsiteY143" fmla="*/ 291463 h 1292947"/>
                <a:gd name="connsiteX144" fmla="*/ 977974 w 1136440"/>
                <a:gd name="connsiteY144" fmla="*/ 280292 h 1292947"/>
                <a:gd name="connsiteX145" fmla="*/ 977466 w 1136440"/>
                <a:gd name="connsiteY145" fmla="*/ 147255 h 1292947"/>
                <a:gd name="connsiteX146" fmla="*/ 976958 w 1136440"/>
                <a:gd name="connsiteY146" fmla="*/ 143193 h 1292947"/>
                <a:gd name="connsiteX147" fmla="*/ 936335 w 1136440"/>
                <a:gd name="connsiteY147" fmla="*/ 28943 h 1292947"/>
                <a:gd name="connsiteX148" fmla="*/ 928719 w 1136440"/>
                <a:gd name="connsiteY148" fmla="*/ 508 h 1292947"/>
                <a:gd name="connsiteX149" fmla="*/ 932273 w 1136440"/>
                <a:gd name="connsiteY149" fmla="*/ 0 h 129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</a:cxnLst>
              <a:rect l="l" t="t" r="r" b="b"/>
              <a:pathLst>
                <a:path w="1136440" h="1292947">
                  <a:moveTo>
                    <a:pt x="372707" y="1053125"/>
                  </a:moveTo>
                  <a:cubicBezTo>
                    <a:pt x="379815" y="1054648"/>
                    <a:pt x="387940" y="1053633"/>
                    <a:pt x="393526" y="1057695"/>
                  </a:cubicBezTo>
                  <a:cubicBezTo>
                    <a:pt x="401142" y="1063281"/>
                    <a:pt x="406220" y="1072928"/>
                    <a:pt x="413329" y="1079022"/>
                  </a:cubicBezTo>
                  <a:cubicBezTo>
                    <a:pt x="423992" y="1088162"/>
                    <a:pt x="436179" y="1095270"/>
                    <a:pt x="447350" y="1104411"/>
                  </a:cubicBezTo>
                  <a:cubicBezTo>
                    <a:pt x="453950" y="1109996"/>
                    <a:pt x="460044" y="1117105"/>
                    <a:pt x="464106" y="1121167"/>
                  </a:cubicBezTo>
                  <a:cubicBezTo>
                    <a:pt x="448365" y="1132339"/>
                    <a:pt x="430085" y="1138939"/>
                    <a:pt x="426023" y="1150618"/>
                  </a:cubicBezTo>
                  <a:cubicBezTo>
                    <a:pt x="422468" y="1159758"/>
                    <a:pt x="436686" y="1175499"/>
                    <a:pt x="443287" y="1188194"/>
                  </a:cubicBezTo>
                  <a:cubicBezTo>
                    <a:pt x="444303" y="1187686"/>
                    <a:pt x="445826" y="1186670"/>
                    <a:pt x="446842" y="1185147"/>
                  </a:cubicBezTo>
                  <a:cubicBezTo>
                    <a:pt x="446334" y="1174992"/>
                    <a:pt x="443795" y="1164836"/>
                    <a:pt x="445826" y="1155696"/>
                  </a:cubicBezTo>
                  <a:cubicBezTo>
                    <a:pt x="447350" y="1149095"/>
                    <a:pt x="453950" y="1140462"/>
                    <a:pt x="459536" y="1139447"/>
                  </a:cubicBezTo>
                  <a:cubicBezTo>
                    <a:pt x="465121" y="1138431"/>
                    <a:pt x="475785" y="1143509"/>
                    <a:pt x="478832" y="1148587"/>
                  </a:cubicBezTo>
                  <a:cubicBezTo>
                    <a:pt x="493557" y="1178038"/>
                    <a:pt x="520977" y="1181084"/>
                    <a:pt x="547381" y="1180577"/>
                  </a:cubicBezTo>
                  <a:cubicBezTo>
                    <a:pt x="604252" y="1179561"/>
                    <a:pt x="661123" y="1177530"/>
                    <a:pt x="717486" y="1172452"/>
                  </a:cubicBezTo>
                  <a:cubicBezTo>
                    <a:pt x="790605" y="1165344"/>
                    <a:pt x="863725" y="1155188"/>
                    <a:pt x="936845" y="1145540"/>
                  </a:cubicBezTo>
                  <a:cubicBezTo>
                    <a:pt x="949539" y="1144017"/>
                    <a:pt x="961726" y="1139447"/>
                    <a:pt x="975436" y="1135385"/>
                  </a:cubicBezTo>
                  <a:cubicBezTo>
                    <a:pt x="972389" y="1131831"/>
                    <a:pt x="970866" y="1130307"/>
                    <a:pt x="970358" y="1128783"/>
                  </a:cubicBezTo>
                  <a:cubicBezTo>
                    <a:pt x="966804" y="1120152"/>
                    <a:pt x="963250" y="1111520"/>
                    <a:pt x="959695" y="1102887"/>
                  </a:cubicBezTo>
                  <a:cubicBezTo>
                    <a:pt x="968327" y="1102380"/>
                    <a:pt x="977975" y="1098825"/>
                    <a:pt x="984576" y="1101872"/>
                  </a:cubicBezTo>
                  <a:cubicBezTo>
                    <a:pt x="1015550" y="1117105"/>
                    <a:pt x="1047540" y="1125229"/>
                    <a:pt x="1082069" y="1126752"/>
                  </a:cubicBezTo>
                  <a:cubicBezTo>
                    <a:pt x="1090701" y="1127260"/>
                    <a:pt x="1098825" y="1137416"/>
                    <a:pt x="1107457" y="1143002"/>
                  </a:cubicBezTo>
                  <a:cubicBezTo>
                    <a:pt x="1099332" y="1151126"/>
                    <a:pt x="1092224" y="1165344"/>
                    <a:pt x="1082577" y="1167375"/>
                  </a:cubicBezTo>
                  <a:cubicBezTo>
                    <a:pt x="1010472" y="1181084"/>
                    <a:pt x="937860" y="1194287"/>
                    <a:pt x="865248" y="1203427"/>
                  </a:cubicBezTo>
                  <a:cubicBezTo>
                    <a:pt x="770802" y="1215614"/>
                    <a:pt x="675848" y="1224245"/>
                    <a:pt x="581402" y="1234909"/>
                  </a:cubicBezTo>
                  <a:cubicBezTo>
                    <a:pt x="549920" y="1238463"/>
                    <a:pt x="549920" y="1239479"/>
                    <a:pt x="545858" y="1272484"/>
                  </a:cubicBezTo>
                  <a:cubicBezTo>
                    <a:pt x="504728" y="1259282"/>
                    <a:pt x="484417" y="1223738"/>
                    <a:pt x="459028" y="1198857"/>
                  </a:cubicBezTo>
                  <a:cubicBezTo>
                    <a:pt x="434655" y="1198857"/>
                    <a:pt x="411297" y="1198857"/>
                    <a:pt x="383878" y="1198857"/>
                  </a:cubicBezTo>
                  <a:cubicBezTo>
                    <a:pt x="398603" y="1224753"/>
                    <a:pt x="425008" y="1212059"/>
                    <a:pt x="443795" y="1225261"/>
                  </a:cubicBezTo>
                  <a:cubicBezTo>
                    <a:pt x="434147" y="1232370"/>
                    <a:pt x="426023" y="1239987"/>
                    <a:pt x="417391" y="1245064"/>
                  </a:cubicBezTo>
                  <a:cubicBezTo>
                    <a:pt x="401650" y="1254204"/>
                    <a:pt x="385401" y="1262836"/>
                    <a:pt x="368644" y="1269946"/>
                  </a:cubicBezTo>
                  <a:cubicBezTo>
                    <a:pt x="347825" y="1279086"/>
                    <a:pt x="339194" y="1274515"/>
                    <a:pt x="331069" y="1253696"/>
                  </a:cubicBezTo>
                  <a:cubicBezTo>
                    <a:pt x="330054" y="1251158"/>
                    <a:pt x="329038" y="1249127"/>
                    <a:pt x="328530" y="1246588"/>
                  </a:cubicBezTo>
                  <a:cubicBezTo>
                    <a:pt x="325991" y="1235417"/>
                    <a:pt x="325991" y="1216629"/>
                    <a:pt x="320406" y="1214598"/>
                  </a:cubicBezTo>
                  <a:cubicBezTo>
                    <a:pt x="308727" y="1211043"/>
                    <a:pt x="293493" y="1214598"/>
                    <a:pt x="280799" y="1218152"/>
                  </a:cubicBezTo>
                  <a:cubicBezTo>
                    <a:pt x="209711" y="1238971"/>
                    <a:pt x="138623" y="1260806"/>
                    <a:pt x="67534" y="1282132"/>
                  </a:cubicBezTo>
                  <a:cubicBezTo>
                    <a:pt x="57378" y="1285178"/>
                    <a:pt x="47730" y="1287718"/>
                    <a:pt x="37575" y="1291272"/>
                  </a:cubicBezTo>
                  <a:cubicBezTo>
                    <a:pt x="25388" y="1295334"/>
                    <a:pt x="16756" y="1292288"/>
                    <a:pt x="14217" y="1279086"/>
                  </a:cubicBezTo>
                  <a:cubicBezTo>
                    <a:pt x="11679" y="1264867"/>
                    <a:pt x="17772" y="1256235"/>
                    <a:pt x="32498" y="1254712"/>
                  </a:cubicBezTo>
                  <a:cubicBezTo>
                    <a:pt x="47223" y="1253189"/>
                    <a:pt x="62456" y="1252681"/>
                    <a:pt x="78705" y="1251665"/>
                  </a:cubicBezTo>
                  <a:cubicBezTo>
                    <a:pt x="57378" y="1233893"/>
                    <a:pt x="30467" y="1229323"/>
                    <a:pt x="0" y="1237956"/>
                  </a:cubicBezTo>
                  <a:cubicBezTo>
                    <a:pt x="1523" y="1218152"/>
                    <a:pt x="9140" y="1211551"/>
                    <a:pt x="28943" y="1217137"/>
                  </a:cubicBezTo>
                  <a:cubicBezTo>
                    <a:pt x="48238" y="1222722"/>
                    <a:pt x="66518" y="1231862"/>
                    <a:pt x="85814" y="1237448"/>
                  </a:cubicBezTo>
                  <a:cubicBezTo>
                    <a:pt x="96477" y="1240494"/>
                    <a:pt x="108664" y="1242525"/>
                    <a:pt x="118819" y="1239987"/>
                  </a:cubicBezTo>
                  <a:cubicBezTo>
                    <a:pt x="173659" y="1225261"/>
                    <a:pt x="227483" y="1209012"/>
                    <a:pt x="281815" y="1192763"/>
                  </a:cubicBezTo>
                  <a:cubicBezTo>
                    <a:pt x="304664" y="1186163"/>
                    <a:pt x="328530" y="1180069"/>
                    <a:pt x="325991" y="1148079"/>
                  </a:cubicBezTo>
                  <a:cubicBezTo>
                    <a:pt x="325991" y="1146048"/>
                    <a:pt x="328530" y="1144017"/>
                    <a:pt x="332085" y="1139447"/>
                  </a:cubicBezTo>
                  <a:cubicBezTo>
                    <a:pt x="343763" y="1154680"/>
                    <a:pt x="354427" y="1168898"/>
                    <a:pt x="364582" y="1182608"/>
                  </a:cubicBezTo>
                  <a:cubicBezTo>
                    <a:pt x="367121" y="1181084"/>
                    <a:pt x="369660" y="1179053"/>
                    <a:pt x="371691" y="1177530"/>
                  </a:cubicBezTo>
                  <a:cubicBezTo>
                    <a:pt x="367628" y="1171437"/>
                    <a:pt x="363059" y="1166359"/>
                    <a:pt x="359504" y="1159758"/>
                  </a:cubicBezTo>
                  <a:cubicBezTo>
                    <a:pt x="352903" y="1147064"/>
                    <a:pt x="350365" y="1135893"/>
                    <a:pt x="369152" y="1131831"/>
                  </a:cubicBezTo>
                  <a:cubicBezTo>
                    <a:pt x="385909" y="1128276"/>
                    <a:pt x="389463" y="1116597"/>
                    <a:pt x="384386" y="1101872"/>
                  </a:cubicBezTo>
                  <a:cubicBezTo>
                    <a:pt x="380831" y="1092224"/>
                    <a:pt x="373722" y="1083592"/>
                    <a:pt x="370676" y="1073944"/>
                  </a:cubicBezTo>
                  <a:cubicBezTo>
                    <a:pt x="368644" y="1067851"/>
                    <a:pt x="372199" y="1060234"/>
                    <a:pt x="372707" y="1053125"/>
                  </a:cubicBezTo>
                  <a:close/>
                  <a:moveTo>
                    <a:pt x="921102" y="400634"/>
                  </a:moveTo>
                  <a:cubicBezTo>
                    <a:pt x="951568" y="406728"/>
                    <a:pt x="981527" y="415867"/>
                    <a:pt x="1006408" y="434655"/>
                  </a:cubicBezTo>
                  <a:cubicBezTo>
                    <a:pt x="1013009" y="439733"/>
                    <a:pt x="1015548" y="453950"/>
                    <a:pt x="1015040" y="464106"/>
                  </a:cubicBezTo>
                  <a:cubicBezTo>
                    <a:pt x="1013517" y="508282"/>
                    <a:pt x="1006408" y="552458"/>
                    <a:pt x="1008440" y="596635"/>
                  </a:cubicBezTo>
                  <a:cubicBezTo>
                    <a:pt x="1012501" y="688542"/>
                    <a:pt x="1020118" y="780449"/>
                    <a:pt x="1028243" y="871849"/>
                  </a:cubicBezTo>
                  <a:cubicBezTo>
                    <a:pt x="1031797" y="911455"/>
                    <a:pt x="1038906" y="950554"/>
                    <a:pt x="1047539" y="989145"/>
                  </a:cubicBezTo>
                  <a:cubicBezTo>
                    <a:pt x="1053124" y="1015041"/>
                    <a:pt x="1060233" y="1015549"/>
                    <a:pt x="1087653" y="998285"/>
                  </a:cubicBezTo>
                  <a:cubicBezTo>
                    <a:pt x="1085622" y="1014026"/>
                    <a:pt x="1085622" y="1026720"/>
                    <a:pt x="1081559" y="1037891"/>
                  </a:cubicBezTo>
                  <a:cubicBezTo>
                    <a:pt x="1074959" y="1055663"/>
                    <a:pt x="1078005" y="1064803"/>
                    <a:pt x="1096793" y="1067342"/>
                  </a:cubicBezTo>
                  <a:cubicBezTo>
                    <a:pt x="1109487" y="1068865"/>
                    <a:pt x="1121166" y="1069881"/>
                    <a:pt x="1120658" y="1086130"/>
                  </a:cubicBezTo>
                  <a:cubicBezTo>
                    <a:pt x="1120151" y="1099840"/>
                    <a:pt x="1103394" y="1115580"/>
                    <a:pt x="1089176" y="1111518"/>
                  </a:cubicBezTo>
                  <a:cubicBezTo>
                    <a:pt x="1074959" y="1107456"/>
                    <a:pt x="1060233" y="1099332"/>
                    <a:pt x="1050585" y="1088668"/>
                  </a:cubicBezTo>
                  <a:cubicBezTo>
                    <a:pt x="1030274" y="1065311"/>
                    <a:pt x="1013009" y="1038906"/>
                    <a:pt x="994729" y="1013518"/>
                  </a:cubicBezTo>
                  <a:cubicBezTo>
                    <a:pt x="992698" y="1010471"/>
                    <a:pt x="991175" y="1006917"/>
                    <a:pt x="988636" y="1002347"/>
                  </a:cubicBezTo>
                  <a:cubicBezTo>
                    <a:pt x="1006916" y="988130"/>
                    <a:pt x="1004377" y="968326"/>
                    <a:pt x="1002854" y="949030"/>
                  </a:cubicBezTo>
                  <a:cubicBezTo>
                    <a:pt x="992698" y="818533"/>
                    <a:pt x="982035" y="687527"/>
                    <a:pt x="971879" y="557029"/>
                  </a:cubicBezTo>
                  <a:cubicBezTo>
                    <a:pt x="969848" y="531132"/>
                    <a:pt x="968833" y="504728"/>
                    <a:pt x="963755" y="479339"/>
                  </a:cubicBezTo>
                  <a:cubicBezTo>
                    <a:pt x="961216" y="466645"/>
                    <a:pt x="951061" y="454966"/>
                    <a:pt x="943444" y="443287"/>
                  </a:cubicBezTo>
                  <a:cubicBezTo>
                    <a:pt x="934812" y="430593"/>
                    <a:pt x="925672" y="417899"/>
                    <a:pt x="916532" y="405204"/>
                  </a:cubicBezTo>
                  <a:cubicBezTo>
                    <a:pt x="917548" y="403680"/>
                    <a:pt x="919071" y="402157"/>
                    <a:pt x="921102" y="400634"/>
                  </a:cubicBezTo>
                  <a:close/>
                  <a:moveTo>
                    <a:pt x="1036875" y="397588"/>
                  </a:moveTo>
                  <a:cubicBezTo>
                    <a:pt x="1040430" y="396064"/>
                    <a:pt x="1052617" y="405204"/>
                    <a:pt x="1054648" y="411298"/>
                  </a:cubicBezTo>
                  <a:cubicBezTo>
                    <a:pt x="1060741" y="435671"/>
                    <a:pt x="1064803" y="461060"/>
                    <a:pt x="1068866" y="485941"/>
                  </a:cubicBezTo>
                  <a:cubicBezTo>
                    <a:pt x="1079021" y="542811"/>
                    <a:pt x="1090700" y="599682"/>
                    <a:pt x="1098825" y="657061"/>
                  </a:cubicBezTo>
                  <a:cubicBezTo>
                    <a:pt x="1111011" y="742367"/>
                    <a:pt x="1112534" y="828689"/>
                    <a:pt x="1105933" y="915011"/>
                  </a:cubicBezTo>
                  <a:cubicBezTo>
                    <a:pt x="1103902" y="939892"/>
                    <a:pt x="1100856" y="964773"/>
                    <a:pt x="1098317" y="989654"/>
                  </a:cubicBezTo>
                  <a:cubicBezTo>
                    <a:pt x="1094762" y="988639"/>
                    <a:pt x="1091208" y="989146"/>
                    <a:pt x="1087653" y="989654"/>
                  </a:cubicBezTo>
                  <a:cubicBezTo>
                    <a:pt x="1084606" y="977975"/>
                    <a:pt x="1080037" y="965789"/>
                    <a:pt x="1078514" y="954110"/>
                  </a:cubicBezTo>
                  <a:cubicBezTo>
                    <a:pt x="1075974" y="930244"/>
                    <a:pt x="1073943" y="905871"/>
                    <a:pt x="1073943" y="882006"/>
                  </a:cubicBezTo>
                  <a:cubicBezTo>
                    <a:pt x="1074959" y="779435"/>
                    <a:pt x="1068358" y="677372"/>
                    <a:pt x="1053632" y="575817"/>
                  </a:cubicBezTo>
                  <a:cubicBezTo>
                    <a:pt x="1049062" y="545351"/>
                    <a:pt x="1048046" y="513361"/>
                    <a:pt x="1026720" y="487464"/>
                  </a:cubicBezTo>
                  <a:cubicBezTo>
                    <a:pt x="1022657" y="482386"/>
                    <a:pt x="1026720" y="470200"/>
                    <a:pt x="1026720" y="461568"/>
                  </a:cubicBezTo>
                  <a:cubicBezTo>
                    <a:pt x="1026720" y="448873"/>
                    <a:pt x="1028243" y="435671"/>
                    <a:pt x="1024688" y="423992"/>
                  </a:cubicBezTo>
                  <a:cubicBezTo>
                    <a:pt x="1020626" y="409774"/>
                    <a:pt x="1027227" y="401650"/>
                    <a:pt x="1036875" y="397588"/>
                  </a:cubicBezTo>
                  <a:close/>
                  <a:moveTo>
                    <a:pt x="886574" y="284354"/>
                  </a:moveTo>
                  <a:cubicBezTo>
                    <a:pt x="898761" y="293494"/>
                    <a:pt x="909932" y="303142"/>
                    <a:pt x="925673" y="315837"/>
                  </a:cubicBezTo>
                  <a:cubicBezTo>
                    <a:pt x="916025" y="321422"/>
                    <a:pt x="911963" y="325484"/>
                    <a:pt x="908409" y="325484"/>
                  </a:cubicBezTo>
                  <a:cubicBezTo>
                    <a:pt x="902823" y="324469"/>
                    <a:pt x="896221" y="321930"/>
                    <a:pt x="893175" y="317867"/>
                  </a:cubicBezTo>
                  <a:cubicBezTo>
                    <a:pt x="886066" y="308727"/>
                    <a:pt x="880988" y="298064"/>
                    <a:pt x="874895" y="287401"/>
                  </a:cubicBezTo>
                  <a:cubicBezTo>
                    <a:pt x="878957" y="286385"/>
                    <a:pt x="884035" y="282831"/>
                    <a:pt x="886574" y="284354"/>
                  </a:cubicBezTo>
                  <a:close/>
                  <a:moveTo>
                    <a:pt x="944968" y="213265"/>
                  </a:moveTo>
                  <a:cubicBezTo>
                    <a:pt x="935828" y="231545"/>
                    <a:pt x="943952" y="245255"/>
                    <a:pt x="954615" y="259473"/>
                  </a:cubicBezTo>
                  <a:cubicBezTo>
                    <a:pt x="965279" y="273691"/>
                    <a:pt x="973911" y="289939"/>
                    <a:pt x="981528" y="305680"/>
                  </a:cubicBezTo>
                  <a:cubicBezTo>
                    <a:pt x="984067" y="310250"/>
                    <a:pt x="980004" y="317867"/>
                    <a:pt x="980512" y="324468"/>
                  </a:cubicBezTo>
                  <a:cubicBezTo>
                    <a:pt x="981020" y="330053"/>
                    <a:pt x="982543" y="335639"/>
                    <a:pt x="985082" y="340209"/>
                  </a:cubicBezTo>
                  <a:cubicBezTo>
                    <a:pt x="986098" y="341732"/>
                    <a:pt x="993714" y="341732"/>
                    <a:pt x="995238" y="339701"/>
                  </a:cubicBezTo>
                  <a:cubicBezTo>
                    <a:pt x="998792" y="335132"/>
                    <a:pt x="1004885" y="327515"/>
                    <a:pt x="1003362" y="323961"/>
                  </a:cubicBezTo>
                  <a:cubicBezTo>
                    <a:pt x="997268" y="308727"/>
                    <a:pt x="1004885" y="302634"/>
                    <a:pt x="1017072" y="300602"/>
                  </a:cubicBezTo>
                  <a:cubicBezTo>
                    <a:pt x="1032306" y="298063"/>
                    <a:pt x="1039923" y="307711"/>
                    <a:pt x="1042461" y="321421"/>
                  </a:cubicBezTo>
                  <a:cubicBezTo>
                    <a:pt x="1048555" y="349857"/>
                    <a:pt x="1032306" y="386417"/>
                    <a:pt x="1005901" y="399619"/>
                  </a:cubicBezTo>
                  <a:cubicBezTo>
                    <a:pt x="997776" y="403681"/>
                    <a:pt x="985082" y="404188"/>
                    <a:pt x="976957" y="400634"/>
                  </a:cubicBezTo>
                  <a:cubicBezTo>
                    <a:pt x="970864" y="397588"/>
                    <a:pt x="969849" y="384893"/>
                    <a:pt x="965279" y="372706"/>
                  </a:cubicBezTo>
                  <a:cubicBezTo>
                    <a:pt x="962232" y="372199"/>
                    <a:pt x="954615" y="369660"/>
                    <a:pt x="946998" y="369660"/>
                  </a:cubicBezTo>
                  <a:cubicBezTo>
                    <a:pt x="928718" y="369660"/>
                    <a:pt x="921610" y="363059"/>
                    <a:pt x="927703" y="344272"/>
                  </a:cubicBezTo>
                  <a:cubicBezTo>
                    <a:pt x="933289" y="328022"/>
                    <a:pt x="937351" y="310758"/>
                    <a:pt x="942429" y="293494"/>
                  </a:cubicBezTo>
                  <a:cubicBezTo>
                    <a:pt x="937858" y="293494"/>
                    <a:pt x="932273" y="293494"/>
                    <a:pt x="931766" y="293494"/>
                  </a:cubicBezTo>
                  <a:cubicBezTo>
                    <a:pt x="926687" y="275214"/>
                    <a:pt x="922118" y="258965"/>
                    <a:pt x="917547" y="242716"/>
                  </a:cubicBezTo>
                  <a:cubicBezTo>
                    <a:pt x="911962" y="223928"/>
                    <a:pt x="920086" y="213773"/>
                    <a:pt x="944968" y="213265"/>
                  </a:cubicBezTo>
                  <a:close/>
                  <a:moveTo>
                    <a:pt x="804822" y="187369"/>
                  </a:moveTo>
                  <a:cubicBezTo>
                    <a:pt x="822086" y="191939"/>
                    <a:pt x="872357" y="254904"/>
                    <a:pt x="872864" y="273692"/>
                  </a:cubicBezTo>
                  <a:cubicBezTo>
                    <a:pt x="843921" y="260997"/>
                    <a:pt x="809392" y="216312"/>
                    <a:pt x="804822" y="187369"/>
                  </a:cubicBezTo>
                  <a:close/>
                  <a:moveTo>
                    <a:pt x="1136400" y="172136"/>
                  </a:moveTo>
                  <a:cubicBezTo>
                    <a:pt x="1137923" y="204634"/>
                    <a:pt x="1096286" y="312282"/>
                    <a:pt x="1078005" y="324976"/>
                  </a:cubicBezTo>
                  <a:cubicBezTo>
                    <a:pt x="1071404" y="310251"/>
                    <a:pt x="1114566" y="196001"/>
                    <a:pt x="1136400" y="172136"/>
                  </a:cubicBezTo>
                  <a:close/>
                  <a:moveTo>
                    <a:pt x="876417" y="115265"/>
                  </a:moveTo>
                  <a:cubicBezTo>
                    <a:pt x="903330" y="136592"/>
                    <a:pt x="917040" y="167058"/>
                    <a:pt x="927703" y="199048"/>
                  </a:cubicBezTo>
                  <a:cubicBezTo>
                    <a:pt x="928211" y="201079"/>
                    <a:pt x="924656" y="207680"/>
                    <a:pt x="923133" y="207680"/>
                  </a:cubicBezTo>
                  <a:cubicBezTo>
                    <a:pt x="918564" y="207173"/>
                    <a:pt x="911454" y="206157"/>
                    <a:pt x="909931" y="203110"/>
                  </a:cubicBezTo>
                  <a:cubicBezTo>
                    <a:pt x="902822" y="187369"/>
                    <a:pt x="897236" y="170612"/>
                    <a:pt x="891143" y="154364"/>
                  </a:cubicBezTo>
                  <a:cubicBezTo>
                    <a:pt x="892159" y="153856"/>
                    <a:pt x="892667" y="153856"/>
                    <a:pt x="893682" y="153856"/>
                  </a:cubicBezTo>
                  <a:cubicBezTo>
                    <a:pt x="886065" y="142178"/>
                    <a:pt x="878449" y="130498"/>
                    <a:pt x="871340" y="118819"/>
                  </a:cubicBezTo>
                  <a:cubicBezTo>
                    <a:pt x="872863" y="117804"/>
                    <a:pt x="874894" y="116788"/>
                    <a:pt x="876417" y="115265"/>
                  </a:cubicBezTo>
                  <a:close/>
                  <a:moveTo>
                    <a:pt x="1060740" y="64487"/>
                  </a:moveTo>
                  <a:cubicBezTo>
                    <a:pt x="1063788" y="76673"/>
                    <a:pt x="1068865" y="86829"/>
                    <a:pt x="1069373" y="97492"/>
                  </a:cubicBezTo>
                  <a:cubicBezTo>
                    <a:pt x="1070388" y="125928"/>
                    <a:pt x="1070388" y="154871"/>
                    <a:pt x="1069881" y="183307"/>
                  </a:cubicBezTo>
                  <a:cubicBezTo>
                    <a:pt x="1069881" y="187369"/>
                    <a:pt x="1065311" y="191432"/>
                    <a:pt x="1062772" y="195494"/>
                  </a:cubicBezTo>
                  <a:cubicBezTo>
                    <a:pt x="1059217" y="192447"/>
                    <a:pt x="1052616" y="188893"/>
                    <a:pt x="1052616" y="185846"/>
                  </a:cubicBezTo>
                  <a:cubicBezTo>
                    <a:pt x="1052616" y="147255"/>
                    <a:pt x="1053631" y="108156"/>
                    <a:pt x="1054647" y="69565"/>
                  </a:cubicBezTo>
                  <a:cubicBezTo>
                    <a:pt x="1054139" y="69057"/>
                    <a:pt x="1055663" y="68041"/>
                    <a:pt x="1060740" y="64487"/>
                  </a:cubicBezTo>
                  <a:close/>
                  <a:moveTo>
                    <a:pt x="1043477" y="27928"/>
                  </a:moveTo>
                  <a:cubicBezTo>
                    <a:pt x="1046524" y="37576"/>
                    <a:pt x="1049570" y="46716"/>
                    <a:pt x="1052110" y="56365"/>
                  </a:cubicBezTo>
                  <a:cubicBezTo>
                    <a:pt x="1049062" y="57380"/>
                    <a:pt x="1046016" y="57888"/>
                    <a:pt x="1042969" y="58903"/>
                  </a:cubicBezTo>
                  <a:cubicBezTo>
                    <a:pt x="1029767" y="52302"/>
                    <a:pt x="1030782" y="41639"/>
                    <a:pt x="1043477" y="27928"/>
                  </a:cubicBezTo>
                  <a:close/>
                  <a:moveTo>
                    <a:pt x="932273" y="0"/>
                  </a:moveTo>
                  <a:cubicBezTo>
                    <a:pt x="964771" y="37576"/>
                    <a:pt x="988129" y="79721"/>
                    <a:pt x="999300" y="128467"/>
                  </a:cubicBezTo>
                  <a:cubicBezTo>
                    <a:pt x="1005901" y="158426"/>
                    <a:pt x="1005901" y="159949"/>
                    <a:pt x="985590" y="184323"/>
                  </a:cubicBezTo>
                  <a:cubicBezTo>
                    <a:pt x="994222" y="185338"/>
                    <a:pt x="1001331" y="186354"/>
                    <a:pt x="1009456" y="187369"/>
                  </a:cubicBezTo>
                  <a:cubicBezTo>
                    <a:pt x="1021642" y="211743"/>
                    <a:pt x="1006917" y="245764"/>
                    <a:pt x="1035860" y="270645"/>
                  </a:cubicBezTo>
                  <a:cubicBezTo>
                    <a:pt x="1037891" y="252364"/>
                    <a:pt x="1039415" y="237132"/>
                    <a:pt x="1041446" y="221898"/>
                  </a:cubicBezTo>
                  <a:cubicBezTo>
                    <a:pt x="1043477" y="203619"/>
                    <a:pt x="1054648" y="196509"/>
                    <a:pt x="1070897" y="204634"/>
                  </a:cubicBezTo>
                  <a:cubicBezTo>
                    <a:pt x="1073944" y="206157"/>
                    <a:pt x="1077498" y="212758"/>
                    <a:pt x="1076990" y="216313"/>
                  </a:cubicBezTo>
                  <a:cubicBezTo>
                    <a:pt x="1073436" y="240178"/>
                    <a:pt x="1068866" y="263536"/>
                    <a:pt x="1063788" y="291463"/>
                  </a:cubicBezTo>
                  <a:cubicBezTo>
                    <a:pt x="1039415" y="288417"/>
                    <a:pt x="1009963" y="284355"/>
                    <a:pt x="977974" y="280292"/>
                  </a:cubicBezTo>
                  <a:cubicBezTo>
                    <a:pt x="997269" y="233577"/>
                    <a:pt x="972388" y="190924"/>
                    <a:pt x="977466" y="147255"/>
                  </a:cubicBezTo>
                  <a:cubicBezTo>
                    <a:pt x="977466" y="146239"/>
                    <a:pt x="976958" y="144716"/>
                    <a:pt x="976958" y="143193"/>
                  </a:cubicBezTo>
                  <a:cubicBezTo>
                    <a:pt x="981528" y="98509"/>
                    <a:pt x="957155" y="64487"/>
                    <a:pt x="936335" y="28943"/>
                  </a:cubicBezTo>
                  <a:cubicBezTo>
                    <a:pt x="931765" y="20819"/>
                    <a:pt x="931258" y="10156"/>
                    <a:pt x="928719" y="508"/>
                  </a:cubicBezTo>
                  <a:cubicBezTo>
                    <a:pt x="929735" y="0"/>
                    <a:pt x="931258" y="0"/>
                    <a:pt x="932273" y="0"/>
                  </a:cubicBezTo>
                  <a:close/>
                </a:path>
              </a:pathLst>
            </a:custGeom>
            <a:solidFill>
              <a:schemeClr val="accent4"/>
            </a:solidFill>
            <a:ln w="6913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2010" name="Freeform: Shape 2009">
              <a:extLst>
                <a:ext uri="{FF2B5EF4-FFF2-40B4-BE49-F238E27FC236}">
                  <a16:creationId xmlns:a16="http://schemas.microsoft.com/office/drawing/2014/main" id="{985C7C7E-5E0D-47EB-A10E-B370AB224C6D}"/>
                </a:ext>
              </a:extLst>
            </p:cNvPr>
            <p:cNvSpPr/>
            <p:nvPr/>
          </p:nvSpPr>
          <p:spPr>
            <a:xfrm>
              <a:off x="4832695" y="1725691"/>
              <a:ext cx="1089176" cy="1168450"/>
            </a:xfrm>
            <a:custGeom>
              <a:avLst/>
              <a:gdLst>
                <a:gd name="connsiteX0" fmla="*/ 786035 w 1089176"/>
                <a:gd name="connsiteY0" fmla="*/ 1041446 h 1168450"/>
                <a:gd name="connsiteX1" fmla="*/ 794667 w 1089176"/>
                <a:gd name="connsiteY1" fmla="*/ 1042461 h 1168450"/>
                <a:gd name="connsiteX2" fmla="*/ 816501 w 1089176"/>
                <a:gd name="connsiteY2" fmla="*/ 1167883 h 1168450"/>
                <a:gd name="connsiteX3" fmla="*/ 697682 w 1089176"/>
                <a:gd name="connsiteY3" fmla="*/ 1152649 h 1168450"/>
                <a:gd name="connsiteX4" fmla="*/ 753537 w 1089176"/>
                <a:gd name="connsiteY4" fmla="*/ 1104918 h 1168450"/>
                <a:gd name="connsiteX5" fmla="*/ 786035 w 1089176"/>
                <a:gd name="connsiteY5" fmla="*/ 1041446 h 1168450"/>
                <a:gd name="connsiteX6" fmla="*/ 753029 w 1089176"/>
                <a:gd name="connsiteY6" fmla="*/ 998286 h 1168450"/>
                <a:gd name="connsiteX7" fmla="*/ 1089176 w 1089176"/>
                <a:gd name="connsiteY7" fmla="*/ 1066836 h 1168450"/>
                <a:gd name="connsiteX8" fmla="*/ 1087653 w 1089176"/>
                <a:gd name="connsiteY8" fmla="*/ 1074453 h 1168450"/>
                <a:gd name="connsiteX9" fmla="*/ 753029 w 1089176"/>
                <a:gd name="connsiteY9" fmla="*/ 998286 h 1168450"/>
                <a:gd name="connsiteX10" fmla="*/ 717994 w 1089176"/>
                <a:gd name="connsiteY10" fmla="*/ 963756 h 1168450"/>
                <a:gd name="connsiteX11" fmla="*/ 723580 w 1089176"/>
                <a:gd name="connsiteY11" fmla="*/ 978990 h 1168450"/>
                <a:gd name="connsiteX12" fmla="*/ 723072 w 1089176"/>
                <a:gd name="connsiteY12" fmla="*/ 996761 h 1168450"/>
                <a:gd name="connsiteX13" fmla="*/ 762171 w 1089176"/>
                <a:gd name="connsiteY13" fmla="*/ 1043477 h 1168450"/>
                <a:gd name="connsiteX14" fmla="*/ 674833 w 1089176"/>
                <a:gd name="connsiteY14" fmla="*/ 1121166 h 1168450"/>
                <a:gd name="connsiteX15" fmla="*/ 682449 w 1089176"/>
                <a:gd name="connsiteY15" fmla="*/ 1108472 h 1168450"/>
                <a:gd name="connsiteX16" fmla="*/ 693621 w 1089176"/>
                <a:gd name="connsiteY16" fmla="*/ 1068358 h 1168450"/>
                <a:gd name="connsiteX17" fmla="*/ 650967 w 1089176"/>
                <a:gd name="connsiteY17" fmla="*/ 1066835 h 1168450"/>
                <a:gd name="connsiteX18" fmla="*/ 657568 w 1089176"/>
                <a:gd name="connsiteY18" fmla="*/ 1041954 h 1168450"/>
                <a:gd name="connsiteX19" fmla="*/ 703777 w 1089176"/>
                <a:gd name="connsiteY19" fmla="*/ 971881 h 1168450"/>
                <a:gd name="connsiteX20" fmla="*/ 717994 w 1089176"/>
                <a:gd name="connsiteY20" fmla="*/ 963756 h 1168450"/>
                <a:gd name="connsiteX21" fmla="*/ 662140 w 1089176"/>
                <a:gd name="connsiteY21" fmla="*/ 938368 h 1168450"/>
                <a:gd name="connsiteX22" fmla="*/ 678896 w 1089176"/>
                <a:gd name="connsiteY22" fmla="*/ 958679 h 1168450"/>
                <a:gd name="connsiteX23" fmla="*/ 661124 w 1089176"/>
                <a:gd name="connsiteY23" fmla="*/ 1015550 h 1168450"/>
                <a:gd name="connsiteX24" fmla="*/ 636751 w 1089176"/>
                <a:gd name="connsiteY24" fmla="*/ 1055156 h 1168450"/>
                <a:gd name="connsiteX25" fmla="*/ 624564 w 1089176"/>
                <a:gd name="connsiteY25" fmla="*/ 1077498 h 1168450"/>
                <a:gd name="connsiteX26" fmla="*/ 607807 w 1089176"/>
                <a:gd name="connsiteY26" fmla="*/ 1088162 h 1168450"/>
                <a:gd name="connsiteX27" fmla="*/ 598160 w 1089176"/>
                <a:gd name="connsiteY27" fmla="*/ 1073944 h 1168450"/>
                <a:gd name="connsiteX28" fmla="*/ 574802 w 1089176"/>
                <a:gd name="connsiteY28" fmla="*/ 1061250 h 1168450"/>
                <a:gd name="connsiteX29" fmla="*/ 441765 w 1089176"/>
                <a:gd name="connsiteY29" fmla="*/ 1083084 h 1168450"/>
                <a:gd name="connsiteX30" fmla="*/ 127959 w 1089176"/>
                <a:gd name="connsiteY30" fmla="*/ 1121167 h 1168450"/>
                <a:gd name="connsiteX31" fmla="*/ 75658 w 1089176"/>
                <a:gd name="connsiteY31" fmla="*/ 1127261 h 1168450"/>
                <a:gd name="connsiteX32" fmla="*/ 27928 w 1089176"/>
                <a:gd name="connsiteY32" fmla="*/ 1097809 h 1168450"/>
                <a:gd name="connsiteX33" fmla="*/ 43161 w 1089176"/>
                <a:gd name="connsiteY33" fmla="*/ 1091209 h 1168450"/>
                <a:gd name="connsiteX34" fmla="*/ 137099 w 1089176"/>
                <a:gd name="connsiteY34" fmla="*/ 1045001 h 1168450"/>
                <a:gd name="connsiteX35" fmla="*/ 150301 w 1089176"/>
                <a:gd name="connsiteY35" fmla="*/ 1036876 h 1168450"/>
                <a:gd name="connsiteX36" fmla="*/ 165027 w 1089176"/>
                <a:gd name="connsiteY36" fmla="*/ 1048048 h 1168450"/>
                <a:gd name="connsiteX37" fmla="*/ 160457 w 1089176"/>
                <a:gd name="connsiteY37" fmla="*/ 1078006 h 1168450"/>
                <a:gd name="connsiteX38" fmla="*/ 256427 w 1089176"/>
                <a:gd name="connsiteY38" fmla="*/ 1064804 h 1168450"/>
                <a:gd name="connsiteX39" fmla="*/ 536720 w 1089176"/>
                <a:gd name="connsiteY39" fmla="*/ 1014026 h 1168450"/>
                <a:gd name="connsiteX40" fmla="*/ 610855 w 1089176"/>
                <a:gd name="connsiteY40" fmla="*/ 990669 h 1168450"/>
                <a:gd name="connsiteX41" fmla="*/ 633197 w 1089176"/>
                <a:gd name="connsiteY41" fmla="*/ 966296 h 1168450"/>
                <a:gd name="connsiteX42" fmla="*/ 640305 w 1089176"/>
                <a:gd name="connsiteY42" fmla="*/ 950554 h 1168450"/>
                <a:gd name="connsiteX43" fmla="*/ 662140 w 1089176"/>
                <a:gd name="connsiteY43" fmla="*/ 938368 h 1168450"/>
                <a:gd name="connsiteX44" fmla="*/ 266581 w 1089176"/>
                <a:gd name="connsiteY44" fmla="*/ 398603 h 1168450"/>
                <a:gd name="connsiteX45" fmla="*/ 260488 w 1089176"/>
                <a:gd name="connsiteY45" fmla="*/ 431101 h 1168450"/>
                <a:gd name="connsiteX46" fmla="*/ 213773 w 1089176"/>
                <a:gd name="connsiteY46" fmla="*/ 507267 h 1168450"/>
                <a:gd name="connsiteX47" fmla="*/ 148778 w 1089176"/>
                <a:gd name="connsiteY47" fmla="*/ 854585 h 1168450"/>
                <a:gd name="connsiteX48" fmla="*/ 132529 w 1089176"/>
                <a:gd name="connsiteY48" fmla="*/ 960710 h 1168450"/>
                <a:gd name="connsiteX49" fmla="*/ 133037 w 1089176"/>
                <a:gd name="connsiteY49" fmla="*/ 970358 h 1168450"/>
                <a:gd name="connsiteX50" fmla="*/ 115264 w 1089176"/>
                <a:gd name="connsiteY50" fmla="*/ 1013011 h 1168450"/>
                <a:gd name="connsiteX51" fmla="*/ 83782 w 1089176"/>
                <a:gd name="connsiteY51" fmla="*/ 1044493 h 1168450"/>
                <a:gd name="connsiteX52" fmla="*/ 52809 w 1089176"/>
                <a:gd name="connsiteY52" fmla="*/ 1079022 h 1168450"/>
                <a:gd name="connsiteX53" fmla="*/ 16756 w 1089176"/>
                <a:gd name="connsiteY53" fmla="*/ 1078514 h 1168450"/>
                <a:gd name="connsiteX54" fmla="*/ 0 w 1089176"/>
                <a:gd name="connsiteY54" fmla="*/ 1051095 h 1168450"/>
                <a:gd name="connsiteX55" fmla="*/ 26912 w 1089176"/>
                <a:gd name="connsiteY55" fmla="*/ 1038400 h 1168450"/>
                <a:gd name="connsiteX56" fmla="*/ 41130 w 1089176"/>
                <a:gd name="connsiteY56" fmla="*/ 1019612 h 1168450"/>
                <a:gd name="connsiteX57" fmla="*/ 38590 w 1089176"/>
                <a:gd name="connsiteY57" fmla="*/ 981021 h 1168450"/>
                <a:gd name="connsiteX58" fmla="*/ 46715 w 1089176"/>
                <a:gd name="connsiteY58" fmla="*/ 979498 h 1168450"/>
                <a:gd name="connsiteX59" fmla="*/ 87337 w 1089176"/>
                <a:gd name="connsiteY59" fmla="*/ 957156 h 1168450"/>
                <a:gd name="connsiteX60" fmla="*/ 126943 w 1089176"/>
                <a:gd name="connsiteY60" fmla="*/ 786036 h 1168450"/>
                <a:gd name="connsiteX61" fmla="*/ 167565 w 1089176"/>
                <a:gd name="connsiteY61" fmla="*/ 554998 h 1168450"/>
                <a:gd name="connsiteX62" fmla="*/ 173659 w 1089176"/>
                <a:gd name="connsiteY62" fmla="*/ 449888 h 1168450"/>
                <a:gd name="connsiteX63" fmla="*/ 198032 w 1089176"/>
                <a:gd name="connsiteY63" fmla="*/ 413837 h 1168450"/>
                <a:gd name="connsiteX64" fmla="*/ 266581 w 1089176"/>
                <a:gd name="connsiteY64" fmla="*/ 398603 h 1168450"/>
                <a:gd name="connsiteX65" fmla="*/ 166041 w 1089176"/>
                <a:gd name="connsiteY65" fmla="*/ 379308 h 1168450"/>
                <a:gd name="connsiteX66" fmla="*/ 170104 w 1089176"/>
                <a:gd name="connsiteY66" fmla="*/ 395049 h 1168450"/>
                <a:gd name="connsiteX67" fmla="*/ 163503 w 1089176"/>
                <a:gd name="connsiteY67" fmla="*/ 467661 h 1168450"/>
                <a:gd name="connsiteX68" fmla="*/ 160456 w 1089176"/>
                <a:gd name="connsiteY68" fmla="*/ 476801 h 1168450"/>
                <a:gd name="connsiteX69" fmla="*/ 113233 w 1089176"/>
                <a:gd name="connsiteY69" fmla="*/ 594097 h 1168450"/>
                <a:gd name="connsiteX70" fmla="*/ 57378 w 1089176"/>
                <a:gd name="connsiteY70" fmla="*/ 903332 h 1168450"/>
                <a:gd name="connsiteX71" fmla="*/ 42652 w 1089176"/>
                <a:gd name="connsiteY71" fmla="*/ 957663 h 1168450"/>
                <a:gd name="connsiteX72" fmla="*/ 34020 w 1089176"/>
                <a:gd name="connsiteY72" fmla="*/ 957156 h 1168450"/>
                <a:gd name="connsiteX73" fmla="*/ 29957 w 1089176"/>
                <a:gd name="connsiteY73" fmla="*/ 911456 h 1168450"/>
                <a:gd name="connsiteX74" fmla="*/ 55855 w 1089176"/>
                <a:gd name="connsiteY74" fmla="*/ 684481 h 1168450"/>
                <a:gd name="connsiteX75" fmla="*/ 125927 w 1089176"/>
                <a:gd name="connsiteY75" fmla="*/ 435163 h 1168450"/>
                <a:gd name="connsiteX76" fmla="*/ 150809 w 1089176"/>
                <a:gd name="connsiteY76" fmla="*/ 385402 h 1168450"/>
                <a:gd name="connsiteX77" fmla="*/ 166041 w 1089176"/>
                <a:gd name="connsiteY77" fmla="*/ 379308 h 1168450"/>
                <a:gd name="connsiteX78" fmla="*/ 412312 w 1089176"/>
                <a:gd name="connsiteY78" fmla="*/ 199048 h 1168450"/>
                <a:gd name="connsiteX79" fmla="*/ 416375 w 1089176"/>
                <a:gd name="connsiteY79" fmla="*/ 201587 h 1168450"/>
                <a:gd name="connsiteX80" fmla="*/ 408250 w 1089176"/>
                <a:gd name="connsiteY80" fmla="*/ 216313 h 1168450"/>
                <a:gd name="connsiteX81" fmla="*/ 315327 w 1089176"/>
                <a:gd name="connsiteY81" fmla="*/ 314313 h 1168450"/>
                <a:gd name="connsiteX82" fmla="*/ 299079 w 1089176"/>
                <a:gd name="connsiteY82" fmla="*/ 324976 h 1168450"/>
                <a:gd name="connsiteX83" fmla="*/ 285876 w 1089176"/>
                <a:gd name="connsiteY83" fmla="*/ 324469 h 1168450"/>
                <a:gd name="connsiteX84" fmla="*/ 285876 w 1089176"/>
                <a:gd name="connsiteY84" fmla="*/ 308728 h 1168450"/>
                <a:gd name="connsiteX85" fmla="*/ 412312 w 1089176"/>
                <a:gd name="connsiteY85" fmla="*/ 199048 h 1168450"/>
                <a:gd name="connsiteX86" fmla="*/ 204125 w 1089176"/>
                <a:gd name="connsiteY86" fmla="*/ 175183 h 1168450"/>
                <a:gd name="connsiteX87" fmla="*/ 213265 w 1089176"/>
                <a:gd name="connsiteY87" fmla="*/ 175183 h 1168450"/>
                <a:gd name="connsiteX88" fmla="*/ 232561 w 1089176"/>
                <a:gd name="connsiteY88" fmla="*/ 215297 h 1168450"/>
                <a:gd name="connsiteX89" fmla="*/ 221898 w 1089176"/>
                <a:gd name="connsiteY89" fmla="*/ 273183 h 1168450"/>
                <a:gd name="connsiteX90" fmla="*/ 153855 w 1089176"/>
                <a:gd name="connsiteY90" fmla="*/ 273183 h 1168450"/>
                <a:gd name="connsiteX91" fmla="*/ 142684 w 1089176"/>
                <a:gd name="connsiteY91" fmla="*/ 254395 h 1168450"/>
                <a:gd name="connsiteX92" fmla="*/ 143192 w 1089176"/>
                <a:gd name="connsiteY92" fmla="*/ 208188 h 1168450"/>
                <a:gd name="connsiteX93" fmla="*/ 143192 w 1089176"/>
                <a:gd name="connsiteY93" fmla="*/ 191431 h 1168450"/>
                <a:gd name="connsiteX94" fmla="*/ 169089 w 1089176"/>
                <a:gd name="connsiteY94" fmla="*/ 189908 h 1168450"/>
                <a:gd name="connsiteX95" fmla="*/ 176705 w 1089176"/>
                <a:gd name="connsiteY95" fmla="*/ 205142 h 1168450"/>
                <a:gd name="connsiteX96" fmla="*/ 172135 w 1089176"/>
                <a:gd name="connsiteY96" fmla="*/ 253888 h 1168450"/>
                <a:gd name="connsiteX97" fmla="*/ 200571 w 1089176"/>
                <a:gd name="connsiteY97" fmla="*/ 220882 h 1168450"/>
                <a:gd name="connsiteX98" fmla="*/ 204125 w 1089176"/>
                <a:gd name="connsiteY98" fmla="*/ 175183 h 1168450"/>
                <a:gd name="connsiteX99" fmla="*/ 92415 w 1089176"/>
                <a:gd name="connsiteY99" fmla="*/ 156903 h 1168450"/>
                <a:gd name="connsiteX100" fmla="*/ 109172 w 1089176"/>
                <a:gd name="connsiteY100" fmla="*/ 211743 h 1168450"/>
                <a:gd name="connsiteX101" fmla="*/ 136085 w 1089176"/>
                <a:gd name="connsiteY101" fmla="*/ 282325 h 1168450"/>
                <a:gd name="connsiteX102" fmla="*/ 132530 w 1089176"/>
                <a:gd name="connsiteY102" fmla="*/ 306190 h 1168450"/>
                <a:gd name="connsiteX103" fmla="*/ 117297 w 1089176"/>
                <a:gd name="connsiteY103" fmla="*/ 292480 h 1168450"/>
                <a:gd name="connsiteX104" fmla="*/ 83275 w 1089176"/>
                <a:gd name="connsiteY104" fmla="*/ 159442 h 1168450"/>
                <a:gd name="connsiteX105" fmla="*/ 92415 w 1089176"/>
                <a:gd name="connsiteY105" fmla="*/ 156903 h 1168450"/>
                <a:gd name="connsiteX106" fmla="*/ 350363 w 1089176"/>
                <a:gd name="connsiteY106" fmla="*/ 120850 h 1168450"/>
                <a:gd name="connsiteX107" fmla="*/ 356965 w 1089176"/>
                <a:gd name="connsiteY107" fmla="*/ 123896 h 1168450"/>
                <a:gd name="connsiteX108" fmla="*/ 343254 w 1089176"/>
                <a:gd name="connsiteY108" fmla="*/ 152840 h 1168450"/>
                <a:gd name="connsiteX109" fmla="*/ 291970 w 1089176"/>
                <a:gd name="connsiteY109" fmla="*/ 247286 h 1168450"/>
                <a:gd name="connsiteX110" fmla="*/ 281306 w 1089176"/>
                <a:gd name="connsiteY110" fmla="*/ 284354 h 1168450"/>
                <a:gd name="connsiteX111" fmla="*/ 256933 w 1089176"/>
                <a:gd name="connsiteY111" fmla="*/ 284354 h 1168450"/>
                <a:gd name="connsiteX112" fmla="*/ 275720 w 1089176"/>
                <a:gd name="connsiteY112" fmla="*/ 350872 h 1168450"/>
                <a:gd name="connsiteX113" fmla="*/ 233575 w 1089176"/>
                <a:gd name="connsiteY113" fmla="*/ 367121 h 1168450"/>
                <a:gd name="connsiteX114" fmla="*/ 217327 w 1089176"/>
                <a:gd name="connsiteY114" fmla="*/ 394541 h 1168450"/>
                <a:gd name="connsiteX115" fmla="*/ 190414 w 1089176"/>
                <a:gd name="connsiteY115" fmla="*/ 385909 h 1168450"/>
                <a:gd name="connsiteX116" fmla="*/ 162487 w 1089176"/>
                <a:gd name="connsiteY116" fmla="*/ 304664 h 1168450"/>
                <a:gd name="connsiteX117" fmla="*/ 195492 w 1089176"/>
                <a:gd name="connsiteY117" fmla="*/ 292986 h 1168450"/>
                <a:gd name="connsiteX118" fmla="*/ 217327 w 1089176"/>
                <a:gd name="connsiteY118" fmla="*/ 340717 h 1168450"/>
                <a:gd name="connsiteX119" fmla="*/ 223927 w 1089176"/>
                <a:gd name="connsiteY119" fmla="*/ 335639 h 1168450"/>
                <a:gd name="connsiteX120" fmla="*/ 252363 w 1089176"/>
                <a:gd name="connsiteY120" fmla="*/ 263027 h 1168450"/>
                <a:gd name="connsiteX121" fmla="*/ 271659 w 1089176"/>
                <a:gd name="connsiteY121" fmla="*/ 223421 h 1168450"/>
                <a:gd name="connsiteX122" fmla="*/ 288922 w 1089176"/>
                <a:gd name="connsiteY122" fmla="*/ 214281 h 1168450"/>
                <a:gd name="connsiteX123" fmla="*/ 350363 w 1089176"/>
                <a:gd name="connsiteY123" fmla="*/ 120850 h 1168450"/>
                <a:gd name="connsiteX124" fmla="*/ 371690 w 1089176"/>
                <a:gd name="connsiteY124" fmla="*/ 97049 h 1168450"/>
                <a:gd name="connsiteX125" fmla="*/ 389970 w 1089176"/>
                <a:gd name="connsiteY125" fmla="*/ 100540 h 1168450"/>
                <a:gd name="connsiteX126" fmla="*/ 368136 w 1089176"/>
                <a:gd name="connsiteY126" fmla="*/ 117804 h 1168450"/>
                <a:gd name="connsiteX127" fmla="*/ 362550 w 1089176"/>
                <a:gd name="connsiteY127" fmla="*/ 107648 h 1168450"/>
                <a:gd name="connsiteX128" fmla="*/ 371690 w 1089176"/>
                <a:gd name="connsiteY128" fmla="*/ 97049 h 1168450"/>
                <a:gd name="connsiteX129" fmla="*/ 180766 w 1089176"/>
                <a:gd name="connsiteY129" fmla="*/ 57887 h 1168450"/>
                <a:gd name="connsiteX130" fmla="*/ 166041 w 1089176"/>
                <a:gd name="connsiteY130" fmla="*/ 183815 h 1168450"/>
                <a:gd name="connsiteX131" fmla="*/ 180766 w 1089176"/>
                <a:gd name="connsiteY131" fmla="*/ 57887 h 1168450"/>
                <a:gd name="connsiteX132" fmla="*/ 265566 w 1089176"/>
                <a:gd name="connsiteY132" fmla="*/ 38084 h 1168450"/>
                <a:gd name="connsiteX133" fmla="*/ 276738 w 1089176"/>
                <a:gd name="connsiteY133" fmla="*/ 46209 h 1168450"/>
                <a:gd name="connsiteX134" fmla="*/ 266074 w 1089176"/>
                <a:gd name="connsiteY134" fmla="*/ 81753 h 1168450"/>
                <a:gd name="connsiteX135" fmla="*/ 243731 w 1089176"/>
                <a:gd name="connsiteY135" fmla="*/ 157919 h 1168450"/>
                <a:gd name="connsiteX136" fmla="*/ 232053 w 1089176"/>
                <a:gd name="connsiteY136" fmla="*/ 172644 h 1168450"/>
                <a:gd name="connsiteX137" fmla="*/ 218851 w 1089176"/>
                <a:gd name="connsiteY137" fmla="*/ 154364 h 1168450"/>
                <a:gd name="connsiteX138" fmla="*/ 221389 w 1089176"/>
                <a:gd name="connsiteY138" fmla="*/ 137100 h 1168450"/>
                <a:gd name="connsiteX139" fmla="*/ 258458 w 1089176"/>
                <a:gd name="connsiteY139" fmla="*/ 55856 h 1168450"/>
                <a:gd name="connsiteX140" fmla="*/ 265566 w 1089176"/>
                <a:gd name="connsiteY140" fmla="*/ 38084 h 1168450"/>
                <a:gd name="connsiteX141" fmla="*/ 196000 w 1089176"/>
                <a:gd name="connsiteY141" fmla="*/ 13710 h 1168450"/>
                <a:gd name="connsiteX142" fmla="*/ 204125 w 1089176"/>
                <a:gd name="connsiteY142" fmla="*/ 15741 h 1168450"/>
                <a:gd name="connsiteX143" fmla="*/ 194985 w 1089176"/>
                <a:gd name="connsiteY143" fmla="*/ 49763 h 1168450"/>
                <a:gd name="connsiteX144" fmla="*/ 185337 w 1089176"/>
                <a:gd name="connsiteY144" fmla="*/ 46715 h 1168450"/>
                <a:gd name="connsiteX145" fmla="*/ 196000 w 1089176"/>
                <a:gd name="connsiteY145" fmla="*/ 13710 h 1168450"/>
                <a:gd name="connsiteX146" fmla="*/ 311265 w 1089176"/>
                <a:gd name="connsiteY146" fmla="*/ 0 h 1168450"/>
                <a:gd name="connsiteX147" fmla="*/ 283338 w 1089176"/>
                <a:gd name="connsiteY147" fmla="*/ 37576 h 1168450"/>
                <a:gd name="connsiteX148" fmla="*/ 311265 w 1089176"/>
                <a:gd name="connsiteY148" fmla="*/ 0 h 1168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</a:cxnLst>
              <a:rect l="l" t="t" r="r" b="b"/>
              <a:pathLst>
                <a:path w="1089176" h="1168450">
                  <a:moveTo>
                    <a:pt x="786035" y="1041446"/>
                  </a:moveTo>
                  <a:cubicBezTo>
                    <a:pt x="788574" y="1041954"/>
                    <a:pt x="791621" y="1042461"/>
                    <a:pt x="794667" y="1042461"/>
                  </a:cubicBezTo>
                  <a:cubicBezTo>
                    <a:pt x="801776" y="1083591"/>
                    <a:pt x="808885" y="1124214"/>
                    <a:pt x="816501" y="1167883"/>
                  </a:cubicBezTo>
                  <a:cubicBezTo>
                    <a:pt x="773340" y="1169914"/>
                    <a:pt x="736273" y="1166868"/>
                    <a:pt x="697682" y="1152649"/>
                  </a:cubicBezTo>
                  <a:cubicBezTo>
                    <a:pt x="717993" y="1135385"/>
                    <a:pt x="739320" y="1122690"/>
                    <a:pt x="753537" y="1104918"/>
                  </a:cubicBezTo>
                  <a:cubicBezTo>
                    <a:pt x="767755" y="1086639"/>
                    <a:pt x="775372" y="1062773"/>
                    <a:pt x="786035" y="1041446"/>
                  </a:cubicBezTo>
                  <a:close/>
                  <a:moveTo>
                    <a:pt x="753029" y="998286"/>
                  </a:moveTo>
                  <a:cubicBezTo>
                    <a:pt x="867786" y="1021644"/>
                    <a:pt x="978482" y="1043986"/>
                    <a:pt x="1089176" y="1066836"/>
                  </a:cubicBezTo>
                  <a:cubicBezTo>
                    <a:pt x="1088161" y="1069375"/>
                    <a:pt x="1088161" y="1071914"/>
                    <a:pt x="1087653" y="1074453"/>
                  </a:cubicBezTo>
                  <a:cubicBezTo>
                    <a:pt x="1048554" y="1098318"/>
                    <a:pt x="779942" y="1040431"/>
                    <a:pt x="753029" y="998286"/>
                  </a:cubicBezTo>
                  <a:close/>
                  <a:moveTo>
                    <a:pt x="717994" y="963756"/>
                  </a:moveTo>
                  <a:cubicBezTo>
                    <a:pt x="720025" y="968834"/>
                    <a:pt x="722564" y="973912"/>
                    <a:pt x="723580" y="978990"/>
                  </a:cubicBezTo>
                  <a:cubicBezTo>
                    <a:pt x="724595" y="984575"/>
                    <a:pt x="723580" y="990669"/>
                    <a:pt x="723072" y="996761"/>
                  </a:cubicBezTo>
                  <a:cubicBezTo>
                    <a:pt x="720025" y="1030782"/>
                    <a:pt x="726626" y="1039414"/>
                    <a:pt x="762171" y="1043477"/>
                  </a:cubicBezTo>
                  <a:cubicBezTo>
                    <a:pt x="759632" y="1094254"/>
                    <a:pt x="721040" y="1129291"/>
                    <a:pt x="674833" y="1121166"/>
                  </a:cubicBezTo>
                  <a:cubicBezTo>
                    <a:pt x="677880" y="1116089"/>
                    <a:pt x="679403" y="1111519"/>
                    <a:pt x="682449" y="1108472"/>
                  </a:cubicBezTo>
                  <a:cubicBezTo>
                    <a:pt x="695144" y="1097301"/>
                    <a:pt x="703777" y="1085623"/>
                    <a:pt x="693621" y="1068358"/>
                  </a:cubicBezTo>
                  <a:cubicBezTo>
                    <a:pt x="682957" y="1050078"/>
                    <a:pt x="668739" y="1061756"/>
                    <a:pt x="650967" y="1066835"/>
                  </a:cubicBezTo>
                  <a:cubicBezTo>
                    <a:pt x="653506" y="1056171"/>
                    <a:pt x="653506" y="1048047"/>
                    <a:pt x="657568" y="1041954"/>
                  </a:cubicBezTo>
                  <a:cubicBezTo>
                    <a:pt x="672294" y="1018088"/>
                    <a:pt x="688035" y="994730"/>
                    <a:pt x="703777" y="971881"/>
                  </a:cubicBezTo>
                  <a:cubicBezTo>
                    <a:pt x="706823" y="967818"/>
                    <a:pt x="712916" y="966295"/>
                    <a:pt x="717994" y="963756"/>
                  </a:cubicBezTo>
                  <a:close/>
                  <a:moveTo>
                    <a:pt x="662140" y="938368"/>
                  </a:moveTo>
                  <a:cubicBezTo>
                    <a:pt x="669249" y="940907"/>
                    <a:pt x="677881" y="951062"/>
                    <a:pt x="678896" y="958679"/>
                  </a:cubicBezTo>
                  <a:cubicBezTo>
                    <a:pt x="682451" y="979498"/>
                    <a:pt x="678896" y="998794"/>
                    <a:pt x="661124" y="1015550"/>
                  </a:cubicBezTo>
                  <a:cubicBezTo>
                    <a:pt x="649953" y="1025705"/>
                    <a:pt x="644368" y="1041447"/>
                    <a:pt x="636751" y="1055156"/>
                  </a:cubicBezTo>
                  <a:cubicBezTo>
                    <a:pt x="632689" y="1062265"/>
                    <a:pt x="630150" y="1070898"/>
                    <a:pt x="624564" y="1077498"/>
                  </a:cubicBezTo>
                  <a:cubicBezTo>
                    <a:pt x="620502" y="1082576"/>
                    <a:pt x="613901" y="1087146"/>
                    <a:pt x="607807" y="1088162"/>
                  </a:cubicBezTo>
                  <a:cubicBezTo>
                    <a:pt x="605269" y="1088670"/>
                    <a:pt x="598668" y="1079530"/>
                    <a:pt x="598160" y="1073944"/>
                  </a:cubicBezTo>
                  <a:cubicBezTo>
                    <a:pt x="596129" y="1058203"/>
                    <a:pt x="584958" y="1059219"/>
                    <a:pt x="574802" y="1061250"/>
                  </a:cubicBezTo>
                  <a:cubicBezTo>
                    <a:pt x="530626" y="1068359"/>
                    <a:pt x="485942" y="1075467"/>
                    <a:pt x="441765" y="1083084"/>
                  </a:cubicBezTo>
                  <a:cubicBezTo>
                    <a:pt x="337671" y="1100857"/>
                    <a:pt x="234592" y="1122691"/>
                    <a:pt x="127959" y="1121167"/>
                  </a:cubicBezTo>
                  <a:cubicBezTo>
                    <a:pt x="110695" y="1121167"/>
                    <a:pt x="92923" y="1124214"/>
                    <a:pt x="75658" y="1127261"/>
                  </a:cubicBezTo>
                  <a:cubicBezTo>
                    <a:pt x="47223" y="1131831"/>
                    <a:pt x="39099" y="1127261"/>
                    <a:pt x="27928" y="1097809"/>
                  </a:cubicBezTo>
                  <a:cubicBezTo>
                    <a:pt x="33005" y="1095778"/>
                    <a:pt x="37576" y="1092224"/>
                    <a:pt x="43161" y="1091209"/>
                  </a:cubicBezTo>
                  <a:cubicBezTo>
                    <a:pt x="78706" y="1084100"/>
                    <a:pt x="108664" y="1066327"/>
                    <a:pt x="137099" y="1045001"/>
                  </a:cubicBezTo>
                  <a:cubicBezTo>
                    <a:pt x="141162" y="1041954"/>
                    <a:pt x="145732" y="1039416"/>
                    <a:pt x="150301" y="1036876"/>
                  </a:cubicBezTo>
                  <a:cubicBezTo>
                    <a:pt x="161980" y="1030783"/>
                    <a:pt x="166043" y="1036369"/>
                    <a:pt x="165027" y="1048048"/>
                  </a:cubicBezTo>
                  <a:cubicBezTo>
                    <a:pt x="164520" y="1056680"/>
                    <a:pt x="162488" y="1065312"/>
                    <a:pt x="160457" y="1078006"/>
                  </a:cubicBezTo>
                  <a:cubicBezTo>
                    <a:pt x="194986" y="1073436"/>
                    <a:pt x="225960" y="1070390"/>
                    <a:pt x="256427" y="1064804"/>
                  </a:cubicBezTo>
                  <a:cubicBezTo>
                    <a:pt x="349857" y="1048556"/>
                    <a:pt x="443289" y="1031799"/>
                    <a:pt x="536720" y="1014026"/>
                  </a:cubicBezTo>
                  <a:cubicBezTo>
                    <a:pt x="562108" y="1008949"/>
                    <a:pt x="586989" y="1000317"/>
                    <a:pt x="610855" y="990669"/>
                  </a:cubicBezTo>
                  <a:cubicBezTo>
                    <a:pt x="619994" y="986607"/>
                    <a:pt x="626595" y="974928"/>
                    <a:pt x="633197" y="966296"/>
                  </a:cubicBezTo>
                  <a:cubicBezTo>
                    <a:pt x="636751" y="961725"/>
                    <a:pt x="636751" y="954109"/>
                    <a:pt x="640305" y="950554"/>
                  </a:cubicBezTo>
                  <a:cubicBezTo>
                    <a:pt x="646399" y="944969"/>
                    <a:pt x="656554" y="936845"/>
                    <a:pt x="662140" y="938368"/>
                  </a:cubicBezTo>
                  <a:close/>
                  <a:moveTo>
                    <a:pt x="266581" y="398603"/>
                  </a:moveTo>
                  <a:cubicBezTo>
                    <a:pt x="275213" y="413837"/>
                    <a:pt x="272675" y="427039"/>
                    <a:pt x="260488" y="431101"/>
                  </a:cubicBezTo>
                  <a:cubicBezTo>
                    <a:pt x="221897" y="443287"/>
                    <a:pt x="219358" y="476801"/>
                    <a:pt x="213773" y="507267"/>
                  </a:cubicBezTo>
                  <a:cubicBezTo>
                    <a:pt x="191431" y="623040"/>
                    <a:pt x="170104" y="738812"/>
                    <a:pt x="148778" y="854585"/>
                  </a:cubicBezTo>
                  <a:cubicBezTo>
                    <a:pt x="142177" y="889622"/>
                    <a:pt x="137607" y="925166"/>
                    <a:pt x="132529" y="960710"/>
                  </a:cubicBezTo>
                  <a:cubicBezTo>
                    <a:pt x="132021" y="963757"/>
                    <a:pt x="131513" y="967819"/>
                    <a:pt x="133037" y="970358"/>
                  </a:cubicBezTo>
                  <a:cubicBezTo>
                    <a:pt x="147762" y="993715"/>
                    <a:pt x="130498" y="1001840"/>
                    <a:pt x="115264" y="1013011"/>
                  </a:cubicBezTo>
                  <a:cubicBezTo>
                    <a:pt x="103585" y="1021643"/>
                    <a:pt x="93938" y="1033322"/>
                    <a:pt x="83782" y="1044493"/>
                  </a:cubicBezTo>
                  <a:cubicBezTo>
                    <a:pt x="73119" y="1055664"/>
                    <a:pt x="64487" y="1068866"/>
                    <a:pt x="52809" y="1079022"/>
                  </a:cubicBezTo>
                  <a:cubicBezTo>
                    <a:pt x="41638" y="1088669"/>
                    <a:pt x="27419" y="1091717"/>
                    <a:pt x="16756" y="1078514"/>
                  </a:cubicBezTo>
                  <a:cubicBezTo>
                    <a:pt x="10156" y="1070390"/>
                    <a:pt x="5585" y="1060235"/>
                    <a:pt x="0" y="1051095"/>
                  </a:cubicBezTo>
                  <a:cubicBezTo>
                    <a:pt x="9140" y="1046524"/>
                    <a:pt x="17264" y="1039924"/>
                    <a:pt x="26912" y="1038400"/>
                  </a:cubicBezTo>
                  <a:cubicBezTo>
                    <a:pt x="39098" y="1036369"/>
                    <a:pt x="41638" y="1030276"/>
                    <a:pt x="41130" y="1019612"/>
                  </a:cubicBezTo>
                  <a:cubicBezTo>
                    <a:pt x="40114" y="1006410"/>
                    <a:pt x="39606" y="993208"/>
                    <a:pt x="38590" y="981021"/>
                  </a:cubicBezTo>
                  <a:cubicBezTo>
                    <a:pt x="44176" y="980006"/>
                    <a:pt x="45699" y="978990"/>
                    <a:pt x="46715" y="979498"/>
                  </a:cubicBezTo>
                  <a:cubicBezTo>
                    <a:pt x="72103" y="991684"/>
                    <a:pt x="79212" y="989654"/>
                    <a:pt x="87337" y="957156"/>
                  </a:cubicBezTo>
                  <a:cubicBezTo>
                    <a:pt x="102062" y="900285"/>
                    <a:pt x="115264" y="843414"/>
                    <a:pt x="126943" y="786036"/>
                  </a:cubicBezTo>
                  <a:cubicBezTo>
                    <a:pt x="142177" y="709362"/>
                    <a:pt x="155886" y="632180"/>
                    <a:pt x="167565" y="554998"/>
                  </a:cubicBezTo>
                  <a:cubicBezTo>
                    <a:pt x="172643" y="520470"/>
                    <a:pt x="174166" y="484925"/>
                    <a:pt x="173659" y="449888"/>
                  </a:cubicBezTo>
                  <a:cubicBezTo>
                    <a:pt x="173659" y="430085"/>
                    <a:pt x="179751" y="418406"/>
                    <a:pt x="198032" y="413837"/>
                  </a:cubicBezTo>
                  <a:cubicBezTo>
                    <a:pt x="219866" y="408251"/>
                    <a:pt x="243223" y="403681"/>
                    <a:pt x="266581" y="398603"/>
                  </a:cubicBezTo>
                  <a:close/>
                  <a:moveTo>
                    <a:pt x="166041" y="379308"/>
                  </a:moveTo>
                  <a:cubicBezTo>
                    <a:pt x="167565" y="384894"/>
                    <a:pt x="170104" y="389971"/>
                    <a:pt x="170104" y="395049"/>
                  </a:cubicBezTo>
                  <a:cubicBezTo>
                    <a:pt x="168580" y="419422"/>
                    <a:pt x="166041" y="443795"/>
                    <a:pt x="163503" y="467661"/>
                  </a:cubicBezTo>
                  <a:cubicBezTo>
                    <a:pt x="162995" y="470708"/>
                    <a:pt x="162487" y="474770"/>
                    <a:pt x="160456" y="476801"/>
                  </a:cubicBezTo>
                  <a:cubicBezTo>
                    <a:pt x="126943" y="508790"/>
                    <a:pt x="121357" y="552967"/>
                    <a:pt x="113233" y="594097"/>
                  </a:cubicBezTo>
                  <a:cubicBezTo>
                    <a:pt x="92922" y="696668"/>
                    <a:pt x="76166" y="800254"/>
                    <a:pt x="57378" y="903332"/>
                  </a:cubicBezTo>
                  <a:cubicBezTo>
                    <a:pt x="53823" y="921612"/>
                    <a:pt x="47730" y="939384"/>
                    <a:pt x="42652" y="957663"/>
                  </a:cubicBezTo>
                  <a:cubicBezTo>
                    <a:pt x="38590" y="957663"/>
                    <a:pt x="36051" y="957663"/>
                    <a:pt x="34020" y="957156"/>
                  </a:cubicBezTo>
                  <a:cubicBezTo>
                    <a:pt x="32497" y="941923"/>
                    <a:pt x="28434" y="926689"/>
                    <a:pt x="29957" y="911456"/>
                  </a:cubicBezTo>
                  <a:cubicBezTo>
                    <a:pt x="37067" y="835798"/>
                    <a:pt x="40113" y="758616"/>
                    <a:pt x="55855" y="684481"/>
                  </a:cubicBezTo>
                  <a:cubicBezTo>
                    <a:pt x="73118" y="600190"/>
                    <a:pt x="101046" y="517931"/>
                    <a:pt x="125927" y="435163"/>
                  </a:cubicBezTo>
                  <a:cubicBezTo>
                    <a:pt x="131005" y="417392"/>
                    <a:pt x="141161" y="401650"/>
                    <a:pt x="150809" y="385402"/>
                  </a:cubicBezTo>
                  <a:cubicBezTo>
                    <a:pt x="152839" y="381847"/>
                    <a:pt x="160456" y="381339"/>
                    <a:pt x="166041" y="379308"/>
                  </a:cubicBezTo>
                  <a:close/>
                  <a:moveTo>
                    <a:pt x="412312" y="199048"/>
                  </a:moveTo>
                  <a:cubicBezTo>
                    <a:pt x="413836" y="199556"/>
                    <a:pt x="414851" y="200571"/>
                    <a:pt x="416375" y="201587"/>
                  </a:cubicBezTo>
                  <a:cubicBezTo>
                    <a:pt x="413836" y="206665"/>
                    <a:pt x="411804" y="212250"/>
                    <a:pt x="408250" y="216313"/>
                  </a:cubicBezTo>
                  <a:cubicBezTo>
                    <a:pt x="377276" y="248810"/>
                    <a:pt x="346809" y="281816"/>
                    <a:pt x="315327" y="314313"/>
                  </a:cubicBezTo>
                  <a:cubicBezTo>
                    <a:pt x="310757" y="318884"/>
                    <a:pt x="305171" y="322438"/>
                    <a:pt x="299079" y="324976"/>
                  </a:cubicBezTo>
                  <a:cubicBezTo>
                    <a:pt x="295016" y="326500"/>
                    <a:pt x="286384" y="325992"/>
                    <a:pt x="285876" y="324469"/>
                  </a:cubicBezTo>
                  <a:cubicBezTo>
                    <a:pt x="284353" y="319391"/>
                    <a:pt x="283337" y="311267"/>
                    <a:pt x="285876" y="308728"/>
                  </a:cubicBezTo>
                  <a:cubicBezTo>
                    <a:pt x="327513" y="271660"/>
                    <a:pt x="370167" y="235608"/>
                    <a:pt x="412312" y="199048"/>
                  </a:cubicBezTo>
                  <a:close/>
                  <a:moveTo>
                    <a:pt x="204125" y="175183"/>
                  </a:moveTo>
                  <a:cubicBezTo>
                    <a:pt x="209203" y="175183"/>
                    <a:pt x="211234" y="174675"/>
                    <a:pt x="213265" y="175183"/>
                  </a:cubicBezTo>
                  <a:cubicBezTo>
                    <a:pt x="246778" y="182800"/>
                    <a:pt x="246270" y="184323"/>
                    <a:pt x="232561" y="215297"/>
                  </a:cubicBezTo>
                  <a:cubicBezTo>
                    <a:pt x="225452" y="231038"/>
                    <a:pt x="225959" y="249826"/>
                    <a:pt x="221898" y="273183"/>
                  </a:cubicBezTo>
                  <a:cubicBezTo>
                    <a:pt x="203110" y="273183"/>
                    <a:pt x="178229" y="273183"/>
                    <a:pt x="153855" y="273183"/>
                  </a:cubicBezTo>
                  <a:cubicBezTo>
                    <a:pt x="140145" y="273183"/>
                    <a:pt x="136083" y="266074"/>
                    <a:pt x="142684" y="254395"/>
                  </a:cubicBezTo>
                  <a:cubicBezTo>
                    <a:pt x="151824" y="238655"/>
                    <a:pt x="151824" y="223929"/>
                    <a:pt x="143192" y="208188"/>
                  </a:cubicBezTo>
                  <a:cubicBezTo>
                    <a:pt x="140653" y="203618"/>
                    <a:pt x="141669" y="191939"/>
                    <a:pt x="143192" y="191431"/>
                  </a:cubicBezTo>
                  <a:cubicBezTo>
                    <a:pt x="151316" y="189400"/>
                    <a:pt x="160964" y="187877"/>
                    <a:pt x="169089" y="189908"/>
                  </a:cubicBezTo>
                  <a:cubicBezTo>
                    <a:pt x="172643" y="190923"/>
                    <a:pt x="176705" y="200064"/>
                    <a:pt x="176705" y="205142"/>
                  </a:cubicBezTo>
                  <a:cubicBezTo>
                    <a:pt x="176198" y="220375"/>
                    <a:pt x="174166" y="235608"/>
                    <a:pt x="172135" y="253888"/>
                  </a:cubicBezTo>
                  <a:cubicBezTo>
                    <a:pt x="197524" y="252872"/>
                    <a:pt x="197524" y="234592"/>
                    <a:pt x="200571" y="220882"/>
                  </a:cubicBezTo>
                  <a:cubicBezTo>
                    <a:pt x="203617" y="206157"/>
                    <a:pt x="203110" y="190416"/>
                    <a:pt x="204125" y="175183"/>
                  </a:cubicBezTo>
                  <a:close/>
                  <a:moveTo>
                    <a:pt x="92415" y="156903"/>
                  </a:moveTo>
                  <a:cubicBezTo>
                    <a:pt x="98000" y="175183"/>
                    <a:pt x="102571" y="193971"/>
                    <a:pt x="109172" y="211743"/>
                  </a:cubicBezTo>
                  <a:cubicBezTo>
                    <a:pt x="117804" y="235609"/>
                    <a:pt x="128468" y="258458"/>
                    <a:pt x="136085" y="282325"/>
                  </a:cubicBezTo>
                  <a:cubicBezTo>
                    <a:pt x="138116" y="288925"/>
                    <a:pt x="133545" y="298065"/>
                    <a:pt x="132530" y="306190"/>
                  </a:cubicBezTo>
                  <a:cubicBezTo>
                    <a:pt x="127452" y="301620"/>
                    <a:pt x="118820" y="298065"/>
                    <a:pt x="117297" y="292480"/>
                  </a:cubicBezTo>
                  <a:cubicBezTo>
                    <a:pt x="105109" y="248303"/>
                    <a:pt x="94446" y="203619"/>
                    <a:pt x="83275" y="159442"/>
                  </a:cubicBezTo>
                  <a:cubicBezTo>
                    <a:pt x="85814" y="158426"/>
                    <a:pt x="89368" y="157411"/>
                    <a:pt x="92415" y="156903"/>
                  </a:cubicBezTo>
                  <a:close/>
                  <a:moveTo>
                    <a:pt x="350363" y="120850"/>
                  </a:moveTo>
                  <a:cubicBezTo>
                    <a:pt x="352394" y="121865"/>
                    <a:pt x="354933" y="122881"/>
                    <a:pt x="356965" y="123896"/>
                  </a:cubicBezTo>
                  <a:cubicBezTo>
                    <a:pt x="352394" y="133544"/>
                    <a:pt x="348332" y="143700"/>
                    <a:pt x="343254" y="152840"/>
                  </a:cubicBezTo>
                  <a:cubicBezTo>
                    <a:pt x="325990" y="184322"/>
                    <a:pt x="308218" y="215296"/>
                    <a:pt x="291970" y="247286"/>
                  </a:cubicBezTo>
                  <a:cubicBezTo>
                    <a:pt x="286384" y="257949"/>
                    <a:pt x="285368" y="270644"/>
                    <a:pt x="281306" y="284354"/>
                  </a:cubicBezTo>
                  <a:cubicBezTo>
                    <a:pt x="274197" y="284354"/>
                    <a:pt x="264549" y="284354"/>
                    <a:pt x="256933" y="284354"/>
                  </a:cubicBezTo>
                  <a:cubicBezTo>
                    <a:pt x="263026" y="306188"/>
                    <a:pt x="269119" y="327007"/>
                    <a:pt x="275720" y="350872"/>
                  </a:cubicBezTo>
                  <a:cubicBezTo>
                    <a:pt x="267596" y="371184"/>
                    <a:pt x="247285" y="367628"/>
                    <a:pt x="233575" y="367121"/>
                  </a:cubicBezTo>
                  <a:cubicBezTo>
                    <a:pt x="227482" y="378800"/>
                    <a:pt x="224435" y="391495"/>
                    <a:pt x="217327" y="394541"/>
                  </a:cubicBezTo>
                  <a:cubicBezTo>
                    <a:pt x="210725" y="397587"/>
                    <a:pt x="197523" y="392002"/>
                    <a:pt x="190414" y="385909"/>
                  </a:cubicBezTo>
                  <a:cubicBezTo>
                    <a:pt x="165534" y="364582"/>
                    <a:pt x="158424" y="336146"/>
                    <a:pt x="162487" y="304664"/>
                  </a:cubicBezTo>
                  <a:cubicBezTo>
                    <a:pt x="164518" y="289939"/>
                    <a:pt x="172135" y="287908"/>
                    <a:pt x="195492" y="292986"/>
                  </a:cubicBezTo>
                  <a:cubicBezTo>
                    <a:pt x="203108" y="309743"/>
                    <a:pt x="210218" y="324975"/>
                    <a:pt x="217327" y="340717"/>
                  </a:cubicBezTo>
                  <a:cubicBezTo>
                    <a:pt x="222404" y="337162"/>
                    <a:pt x="223927" y="336654"/>
                    <a:pt x="223927" y="335639"/>
                  </a:cubicBezTo>
                  <a:cubicBezTo>
                    <a:pt x="220881" y="306696"/>
                    <a:pt x="228498" y="282830"/>
                    <a:pt x="252363" y="263027"/>
                  </a:cubicBezTo>
                  <a:cubicBezTo>
                    <a:pt x="262518" y="254395"/>
                    <a:pt x="267088" y="237638"/>
                    <a:pt x="271659" y="223421"/>
                  </a:cubicBezTo>
                  <a:cubicBezTo>
                    <a:pt x="275213" y="212758"/>
                    <a:pt x="278767" y="207679"/>
                    <a:pt x="288922" y="214281"/>
                  </a:cubicBezTo>
                  <a:cubicBezTo>
                    <a:pt x="295524" y="172643"/>
                    <a:pt x="321420" y="145731"/>
                    <a:pt x="350363" y="120850"/>
                  </a:cubicBezTo>
                  <a:close/>
                  <a:moveTo>
                    <a:pt x="371690" y="97049"/>
                  </a:moveTo>
                  <a:cubicBezTo>
                    <a:pt x="376006" y="95462"/>
                    <a:pt x="381846" y="96224"/>
                    <a:pt x="389970" y="100540"/>
                  </a:cubicBezTo>
                  <a:cubicBezTo>
                    <a:pt x="381338" y="107141"/>
                    <a:pt x="374737" y="112219"/>
                    <a:pt x="368136" y="117804"/>
                  </a:cubicBezTo>
                  <a:cubicBezTo>
                    <a:pt x="366105" y="114250"/>
                    <a:pt x="362043" y="110188"/>
                    <a:pt x="362550" y="107648"/>
                  </a:cubicBezTo>
                  <a:cubicBezTo>
                    <a:pt x="364582" y="102571"/>
                    <a:pt x="367374" y="98636"/>
                    <a:pt x="371690" y="97049"/>
                  </a:cubicBezTo>
                  <a:close/>
                  <a:moveTo>
                    <a:pt x="180766" y="57887"/>
                  </a:moveTo>
                  <a:cubicBezTo>
                    <a:pt x="176196" y="98509"/>
                    <a:pt x="171626" y="138624"/>
                    <a:pt x="166041" y="183815"/>
                  </a:cubicBezTo>
                  <a:cubicBezTo>
                    <a:pt x="141668" y="164520"/>
                    <a:pt x="151316" y="89877"/>
                    <a:pt x="180766" y="57887"/>
                  </a:cubicBezTo>
                  <a:close/>
                  <a:moveTo>
                    <a:pt x="265566" y="38084"/>
                  </a:moveTo>
                  <a:cubicBezTo>
                    <a:pt x="269629" y="40623"/>
                    <a:pt x="273183" y="43161"/>
                    <a:pt x="276738" y="46209"/>
                  </a:cubicBezTo>
                  <a:cubicBezTo>
                    <a:pt x="273183" y="57887"/>
                    <a:pt x="269629" y="70074"/>
                    <a:pt x="266074" y="81753"/>
                  </a:cubicBezTo>
                  <a:cubicBezTo>
                    <a:pt x="258965" y="107141"/>
                    <a:pt x="251856" y="132530"/>
                    <a:pt x="243731" y="157919"/>
                  </a:cubicBezTo>
                  <a:cubicBezTo>
                    <a:pt x="241701" y="163504"/>
                    <a:pt x="236115" y="167566"/>
                    <a:pt x="232053" y="172644"/>
                  </a:cubicBezTo>
                  <a:cubicBezTo>
                    <a:pt x="227483" y="166551"/>
                    <a:pt x="221389" y="161473"/>
                    <a:pt x="218851" y="154364"/>
                  </a:cubicBezTo>
                  <a:cubicBezTo>
                    <a:pt x="217327" y="149794"/>
                    <a:pt x="219866" y="142686"/>
                    <a:pt x="221389" y="137100"/>
                  </a:cubicBezTo>
                  <a:cubicBezTo>
                    <a:pt x="230022" y="108157"/>
                    <a:pt x="251856" y="85814"/>
                    <a:pt x="258458" y="55856"/>
                  </a:cubicBezTo>
                  <a:cubicBezTo>
                    <a:pt x="259981" y="49763"/>
                    <a:pt x="263027" y="43669"/>
                    <a:pt x="265566" y="38084"/>
                  </a:cubicBezTo>
                  <a:close/>
                  <a:moveTo>
                    <a:pt x="196000" y="13710"/>
                  </a:moveTo>
                  <a:cubicBezTo>
                    <a:pt x="198539" y="14218"/>
                    <a:pt x="201586" y="15233"/>
                    <a:pt x="204125" y="15741"/>
                  </a:cubicBezTo>
                  <a:cubicBezTo>
                    <a:pt x="201078" y="26912"/>
                    <a:pt x="198031" y="38591"/>
                    <a:pt x="194985" y="49763"/>
                  </a:cubicBezTo>
                  <a:cubicBezTo>
                    <a:pt x="191938" y="48747"/>
                    <a:pt x="188891" y="47731"/>
                    <a:pt x="185337" y="46715"/>
                  </a:cubicBezTo>
                  <a:cubicBezTo>
                    <a:pt x="188891" y="35544"/>
                    <a:pt x="192446" y="24373"/>
                    <a:pt x="196000" y="13710"/>
                  </a:cubicBezTo>
                  <a:close/>
                  <a:moveTo>
                    <a:pt x="311265" y="0"/>
                  </a:moveTo>
                  <a:cubicBezTo>
                    <a:pt x="312789" y="22342"/>
                    <a:pt x="302633" y="31990"/>
                    <a:pt x="283338" y="37576"/>
                  </a:cubicBezTo>
                  <a:cubicBezTo>
                    <a:pt x="282322" y="16757"/>
                    <a:pt x="294001" y="8125"/>
                    <a:pt x="311265" y="0"/>
                  </a:cubicBezTo>
                  <a:close/>
                </a:path>
              </a:pathLst>
            </a:custGeom>
            <a:solidFill>
              <a:schemeClr val="accent1"/>
            </a:solidFill>
            <a:ln w="6913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2023" name="Group 2022">
            <a:extLst>
              <a:ext uri="{FF2B5EF4-FFF2-40B4-BE49-F238E27FC236}">
                <a16:creationId xmlns:a16="http://schemas.microsoft.com/office/drawing/2014/main" id="{627E8BA6-13F2-40F7-84AB-D175BF533DBA}"/>
              </a:ext>
            </a:extLst>
          </p:cNvPr>
          <p:cNvGrpSpPr/>
          <p:nvPr/>
        </p:nvGrpSpPr>
        <p:grpSpPr>
          <a:xfrm>
            <a:off x="843134" y="2215399"/>
            <a:ext cx="3301597" cy="1278384"/>
            <a:chOff x="4830996" y="1667658"/>
            <a:chExt cx="1574762" cy="1278384"/>
          </a:xfrm>
        </p:grpSpPr>
        <p:sp>
          <p:nvSpPr>
            <p:cNvPr id="2024" name="Rectangle 2023">
              <a:extLst>
                <a:ext uri="{FF2B5EF4-FFF2-40B4-BE49-F238E27FC236}">
                  <a16:creationId xmlns:a16="http://schemas.microsoft.com/office/drawing/2014/main" id="{66FA2901-F9E1-4548-9D4C-5AA2B5B91E44}"/>
                </a:ext>
              </a:extLst>
            </p:cNvPr>
            <p:cNvSpPr/>
            <p:nvPr/>
          </p:nvSpPr>
          <p:spPr>
            <a:xfrm>
              <a:off x="4830996" y="1930379"/>
              <a:ext cx="1574762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25" name="TextBox 2024">
              <a:extLst>
                <a:ext uri="{FF2B5EF4-FFF2-40B4-BE49-F238E27FC236}">
                  <a16:creationId xmlns:a16="http://schemas.microsoft.com/office/drawing/2014/main" id="{7DC7B3B6-59FA-4111-B966-904BA301EED1}"/>
                </a:ext>
              </a:extLst>
            </p:cNvPr>
            <p:cNvSpPr txBox="1"/>
            <p:nvPr/>
          </p:nvSpPr>
          <p:spPr>
            <a:xfrm>
              <a:off x="4830996" y="1667658"/>
              <a:ext cx="157476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2026" name="Group 2025">
            <a:extLst>
              <a:ext uri="{FF2B5EF4-FFF2-40B4-BE49-F238E27FC236}">
                <a16:creationId xmlns:a16="http://schemas.microsoft.com/office/drawing/2014/main" id="{6587427E-9758-4D5A-83F9-B3FDFFEB52F4}"/>
              </a:ext>
            </a:extLst>
          </p:cNvPr>
          <p:cNvGrpSpPr/>
          <p:nvPr/>
        </p:nvGrpSpPr>
        <p:grpSpPr>
          <a:xfrm>
            <a:off x="8044962" y="2215399"/>
            <a:ext cx="3301597" cy="1278384"/>
            <a:chOff x="4830996" y="1667658"/>
            <a:chExt cx="1574762" cy="1278384"/>
          </a:xfrm>
        </p:grpSpPr>
        <p:sp>
          <p:nvSpPr>
            <p:cNvPr id="2027" name="Rectangle 2026">
              <a:extLst>
                <a:ext uri="{FF2B5EF4-FFF2-40B4-BE49-F238E27FC236}">
                  <a16:creationId xmlns:a16="http://schemas.microsoft.com/office/drawing/2014/main" id="{1BD67618-FD90-425D-9606-A9ABBC028E0B}"/>
                </a:ext>
              </a:extLst>
            </p:cNvPr>
            <p:cNvSpPr/>
            <p:nvPr/>
          </p:nvSpPr>
          <p:spPr>
            <a:xfrm>
              <a:off x="4830996" y="1930379"/>
              <a:ext cx="1574762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Get a modern PowerPoint  Presentation that is beautifully designed.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28" name="TextBox 2027">
              <a:extLst>
                <a:ext uri="{FF2B5EF4-FFF2-40B4-BE49-F238E27FC236}">
                  <a16:creationId xmlns:a16="http://schemas.microsoft.com/office/drawing/2014/main" id="{C63AF5CB-0DC4-45A5-B2A9-A9BEE0B586C0}"/>
                </a:ext>
              </a:extLst>
            </p:cNvPr>
            <p:cNvSpPr txBox="1"/>
            <p:nvPr/>
          </p:nvSpPr>
          <p:spPr>
            <a:xfrm>
              <a:off x="4830996" y="1667658"/>
              <a:ext cx="157476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2029" name="Group 2028">
            <a:extLst>
              <a:ext uri="{FF2B5EF4-FFF2-40B4-BE49-F238E27FC236}">
                <a16:creationId xmlns:a16="http://schemas.microsoft.com/office/drawing/2014/main" id="{F9744DB2-B9A3-4FAA-A81A-A27574389418}"/>
              </a:ext>
            </a:extLst>
          </p:cNvPr>
          <p:cNvGrpSpPr/>
          <p:nvPr/>
        </p:nvGrpSpPr>
        <p:grpSpPr>
          <a:xfrm rot="631684">
            <a:off x="2079678" y="4427015"/>
            <a:ext cx="780379" cy="654687"/>
            <a:chOff x="10838916" y="1490494"/>
            <a:chExt cx="1054514" cy="884669"/>
          </a:xfrm>
        </p:grpSpPr>
        <p:sp>
          <p:nvSpPr>
            <p:cNvPr id="2030" name="Freeform: Shape 2029">
              <a:extLst>
                <a:ext uri="{FF2B5EF4-FFF2-40B4-BE49-F238E27FC236}">
                  <a16:creationId xmlns:a16="http://schemas.microsoft.com/office/drawing/2014/main" id="{DBE1B2F4-718B-4AAF-9432-144281311FFA}"/>
                </a:ext>
              </a:extLst>
            </p:cNvPr>
            <p:cNvSpPr/>
            <p:nvPr/>
          </p:nvSpPr>
          <p:spPr>
            <a:xfrm>
              <a:off x="10838916" y="1490494"/>
              <a:ext cx="1054514" cy="884669"/>
            </a:xfrm>
            <a:custGeom>
              <a:avLst/>
              <a:gdLst>
                <a:gd name="connsiteX0" fmla="*/ 1570150 w 1822628"/>
                <a:gd name="connsiteY0" fmla="*/ 1292739 h 1529067"/>
                <a:gd name="connsiteX1" fmla="*/ 1543602 w 1822628"/>
                <a:gd name="connsiteY1" fmla="*/ 1305247 h 1529067"/>
                <a:gd name="connsiteX2" fmla="*/ 1404480 w 1822628"/>
                <a:gd name="connsiteY2" fmla="*/ 1418842 h 1529067"/>
                <a:gd name="connsiteX3" fmla="*/ 1303138 w 1822628"/>
                <a:gd name="connsiteY3" fmla="*/ 1445390 h 1529067"/>
                <a:gd name="connsiteX4" fmla="*/ 1075948 w 1822628"/>
                <a:gd name="connsiteY4" fmla="*/ 1506910 h 1529067"/>
                <a:gd name="connsiteX5" fmla="*/ 820167 w 1822628"/>
                <a:gd name="connsiteY5" fmla="*/ 1498231 h 1529067"/>
                <a:gd name="connsiteX6" fmla="*/ 639181 w 1822628"/>
                <a:gd name="connsiteY6" fmla="*/ 1453048 h 1529067"/>
                <a:gd name="connsiteX7" fmla="*/ 384676 w 1822628"/>
                <a:gd name="connsiteY7" fmla="*/ 1371873 h 1529067"/>
                <a:gd name="connsiteX8" fmla="*/ 315498 w 1822628"/>
                <a:gd name="connsiteY8" fmla="*/ 1326690 h 1529067"/>
                <a:gd name="connsiteX9" fmla="*/ 66865 w 1822628"/>
                <a:gd name="connsiteY9" fmla="*/ 1118134 h 1529067"/>
                <a:gd name="connsiteX10" fmla="*/ 181737 w 1822628"/>
                <a:gd name="connsiteY10" fmla="*/ 308673 h 1529067"/>
                <a:gd name="connsiteX11" fmla="*/ 293290 w 1822628"/>
                <a:gd name="connsiteY11" fmla="*/ 221881 h 1529067"/>
                <a:gd name="connsiteX12" fmla="*/ 620035 w 1822628"/>
                <a:gd name="connsiteY12" fmla="*/ 130750 h 1529067"/>
                <a:gd name="connsiteX13" fmla="*/ 664197 w 1822628"/>
                <a:gd name="connsiteY13" fmla="*/ 109052 h 1529067"/>
                <a:gd name="connsiteX14" fmla="*/ 1061653 w 1822628"/>
                <a:gd name="connsiteY14" fmla="*/ 57998 h 1529067"/>
                <a:gd name="connsiteX15" fmla="*/ 1131086 w 1822628"/>
                <a:gd name="connsiteY15" fmla="*/ 72804 h 1529067"/>
                <a:gd name="connsiteX16" fmla="*/ 1401417 w 1822628"/>
                <a:gd name="connsiteY16" fmla="*/ 160872 h 1529067"/>
                <a:gd name="connsiteX17" fmla="*/ 1505822 w 1822628"/>
                <a:gd name="connsiteY17" fmla="*/ 230560 h 1529067"/>
                <a:gd name="connsiteX18" fmla="*/ 1736586 w 1822628"/>
                <a:gd name="connsiteY18" fmla="*/ 466430 h 1529067"/>
                <a:gd name="connsiteX19" fmla="*/ 1819294 w 1822628"/>
                <a:gd name="connsiteY19" fmla="*/ 744929 h 1529067"/>
                <a:gd name="connsiteX20" fmla="*/ 1803978 w 1822628"/>
                <a:gd name="connsiteY20" fmla="*/ 977225 h 1529067"/>
                <a:gd name="connsiteX21" fmla="*/ 1676087 w 1822628"/>
                <a:gd name="connsiteY21" fmla="*/ 1253172 h 1529067"/>
                <a:gd name="connsiteX22" fmla="*/ 1570150 w 1822628"/>
                <a:gd name="connsiteY22" fmla="*/ 1292739 h 1529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822628" h="1529067">
                  <a:moveTo>
                    <a:pt x="1570150" y="1292739"/>
                  </a:moveTo>
                  <a:cubicBezTo>
                    <a:pt x="1559174" y="1283294"/>
                    <a:pt x="1548963" y="1295036"/>
                    <a:pt x="1543602" y="1305247"/>
                  </a:cubicBezTo>
                  <a:cubicBezTo>
                    <a:pt x="1513736" y="1363449"/>
                    <a:pt x="1459108" y="1391018"/>
                    <a:pt x="1404480" y="1418842"/>
                  </a:cubicBezTo>
                  <a:cubicBezTo>
                    <a:pt x="1356234" y="1444114"/>
                    <a:pt x="1307478" y="1446411"/>
                    <a:pt x="1303138" y="1445390"/>
                  </a:cubicBezTo>
                  <a:cubicBezTo>
                    <a:pt x="1208943" y="1424458"/>
                    <a:pt x="1147423" y="1454069"/>
                    <a:pt x="1075948" y="1506910"/>
                  </a:cubicBezTo>
                  <a:cubicBezTo>
                    <a:pt x="1018512" y="1544180"/>
                    <a:pt x="858713" y="1536011"/>
                    <a:pt x="820167" y="1498231"/>
                  </a:cubicBezTo>
                  <a:cubicBezTo>
                    <a:pt x="765029" y="1437222"/>
                    <a:pt x="726738" y="1423182"/>
                    <a:pt x="639181" y="1453048"/>
                  </a:cubicBezTo>
                  <a:cubicBezTo>
                    <a:pt x="548815" y="1483936"/>
                    <a:pt x="451302" y="1456112"/>
                    <a:pt x="384676" y="1371873"/>
                  </a:cubicBezTo>
                  <a:cubicBezTo>
                    <a:pt x="366552" y="1349154"/>
                    <a:pt x="346641" y="1331285"/>
                    <a:pt x="315498" y="1326690"/>
                  </a:cubicBezTo>
                  <a:cubicBezTo>
                    <a:pt x="190416" y="1308310"/>
                    <a:pt x="108474" y="1230453"/>
                    <a:pt x="66865" y="1118134"/>
                  </a:cubicBezTo>
                  <a:cubicBezTo>
                    <a:pt x="-40603" y="829424"/>
                    <a:pt x="-29627" y="553732"/>
                    <a:pt x="181737" y="308673"/>
                  </a:cubicBezTo>
                  <a:cubicBezTo>
                    <a:pt x="216453" y="273956"/>
                    <a:pt x="238151" y="248174"/>
                    <a:pt x="293290" y="221881"/>
                  </a:cubicBezTo>
                  <a:cubicBezTo>
                    <a:pt x="383655" y="125389"/>
                    <a:pt x="492145" y="91183"/>
                    <a:pt x="620035" y="130750"/>
                  </a:cubicBezTo>
                  <a:cubicBezTo>
                    <a:pt x="644797" y="138408"/>
                    <a:pt x="651689" y="125134"/>
                    <a:pt x="664197" y="109052"/>
                  </a:cubicBezTo>
                  <a:cubicBezTo>
                    <a:pt x="757371" y="-12457"/>
                    <a:pt x="941931" y="-36707"/>
                    <a:pt x="1061653" y="57998"/>
                  </a:cubicBezTo>
                  <a:cubicBezTo>
                    <a:pt x="1084882" y="76377"/>
                    <a:pt x="1102240" y="80206"/>
                    <a:pt x="1131086" y="72804"/>
                  </a:cubicBezTo>
                  <a:cubicBezTo>
                    <a:pt x="1238555" y="44979"/>
                    <a:pt x="1333770" y="64890"/>
                    <a:pt x="1401417" y="160872"/>
                  </a:cubicBezTo>
                  <a:cubicBezTo>
                    <a:pt x="1427710" y="198141"/>
                    <a:pt x="1466000" y="215755"/>
                    <a:pt x="1505822" y="230560"/>
                  </a:cubicBezTo>
                  <a:cubicBezTo>
                    <a:pt x="1620439" y="272935"/>
                    <a:pt x="1691404" y="356664"/>
                    <a:pt x="1736586" y="466430"/>
                  </a:cubicBezTo>
                  <a:cubicBezTo>
                    <a:pt x="1773601" y="556540"/>
                    <a:pt x="1797341" y="650480"/>
                    <a:pt x="1819294" y="744929"/>
                  </a:cubicBezTo>
                  <a:cubicBezTo>
                    <a:pt x="1831292" y="790878"/>
                    <a:pt x="1813678" y="917237"/>
                    <a:pt x="1803978" y="977225"/>
                  </a:cubicBezTo>
                  <a:cubicBezTo>
                    <a:pt x="1774877" y="1073973"/>
                    <a:pt x="1752158" y="1189610"/>
                    <a:pt x="1676087" y="1253172"/>
                  </a:cubicBezTo>
                  <a:cubicBezTo>
                    <a:pt x="1661537" y="1272062"/>
                    <a:pt x="1611760" y="1328477"/>
                    <a:pt x="1570150" y="1292739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254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31" name="Freeform: Shape 2030">
              <a:extLst>
                <a:ext uri="{FF2B5EF4-FFF2-40B4-BE49-F238E27FC236}">
                  <a16:creationId xmlns:a16="http://schemas.microsoft.com/office/drawing/2014/main" id="{FACACF02-D87B-4A98-88BB-1BCFC7805430}"/>
                </a:ext>
              </a:extLst>
            </p:cNvPr>
            <p:cNvSpPr/>
            <p:nvPr/>
          </p:nvSpPr>
          <p:spPr>
            <a:xfrm>
              <a:off x="10854539" y="1502627"/>
              <a:ext cx="1018621" cy="849958"/>
            </a:xfrm>
            <a:custGeom>
              <a:avLst/>
              <a:gdLst>
                <a:gd name="connsiteX0" fmla="*/ 582516 w 1018621"/>
                <a:gd name="connsiteY0" fmla="*/ 703607 h 849958"/>
                <a:gd name="connsiteX1" fmla="*/ 605113 w 1018621"/>
                <a:gd name="connsiteY1" fmla="*/ 717194 h 849958"/>
                <a:gd name="connsiteX2" fmla="*/ 682651 w 1018621"/>
                <a:gd name="connsiteY2" fmla="*/ 758695 h 849958"/>
                <a:gd name="connsiteX3" fmla="*/ 492573 w 1018621"/>
                <a:gd name="connsiteY3" fmla="*/ 844356 h 849958"/>
                <a:gd name="connsiteX4" fmla="*/ 434825 w 1018621"/>
                <a:gd name="connsiteY4" fmla="*/ 800935 h 849958"/>
                <a:gd name="connsiteX5" fmla="*/ 439699 w 1018621"/>
                <a:gd name="connsiteY5" fmla="*/ 755889 h 849958"/>
                <a:gd name="connsiteX6" fmla="*/ 451071 w 1018621"/>
                <a:gd name="connsiteY6" fmla="*/ 726794 h 849958"/>
                <a:gd name="connsiteX7" fmla="*/ 467760 w 1018621"/>
                <a:gd name="connsiteY7" fmla="*/ 707299 h 849958"/>
                <a:gd name="connsiteX8" fmla="*/ 484597 w 1018621"/>
                <a:gd name="connsiteY8" fmla="*/ 726942 h 849958"/>
                <a:gd name="connsiteX9" fmla="*/ 529791 w 1018621"/>
                <a:gd name="connsiteY9" fmla="*/ 767852 h 849958"/>
                <a:gd name="connsiteX10" fmla="*/ 565679 w 1018621"/>
                <a:gd name="connsiteY10" fmla="*/ 723102 h 849958"/>
                <a:gd name="connsiteX11" fmla="*/ 582516 w 1018621"/>
                <a:gd name="connsiteY11" fmla="*/ 703607 h 849958"/>
                <a:gd name="connsiteX12" fmla="*/ 358469 w 1018621"/>
                <a:gd name="connsiteY12" fmla="*/ 166898 h 849958"/>
                <a:gd name="connsiteX13" fmla="*/ 406468 w 1018621"/>
                <a:gd name="connsiteY13" fmla="*/ 178418 h 849958"/>
                <a:gd name="connsiteX14" fmla="*/ 418284 w 1018621"/>
                <a:gd name="connsiteY14" fmla="*/ 227747 h 849958"/>
                <a:gd name="connsiteX15" fmla="*/ 384905 w 1018621"/>
                <a:gd name="connsiteY15" fmla="*/ 286233 h 849958"/>
                <a:gd name="connsiteX16" fmla="*/ 317115 w 1018621"/>
                <a:gd name="connsiteY16" fmla="*/ 378539 h 849958"/>
                <a:gd name="connsiteX17" fmla="*/ 251688 w 1018621"/>
                <a:gd name="connsiteY17" fmla="*/ 478083 h 849958"/>
                <a:gd name="connsiteX18" fmla="*/ 320808 w 1018621"/>
                <a:gd name="connsiteY18" fmla="*/ 524163 h 849958"/>
                <a:gd name="connsiteX19" fmla="*/ 356696 w 1018621"/>
                <a:gd name="connsiteY19" fmla="*/ 596827 h 849958"/>
                <a:gd name="connsiteX20" fmla="*/ 304414 w 1018621"/>
                <a:gd name="connsiteY20" fmla="*/ 597270 h 849958"/>
                <a:gd name="connsiteX21" fmla="*/ 276057 w 1018621"/>
                <a:gd name="connsiteY21" fmla="*/ 621492 h 849958"/>
                <a:gd name="connsiteX22" fmla="*/ 379737 w 1018621"/>
                <a:gd name="connsiteY22" fmla="*/ 757072 h 849958"/>
                <a:gd name="connsiteX23" fmla="*/ 403219 w 1018621"/>
                <a:gd name="connsiteY23" fmla="*/ 780554 h 849958"/>
                <a:gd name="connsiteX24" fmla="*/ 380179 w 1018621"/>
                <a:gd name="connsiteY24" fmla="*/ 800936 h 849958"/>
                <a:gd name="connsiteX25" fmla="*/ 198962 w 1018621"/>
                <a:gd name="connsiteY25" fmla="*/ 743632 h 849958"/>
                <a:gd name="connsiteX26" fmla="*/ 121720 w 1018621"/>
                <a:gd name="connsiteY26" fmla="*/ 453419 h 849958"/>
                <a:gd name="connsiteX27" fmla="*/ 193793 w 1018621"/>
                <a:gd name="connsiteY27" fmla="*/ 263192 h 849958"/>
                <a:gd name="connsiteX28" fmla="*/ 358469 w 1018621"/>
                <a:gd name="connsiteY28" fmla="*/ 166898 h 849958"/>
                <a:gd name="connsiteX29" fmla="*/ 705301 w 1018621"/>
                <a:gd name="connsiteY29" fmla="*/ 162823 h 849958"/>
                <a:gd name="connsiteX30" fmla="*/ 810995 w 1018621"/>
                <a:gd name="connsiteY30" fmla="*/ 209138 h 849958"/>
                <a:gd name="connsiteX31" fmla="*/ 904484 w 1018621"/>
                <a:gd name="connsiteY31" fmla="*/ 362589 h 849958"/>
                <a:gd name="connsiteX32" fmla="*/ 906846 w 1018621"/>
                <a:gd name="connsiteY32" fmla="*/ 371598 h 849958"/>
                <a:gd name="connsiteX33" fmla="*/ 836103 w 1018621"/>
                <a:gd name="connsiteY33" fmla="*/ 763718 h 849958"/>
                <a:gd name="connsiteX34" fmla="*/ 680731 w 1018621"/>
                <a:gd name="connsiteY34" fmla="*/ 808173 h 849958"/>
                <a:gd name="connsiteX35" fmla="*/ 737297 w 1018621"/>
                <a:gd name="connsiteY35" fmla="*/ 725023 h 849958"/>
                <a:gd name="connsiteX36" fmla="*/ 799623 w 1018621"/>
                <a:gd name="connsiteY36" fmla="*/ 607314 h 849958"/>
                <a:gd name="connsiteX37" fmla="*/ 775254 w 1018621"/>
                <a:gd name="connsiteY37" fmla="*/ 585455 h 849958"/>
                <a:gd name="connsiteX38" fmla="*/ 725925 w 1018621"/>
                <a:gd name="connsiteY38" fmla="*/ 564483 h 849958"/>
                <a:gd name="connsiteX39" fmla="*/ 763438 w 1018621"/>
                <a:gd name="connsiteY39" fmla="*/ 513382 h 849958"/>
                <a:gd name="connsiteX40" fmla="*/ 772300 w 1018621"/>
                <a:gd name="connsiteY40" fmla="*/ 417678 h 849958"/>
                <a:gd name="connsiteX41" fmla="*/ 682947 w 1018621"/>
                <a:gd name="connsiteY41" fmla="*/ 299820 h 849958"/>
                <a:gd name="connsiteX42" fmla="*/ 615304 w 1018621"/>
                <a:gd name="connsiteY42" fmla="*/ 461838 h 849958"/>
                <a:gd name="connsiteX43" fmla="*/ 656953 w 1018621"/>
                <a:gd name="connsiteY43" fmla="*/ 525935 h 849958"/>
                <a:gd name="connsiteX44" fmla="*/ 707168 w 1018621"/>
                <a:gd name="connsiteY44" fmla="*/ 540114 h 849958"/>
                <a:gd name="connsiteX45" fmla="*/ 682947 w 1018621"/>
                <a:gd name="connsiteY45" fmla="*/ 603325 h 849958"/>
                <a:gd name="connsiteX46" fmla="*/ 674971 w 1018621"/>
                <a:gd name="connsiteY46" fmla="*/ 635375 h 849958"/>
                <a:gd name="connsiteX47" fmla="*/ 618553 w 1018621"/>
                <a:gd name="connsiteY47" fmla="*/ 639510 h 849958"/>
                <a:gd name="connsiteX48" fmla="*/ 578972 w 1018621"/>
                <a:gd name="connsiteY48" fmla="*/ 619572 h 849958"/>
                <a:gd name="connsiteX49" fmla="*/ 480314 w 1018621"/>
                <a:gd name="connsiteY49" fmla="*/ 617651 h 849958"/>
                <a:gd name="connsiteX50" fmla="*/ 432315 w 1018621"/>
                <a:gd name="connsiteY50" fmla="*/ 646304 h 849958"/>
                <a:gd name="connsiteX51" fmla="*/ 409866 w 1018621"/>
                <a:gd name="connsiteY51" fmla="*/ 659301 h 849958"/>
                <a:gd name="connsiteX52" fmla="*/ 384906 w 1018621"/>
                <a:gd name="connsiteY52" fmla="*/ 642316 h 849958"/>
                <a:gd name="connsiteX53" fmla="*/ 374715 w 1018621"/>
                <a:gd name="connsiteY53" fmla="*/ 544396 h 849958"/>
                <a:gd name="connsiteX54" fmla="*/ 408684 w 1018621"/>
                <a:gd name="connsiteY54" fmla="*/ 524606 h 849958"/>
                <a:gd name="connsiteX55" fmla="*/ 444277 w 1018621"/>
                <a:gd name="connsiteY55" fmla="*/ 468927 h 849958"/>
                <a:gd name="connsiteX56" fmla="*/ 390518 w 1018621"/>
                <a:gd name="connsiteY56" fmla="*/ 348854 h 849958"/>
                <a:gd name="connsiteX57" fmla="*/ 493459 w 1018621"/>
                <a:gd name="connsiteY57" fmla="*/ 200424 h 849958"/>
                <a:gd name="connsiteX58" fmla="*/ 678664 w 1018621"/>
                <a:gd name="connsiteY58" fmla="*/ 286380 h 849958"/>
                <a:gd name="connsiteX59" fmla="*/ 650012 w 1018621"/>
                <a:gd name="connsiteY59" fmla="*/ 210910 h 849958"/>
                <a:gd name="connsiteX60" fmla="*/ 664190 w 1018621"/>
                <a:gd name="connsiteY60" fmla="*/ 168522 h 849958"/>
                <a:gd name="connsiteX61" fmla="*/ 705301 w 1018621"/>
                <a:gd name="connsiteY61" fmla="*/ 162823 h 849958"/>
                <a:gd name="connsiteX62" fmla="*/ 795025 w 1018621"/>
                <a:gd name="connsiteY62" fmla="*/ 124695 h 849958"/>
                <a:gd name="connsiteX63" fmla="*/ 904188 w 1018621"/>
                <a:gd name="connsiteY63" fmla="*/ 173839 h 849958"/>
                <a:gd name="connsiteX64" fmla="*/ 987338 w 1018621"/>
                <a:gd name="connsiteY64" fmla="*/ 302183 h 849958"/>
                <a:gd name="connsiteX65" fmla="*/ 970501 w 1018621"/>
                <a:gd name="connsiteY65" fmla="*/ 668605 h 849958"/>
                <a:gd name="connsiteX66" fmla="*/ 918366 w 1018621"/>
                <a:gd name="connsiteY66" fmla="*/ 729010 h 849958"/>
                <a:gd name="connsiteX67" fmla="*/ 902858 w 1018621"/>
                <a:gd name="connsiteY67" fmla="*/ 673921 h 849958"/>
                <a:gd name="connsiteX68" fmla="*/ 921910 w 1018621"/>
                <a:gd name="connsiteY68" fmla="*/ 337924 h 849958"/>
                <a:gd name="connsiteX69" fmla="*/ 832262 w 1018621"/>
                <a:gd name="connsiteY69" fmla="*/ 207808 h 849958"/>
                <a:gd name="connsiteX70" fmla="*/ 672460 w 1018621"/>
                <a:gd name="connsiteY70" fmla="*/ 144892 h 849958"/>
                <a:gd name="connsiteX71" fmla="*/ 795025 w 1018621"/>
                <a:gd name="connsiteY71" fmla="*/ 124695 h 849958"/>
                <a:gd name="connsiteX72" fmla="*/ 259722 w 1018621"/>
                <a:gd name="connsiteY72" fmla="*/ 120488 h 849958"/>
                <a:gd name="connsiteX73" fmla="*/ 337203 w 1018621"/>
                <a:gd name="connsiteY73" fmla="*/ 149322 h 849958"/>
                <a:gd name="connsiteX74" fmla="*/ 129105 w 1018621"/>
                <a:gd name="connsiteY74" fmla="*/ 321973 h 849958"/>
                <a:gd name="connsiteX75" fmla="*/ 105622 w 1018621"/>
                <a:gd name="connsiteY75" fmla="*/ 596826 h 849958"/>
                <a:gd name="connsiteX76" fmla="*/ 161450 w 1018621"/>
                <a:gd name="connsiteY76" fmla="*/ 726056 h 849958"/>
                <a:gd name="connsiteX77" fmla="*/ 50829 w 1018621"/>
                <a:gd name="connsiteY77" fmla="*/ 654426 h 849958"/>
                <a:gd name="connsiteX78" fmla="*/ 45364 w 1018621"/>
                <a:gd name="connsiteY78" fmla="*/ 263192 h 849958"/>
                <a:gd name="connsiteX79" fmla="*/ 259722 w 1018621"/>
                <a:gd name="connsiteY79" fmla="*/ 120488 h 849958"/>
                <a:gd name="connsiteX80" fmla="*/ 300057 w 1018621"/>
                <a:gd name="connsiteY80" fmla="*/ 74350 h 849958"/>
                <a:gd name="connsiteX81" fmla="*/ 402924 w 1018621"/>
                <a:gd name="connsiteY81" fmla="*/ 114615 h 849958"/>
                <a:gd name="connsiteX82" fmla="*/ 407798 w 1018621"/>
                <a:gd name="connsiteY82" fmla="*/ 140018 h 849958"/>
                <a:gd name="connsiteX83" fmla="*/ 386087 w 1018621"/>
                <a:gd name="connsiteY83" fmla="*/ 144006 h 849958"/>
                <a:gd name="connsiteX84" fmla="*/ 347836 w 1018621"/>
                <a:gd name="connsiteY84" fmla="*/ 130123 h 849958"/>
                <a:gd name="connsiteX85" fmla="*/ 192760 w 1018621"/>
                <a:gd name="connsiteY85" fmla="*/ 116387 h 849958"/>
                <a:gd name="connsiteX86" fmla="*/ 300057 w 1018621"/>
                <a:gd name="connsiteY86" fmla="*/ 74350 h 849958"/>
                <a:gd name="connsiteX87" fmla="*/ 681322 w 1018621"/>
                <a:gd name="connsiteY87" fmla="*/ 42837 h 849958"/>
                <a:gd name="connsiteX88" fmla="*/ 759451 w 1018621"/>
                <a:gd name="connsiteY88" fmla="*/ 72671 h 849958"/>
                <a:gd name="connsiteX89" fmla="*/ 769346 w 1018621"/>
                <a:gd name="connsiteY89" fmla="*/ 93938 h 849958"/>
                <a:gd name="connsiteX90" fmla="*/ 749703 w 1018621"/>
                <a:gd name="connsiteY90" fmla="*/ 102652 h 849958"/>
                <a:gd name="connsiteX91" fmla="*/ 642922 w 1018621"/>
                <a:gd name="connsiteY91" fmla="*/ 139132 h 849958"/>
                <a:gd name="connsiteX92" fmla="*/ 579119 w 1018621"/>
                <a:gd name="connsiteY92" fmla="*/ 114911 h 849958"/>
                <a:gd name="connsiteX93" fmla="*/ 595366 w 1018621"/>
                <a:gd name="connsiteY93" fmla="*/ 75920 h 849958"/>
                <a:gd name="connsiteX94" fmla="*/ 681322 w 1018621"/>
                <a:gd name="connsiteY94" fmla="*/ 42837 h 849958"/>
                <a:gd name="connsiteX95" fmla="*/ 523921 w 1018621"/>
                <a:gd name="connsiteY95" fmla="*/ 26148 h 849958"/>
                <a:gd name="connsiteX96" fmla="*/ 557114 w 1018621"/>
                <a:gd name="connsiteY96" fmla="*/ 37816 h 849958"/>
                <a:gd name="connsiteX97" fmla="*/ 558295 w 1018621"/>
                <a:gd name="connsiteY97" fmla="*/ 39588 h 849958"/>
                <a:gd name="connsiteX98" fmla="*/ 559329 w 1018621"/>
                <a:gd name="connsiteY98" fmla="*/ 39145 h 849958"/>
                <a:gd name="connsiteX99" fmla="*/ 558295 w 1018621"/>
                <a:gd name="connsiteY99" fmla="*/ 84930 h 849958"/>
                <a:gd name="connsiteX100" fmla="*/ 579415 w 1018621"/>
                <a:gd name="connsiteY100" fmla="*/ 142677 h 849958"/>
                <a:gd name="connsiteX101" fmla="*/ 606295 w 1018621"/>
                <a:gd name="connsiteY101" fmla="*/ 173692 h 849958"/>
                <a:gd name="connsiteX102" fmla="*/ 567600 w 1018621"/>
                <a:gd name="connsiteY102" fmla="*/ 182997 h 849958"/>
                <a:gd name="connsiteX103" fmla="*/ 458604 w 1018621"/>
                <a:gd name="connsiteY103" fmla="*/ 193926 h 849958"/>
                <a:gd name="connsiteX104" fmla="*/ 433053 w 1018621"/>
                <a:gd name="connsiteY104" fmla="*/ 177827 h 849958"/>
                <a:gd name="connsiteX105" fmla="*/ 426997 w 1018621"/>
                <a:gd name="connsiteY105" fmla="*/ 139575 h 849958"/>
                <a:gd name="connsiteX106" fmla="*/ 479281 w 1018621"/>
                <a:gd name="connsiteY106" fmla="*/ 55096 h 849958"/>
                <a:gd name="connsiteX107" fmla="*/ 484893 w 1018621"/>
                <a:gd name="connsiteY107" fmla="*/ 49188 h 849958"/>
                <a:gd name="connsiteX108" fmla="*/ 531416 w 1018621"/>
                <a:gd name="connsiteY108" fmla="*/ 75625 h 849958"/>
                <a:gd name="connsiteX109" fmla="*/ 557557 w 1018621"/>
                <a:gd name="connsiteY109" fmla="*/ 42099 h 849958"/>
                <a:gd name="connsiteX110" fmla="*/ 544560 w 1018621"/>
                <a:gd name="connsiteY110" fmla="*/ 53767 h 849958"/>
                <a:gd name="connsiteX111" fmla="*/ 521077 w 1018621"/>
                <a:gd name="connsiteY111" fmla="*/ 65729 h 849958"/>
                <a:gd name="connsiteX112" fmla="*/ 520930 w 1018621"/>
                <a:gd name="connsiteY112" fmla="*/ 65729 h 849958"/>
                <a:gd name="connsiteX113" fmla="*/ 514431 w 1018621"/>
                <a:gd name="connsiteY113" fmla="*/ 65287 h 849958"/>
                <a:gd name="connsiteX114" fmla="*/ 491982 w 1018621"/>
                <a:gd name="connsiteY114" fmla="*/ 44757 h 849958"/>
                <a:gd name="connsiteX115" fmla="*/ 492278 w 1018621"/>
                <a:gd name="connsiteY115" fmla="*/ 41508 h 849958"/>
                <a:gd name="connsiteX116" fmla="*/ 523921 w 1018621"/>
                <a:gd name="connsiteY116" fmla="*/ 26148 h 849958"/>
                <a:gd name="connsiteX117" fmla="*/ 528896 w 1018621"/>
                <a:gd name="connsiteY117" fmla="*/ 1407 h 849958"/>
                <a:gd name="connsiteX118" fmla="*/ 567600 w 1018621"/>
                <a:gd name="connsiteY118" fmla="*/ 13447 h 849958"/>
                <a:gd name="connsiteX119" fmla="*/ 597138 w 1018621"/>
                <a:gd name="connsiteY119" fmla="*/ 47121 h 849958"/>
                <a:gd name="connsiteX120" fmla="*/ 585914 w 1018621"/>
                <a:gd name="connsiteY120" fmla="*/ 56573 h 849958"/>
                <a:gd name="connsiteX121" fmla="*/ 577495 w 1018621"/>
                <a:gd name="connsiteY121" fmla="*/ 45939 h 849958"/>
                <a:gd name="connsiteX122" fmla="*/ 513840 w 1018621"/>
                <a:gd name="connsiteY122" fmla="*/ 14333 h 849958"/>
                <a:gd name="connsiteX123" fmla="*/ 462887 w 1018621"/>
                <a:gd name="connsiteY123" fmla="*/ 54505 h 849958"/>
                <a:gd name="connsiteX124" fmla="*/ 457570 w 1018621"/>
                <a:gd name="connsiteY124" fmla="*/ 74296 h 849958"/>
                <a:gd name="connsiteX125" fmla="*/ 427588 w 1018621"/>
                <a:gd name="connsiteY125" fmla="*/ 111810 h 849958"/>
                <a:gd name="connsiteX126" fmla="*/ 380770 w 1018621"/>
                <a:gd name="connsiteY126" fmla="*/ 74739 h 849958"/>
                <a:gd name="connsiteX127" fmla="*/ 400709 w 1018621"/>
                <a:gd name="connsiteY127" fmla="*/ 35158 h 849958"/>
                <a:gd name="connsiteX128" fmla="*/ 528896 w 1018621"/>
                <a:gd name="connsiteY128" fmla="*/ 1407 h 849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</a:cxnLst>
              <a:rect l="l" t="t" r="r" b="b"/>
              <a:pathLst>
                <a:path w="1018621" h="849958">
                  <a:moveTo>
                    <a:pt x="582516" y="703607"/>
                  </a:moveTo>
                  <a:cubicBezTo>
                    <a:pt x="593150" y="703016"/>
                    <a:pt x="605261" y="707595"/>
                    <a:pt x="605113" y="717194"/>
                  </a:cubicBezTo>
                  <a:cubicBezTo>
                    <a:pt x="604227" y="773908"/>
                    <a:pt x="641297" y="766966"/>
                    <a:pt x="682651" y="758695"/>
                  </a:cubicBezTo>
                  <a:cubicBezTo>
                    <a:pt x="640411" y="847310"/>
                    <a:pt x="573212" y="859716"/>
                    <a:pt x="492573" y="844356"/>
                  </a:cubicBezTo>
                  <a:cubicBezTo>
                    <a:pt x="467465" y="839630"/>
                    <a:pt x="448117" y="822941"/>
                    <a:pt x="434825" y="800935"/>
                  </a:cubicBezTo>
                  <a:cubicBezTo>
                    <a:pt x="425373" y="785575"/>
                    <a:pt x="401743" y="758252"/>
                    <a:pt x="439699" y="755889"/>
                  </a:cubicBezTo>
                  <a:cubicBezTo>
                    <a:pt x="452696" y="755004"/>
                    <a:pt x="449890" y="737576"/>
                    <a:pt x="451071" y="726794"/>
                  </a:cubicBezTo>
                  <a:cubicBezTo>
                    <a:pt x="452253" y="716603"/>
                    <a:pt x="455502" y="707151"/>
                    <a:pt x="467760" y="707299"/>
                  </a:cubicBezTo>
                  <a:cubicBezTo>
                    <a:pt x="479871" y="707447"/>
                    <a:pt x="484006" y="716899"/>
                    <a:pt x="484597" y="726942"/>
                  </a:cubicBezTo>
                  <a:cubicBezTo>
                    <a:pt x="486222" y="755889"/>
                    <a:pt x="501138" y="768443"/>
                    <a:pt x="529791" y="767852"/>
                  </a:cubicBezTo>
                  <a:cubicBezTo>
                    <a:pt x="560511" y="767262"/>
                    <a:pt x="564203" y="746585"/>
                    <a:pt x="565679" y="723102"/>
                  </a:cubicBezTo>
                  <a:cubicBezTo>
                    <a:pt x="566270" y="712616"/>
                    <a:pt x="570406" y="704198"/>
                    <a:pt x="582516" y="703607"/>
                  </a:cubicBezTo>
                  <a:close/>
                  <a:moveTo>
                    <a:pt x="358469" y="166898"/>
                  </a:moveTo>
                  <a:cubicBezTo>
                    <a:pt x="375305" y="164535"/>
                    <a:pt x="392438" y="168818"/>
                    <a:pt x="406468" y="178418"/>
                  </a:cubicBezTo>
                  <a:cubicBezTo>
                    <a:pt x="426702" y="192153"/>
                    <a:pt x="438813" y="205593"/>
                    <a:pt x="418284" y="227747"/>
                  </a:cubicBezTo>
                  <a:cubicBezTo>
                    <a:pt x="406616" y="240448"/>
                    <a:pt x="388598" y="269839"/>
                    <a:pt x="384905" y="286233"/>
                  </a:cubicBezTo>
                  <a:cubicBezTo>
                    <a:pt x="374419" y="332460"/>
                    <a:pt x="336906" y="349740"/>
                    <a:pt x="317115" y="378539"/>
                  </a:cubicBezTo>
                  <a:cubicBezTo>
                    <a:pt x="295995" y="412213"/>
                    <a:pt x="263947" y="438649"/>
                    <a:pt x="251688" y="478083"/>
                  </a:cubicBezTo>
                  <a:cubicBezTo>
                    <a:pt x="259073" y="516926"/>
                    <a:pt x="291122" y="518846"/>
                    <a:pt x="320808" y="524163"/>
                  </a:cubicBezTo>
                  <a:cubicBezTo>
                    <a:pt x="352118" y="529628"/>
                    <a:pt x="361423" y="539818"/>
                    <a:pt x="356696" y="596827"/>
                  </a:cubicBezTo>
                  <a:cubicBezTo>
                    <a:pt x="354629" y="621639"/>
                    <a:pt x="320364" y="604211"/>
                    <a:pt x="304414" y="597270"/>
                  </a:cubicBezTo>
                  <a:cubicBezTo>
                    <a:pt x="274137" y="583978"/>
                    <a:pt x="272660" y="596384"/>
                    <a:pt x="276057" y="621492"/>
                  </a:cubicBezTo>
                  <a:cubicBezTo>
                    <a:pt x="284919" y="686771"/>
                    <a:pt x="315638" y="734623"/>
                    <a:pt x="379737" y="757072"/>
                  </a:cubicBezTo>
                  <a:cubicBezTo>
                    <a:pt x="391995" y="761355"/>
                    <a:pt x="404253" y="764751"/>
                    <a:pt x="403219" y="780554"/>
                  </a:cubicBezTo>
                  <a:cubicBezTo>
                    <a:pt x="402481" y="794290"/>
                    <a:pt x="390074" y="796653"/>
                    <a:pt x="380179" y="800936"/>
                  </a:cubicBezTo>
                  <a:cubicBezTo>
                    <a:pt x="302051" y="834757"/>
                    <a:pt x="250802" y="812013"/>
                    <a:pt x="198962" y="743632"/>
                  </a:cubicBezTo>
                  <a:cubicBezTo>
                    <a:pt x="132206" y="655460"/>
                    <a:pt x="111677" y="559608"/>
                    <a:pt x="121720" y="453419"/>
                  </a:cubicBezTo>
                  <a:cubicBezTo>
                    <a:pt x="132059" y="376324"/>
                    <a:pt x="144612" y="317100"/>
                    <a:pt x="193793" y="263192"/>
                  </a:cubicBezTo>
                  <a:cubicBezTo>
                    <a:pt x="248587" y="208547"/>
                    <a:pt x="301312" y="174726"/>
                    <a:pt x="358469" y="166898"/>
                  </a:cubicBezTo>
                  <a:close/>
                  <a:moveTo>
                    <a:pt x="705301" y="162823"/>
                  </a:moveTo>
                  <a:cubicBezTo>
                    <a:pt x="745475" y="161978"/>
                    <a:pt x="782306" y="176129"/>
                    <a:pt x="810995" y="209138"/>
                  </a:cubicBezTo>
                  <a:cubicBezTo>
                    <a:pt x="850281" y="254479"/>
                    <a:pt x="886022" y="303660"/>
                    <a:pt x="904484" y="362589"/>
                  </a:cubicBezTo>
                  <a:cubicBezTo>
                    <a:pt x="905961" y="365690"/>
                    <a:pt x="906699" y="368792"/>
                    <a:pt x="906846" y="371598"/>
                  </a:cubicBezTo>
                  <a:cubicBezTo>
                    <a:pt x="942883" y="512643"/>
                    <a:pt x="923388" y="645861"/>
                    <a:pt x="836103" y="763718"/>
                  </a:cubicBezTo>
                  <a:cubicBezTo>
                    <a:pt x="801100" y="810979"/>
                    <a:pt x="740842" y="810979"/>
                    <a:pt x="680731" y="808173"/>
                  </a:cubicBezTo>
                  <a:cubicBezTo>
                    <a:pt x="696682" y="774795"/>
                    <a:pt x="697568" y="746291"/>
                    <a:pt x="737297" y="725023"/>
                  </a:cubicBezTo>
                  <a:cubicBezTo>
                    <a:pt x="779094" y="702574"/>
                    <a:pt x="789875" y="652359"/>
                    <a:pt x="799623" y="607314"/>
                  </a:cubicBezTo>
                  <a:cubicBezTo>
                    <a:pt x="804349" y="585603"/>
                    <a:pt x="801690" y="574526"/>
                    <a:pt x="775254" y="585455"/>
                  </a:cubicBezTo>
                  <a:cubicBezTo>
                    <a:pt x="731980" y="603325"/>
                    <a:pt x="727254" y="599634"/>
                    <a:pt x="725925" y="564483"/>
                  </a:cubicBezTo>
                  <a:cubicBezTo>
                    <a:pt x="724743" y="533763"/>
                    <a:pt x="725334" y="524015"/>
                    <a:pt x="763438" y="513382"/>
                  </a:cubicBezTo>
                  <a:cubicBezTo>
                    <a:pt x="819118" y="497874"/>
                    <a:pt x="816016" y="482514"/>
                    <a:pt x="772300" y="417678"/>
                  </a:cubicBezTo>
                  <a:cubicBezTo>
                    <a:pt x="746750" y="371746"/>
                    <a:pt x="720165" y="345014"/>
                    <a:pt x="682947" y="299820"/>
                  </a:cubicBezTo>
                  <a:cubicBezTo>
                    <a:pt x="649273" y="358011"/>
                    <a:pt x="635833" y="408964"/>
                    <a:pt x="615304" y="461838"/>
                  </a:cubicBezTo>
                  <a:cubicBezTo>
                    <a:pt x="597876" y="512052"/>
                    <a:pt x="603932" y="520471"/>
                    <a:pt x="656953" y="525935"/>
                  </a:cubicBezTo>
                  <a:cubicBezTo>
                    <a:pt x="674676" y="527708"/>
                    <a:pt x="702294" y="516631"/>
                    <a:pt x="707168" y="540114"/>
                  </a:cubicBezTo>
                  <a:cubicBezTo>
                    <a:pt x="711894" y="563006"/>
                    <a:pt x="716177" y="603325"/>
                    <a:pt x="682947" y="603325"/>
                  </a:cubicBezTo>
                  <a:cubicBezTo>
                    <a:pt x="674824" y="603325"/>
                    <a:pt x="679254" y="626956"/>
                    <a:pt x="674971" y="635375"/>
                  </a:cubicBezTo>
                  <a:cubicBezTo>
                    <a:pt x="661532" y="661959"/>
                    <a:pt x="631993" y="665651"/>
                    <a:pt x="618553" y="639510"/>
                  </a:cubicBezTo>
                  <a:cubicBezTo>
                    <a:pt x="608510" y="619867"/>
                    <a:pt x="595809" y="619572"/>
                    <a:pt x="578972" y="619572"/>
                  </a:cubicBezTo>
                  <a:cubicBezTo>
                    <a:pt x="546037" y="619572"/>
                    <a:pt x="513102" y="620162"/>
                    <a:pt x="480314" y="617651"/>
                  </a:cubicBezTo>
                  <a:cubicBezTo>
                    <a:pt x="456093" y="615879"/>
                    <a:pt x="433053" y="608938"/>
                    <a:pt x="432315" y="646304"/>
                  </a:cubicBezTo>
                  <a:cubicBezTo>
                    <a:pt x="432019" y="657528"/>
                    <a:pt x="420204" y="659596"/>
                    <a:pt x="409866" y="659301"/>
                  </a:cubicBezTo>
                  <a:cubicBezTo>
                    <a:pt x="398050" y="658858"/>
                    <a:pt x="388893" y="654870"/>
                    <a:pt x="384906" y="642316"/>
                  </a:cubicBezTo>
                  <a:cubicBezTo>
                    <a:pt x="374863" y="610267"/>
                    <a:pt x="375011" y="577184"/>
                    <a:pt x="374715" y="544396"/>
                  </a:cubicBezTo>
                  <a:cubicBezTo>
                    <a:pt x="374420" y="520914"/>
                    <a:pt x="395539" y="526379"/>
                    <a:pt x="408684" y="524606"/>
                  </a:cubicBezTo>
                  <a:cubicBezTo>
                    <a:pt x="443687" y="520028"/>
                    <a:pt x="458161" y="504077"/>
                    <a:pt x="444277" y="468927"/>
                  </a:cubicBezTo>
                  <a:cubicBezTo>
                    <a:pt x="426260" y="428902"/>
                    <a:pt x="405583" y="389912"/>
                    <a:pt x="390518" y="348854"/>
                  </a:cubicBezTo>
                  <a:cubicBezTo>
                    <a:pt x="377373" y="313112"/>
                    <a:pt x="431281" y="207365"/>
                    <a:pt x="493459" y="200424"/>
                  </a:cubicBezTo>
                  <a:cubicBezTo>
                    <a:pt x="558590" y="193039"/>
                    <a:pt x="620325" y="176793"/>
                    <a:pt x="678664" y="286380"/>
                  </a:cubicBezTo>
                  <a:cubicBezTo>
                    <a:pt x="675710" y="260977"/>
                    <a:pt x="676005" y="237937"/>
                    <a:pt x="650012" y="210910"/>
                  </a:cubicBezTo>
                  <a:cubicBezTo>
                    <a:pt x="607181" y="166455"/>
                    <a:pt x="642184" y="173987"/>
                    <a:pt x="664190" y="168522"/>
                  </a:cubicBezTo>
                  <a:cubicBezTo>
                    <a:pt x="678147" y="165052"/>
                    <a:pt x="691910" y="163104"/>
                    <a:pt x="705301" y="162823"/>
                  </a:cubicBezTo>
                  <a:close/>
                  <a:moveTo>
                    <a:pt x="795025" y="124695"/>
                  </a:moveTo>
                  <a:cubicBezTo>
                    <a:pt x="837099" y="130123"/>
                    <a:pt x="876938" y="147107"/>
                    <a:pt x="904188" y="173839"/>
                  </a:cubicBezTo>
                  <a:cubicBezTo>
                    <a:pt x="944212" y="212978"/>
                    <a:pt x="965036" y="245617"/>
                    <a:pt x="987338" y="302183"/>
                  </a:cubicBezTo>
                  <a:cubicBezTo>
                    <a:pt x="1035042" y="422404"/>
                    <a:pt x="1027215" y="553701"/>
                    <a:pt x="970501" y="668605"/>
                  </a:cubicBezTo>
                  <a:cubicBezTo>
                    <a:pt x="964741" y="680272"/>
                    <a:pt x="934169" y="729010"/>
                    <a:pt x="918366" y="729010"/>
                  </a:cubicBezTo>
                  <a:cubicBezTo>
                    <a:pt x="897246" y="726942"/>
                    <a:pt x="884102" y="726499"/>
                    <a:pt x="902858" y="673921"/>
                  </a:cubicBezTo>
                  <a:cubicBezTo>
                    <a:pt x="942144" y="564039"/>
                    <a:pt x="961491" y="452533"/>
                    <a:pt x="921910" y="337924"/>
                  </a:cubicBezTo>
                  <a:cubicBezTo>
                    <a:pt x="895769" y="287857"/>
                    <a:pt x="865493" y="253888"/>
                    <a:pt x="832262" y="207808"/>
                  </a:cubicBezTo>
                  <a:cubicBezTo>
                    <a:pt x="799770" y="162910"/>
                    <a:pt x="736263" y="137212"/>
                    <a:pt x="672460" y="144892"/>
                  </a:cubicBezTo>
                  <a:cubicBezTo>
                    <a:pt x="708645" y="125397"/>
                    <a:pt x="752952" y="119267"/>
                    <a:pt x="795025" y="124695"/>
                  </a:cubicBezTo>
                  <a:close/>
                  <a:moveTo>
                    <a:pt x="259722" y="120488"/>
                  </a:moveTo>
                  <a:cubicBezTo>
                    <a:pt x="287099" y="122867"/>
                    <a:pt x="313609" y="132190"/>
                    <a:pt x="337203" y="149322"/>
                  </a:cubicBezTo>
                  <a:cubicBezTo>
                    <a:pt x="252723" y="189790"/>
                    <a:pt x="173265" y="235131"/>
                    <a:pt x="129105" y="321973"/>
                  </a:cubicBezTo>
                  <a:cubicBezTo>
                    <a:pt x="96023" y="411326"/>
                    <a:pt x="85684" y="502747"/>
                    <a:pt x="105622" y="596826"/>
                  </a:cubicBezTo>
                  <a:cubicBezTo>
                    <a:pt x="115075" y="641429"/>
                    <a:pt x="133536" y="682339"/>
                    <a:pt x="161450" y="726056"/>
                  </a:cubicBezTo>
                  <a:cubicBezTo>
                    <a:pt x="106361" y="722216"/>
                    <a:pt x="70325" y="695189"/>
                    <a:pt x="50829" y="654426"/>
                  </a:cubicBezTo>
                  <a:cubicBezTo>
                    <a:pt x="-10463" y="525787"/>
                    <a:pt x="-21097" y="394489"/>
                    <a:pt x="45364" y="263192"/>
                  </a:cubicBezTo>
                  <a:cubicBezTo>
                    <a:pt x="87678" y="168707"/>
                    <a:pt x="177594" y="113350"/>
                    <a:pt x="259722" y="120488"/>
                  </a:cubicBezTo>
                  <a:close/>
                  <a:moveTo>
                    <a:pt x="300057" y="74350"/>
                  </a:moveTo>
                  <a:cubicBezTo>
                    <a:pt x="339897" y="74295"/>
                    <a:pt x="378998" y="87956"/>
                    <a:pt x="402924" y="114615"/>
                  </a:cubicBezTo>
                  <a:cubicBezTo>
                    <a:pt x="410309" y="122885"/>
                    <a:pt x="418727" y="127021"/>
                    <a:pt x="407798" y="140018"/>
                  </a:cubicBezTo>
                  <a:cubicBezTo>
                    <a:pt x="400708" y="148436"/>
                    <a:pt x="393472" y="146221"/>
                    <a:pt x="386087" y="144006"/>
                  </a:cubicBezTo>
                  <a:cubicBezTo>
                    <a:pt x="373091" y="140166"/>
                    <a:pt x="360241" y="135587"/>
                    <a:pt x="347836" y="130123"/>
                  </a:cubicBezTo>
                  <a:cubicBezTo>
                    <a:pt x="299245" y="108559"/>
                    <a:pt x="248735" y="104276"/>
                    <a:pt x="192760" y="116387"/>
                  </a:cubicBezTo>
                  <a:cubicBezTo>
                    <a:pt x="219640" y="88178"/>
                    <a:pt x="260218" y="74406"/>
                    <a:pt x="300057" y="74350"/>
                  </a:cubicBezTo>
                  <a:close/>
                  <a:moveTo>
                    <a:pt x="681322" y="42837"/>
                  </a:moveTo>
                  <a:cubicBezTo>
                    <a:pt x="711156" y="43428"/>
                    <a:pt x="738331" y="50813"/>
                    <a:pt x="759451" y="72671"/>
                  </a:cubicBezTo>
                  <a:cubicBezTo>
                    <a:pt x="764768" y="78136"/>
                    <a:pt x="769789" y="86997"/>
                    <a:pt x="769346" y="93938"/>
                  </a:cubicBezTo>
                  <a:cubicBezTo>
                    <a:pt x="768607" y="104867"/>
                    <a:pt x="757235" y="102357"/>
                    <a:pt x="749703" y="102652"/>
                  </a:cubicBezTo>
                  <a:cubicBezTo>
                    <a:pt x="710269" y="103834"/>
                    <a:pt x="674971" y="117126"/>
                    <a:pt x="642922" y="139132"/>
                  </a:cubicBezTo>
                  <a:cubicBezTo>
                    <a:pt x="610578" y="161433"/>
                    <a:pt x="595513" y="128055"/>
                    <a:pt x="579119" y="114911"/>
                  </a:cubicBezTo>
                  <a:cubicBezTo>
                    <a:pt x="563465" y="102357"/>
                    <a:pt x="583403" y="86111"/>
                    <a:pt x="595366" y="75920"/>
                  </a:cubicBezTo>
                  <a:cubicBezTo>
                    <a:pt x="619883" y="54653"/>
                    <a:pt x="649273" y="44757"/>
                    <a:pt x="681322" y="42837"/>
                  </a:cubicBezTo>
                  <a:close/>
                  <a:moveTo>
                    <a:pt x="523921" y="26148"/>
                  </a:moveTo>
                  <a:cubicBezTo>
                    <a:pt x="534776" y="26370"/>
                    <a:pt x="545890" y="31096"/>
                    <a:pt x="557114" y="37816"/>
                  </a:cubicBezTo>
                  <a:cubicBezTo>
                    <a:pt x="557705" y="38259"/>
                    <a:pt x="558148" y="38850"/>
                    <a:pt x="558295" y="39588"/>
                  </a:cubicBezTo>
                  <a:cubicBezTo>
                    <a:pt x="558591" y="39440"/>
                    <a:pt x="559034" y="39293"/>
                    <a:pt x="559329" y="39145"/>
                  </a:cubicBezTo>
                  <a:cubicBezTo>
                    <a:pt x="573508" y="54800"/>
                    <a:pt x="565090" y="70308"/>
                    <a:pt x="558295" y="84930"/>
                  </a:cubicBezTo>
                  <a:cubicBezTo>
                    <a:pt x="546185" y="111661"/>
                    <a:pt x="546480" y="131895"/>
                    <a:pt x="579415" y="142677"/>
                  </a:cubicBezTo>
                  <a:cubicBezTo>
                    <a:pt x="593298" y="147107"/>
                    <a:pt x="611169" y="155231"/>
                    <a:pt x="606295" y="173692"/>
                  </a:cubicBezTo>
                  <a:cubicBezTo>
                    <a:pt x="600683" y="195107"/>
                    <a:pt x="581040" y="183735"/>
                    <a:pt x="567600" y="182997"/>
                  </a:cubicBezTo>
                  <a:cubicBezTo>
                    <a:pt x="530529" y="180929"/>
                    <a:pt x="493459" y="176055"/>
                    <a:pt x="458604" y="193926"/>
                  </a:cubicBezTo>
                  <a:cubicBezTo>
                    <a:pt x="440733" y="203083"/>
                    <a:pt x="437483" y="189200"/>
                    <a:pt x="433053" y="177827"/>
                  </a:cubicBezTo>
                  <a:cubicBezTo>
                    <a:pt x="428031" y="165126"/>
                    <a:pt x="407650" y="146074"/>
                    <a:pt x="426997" y="139575"/>
                  </a:cubicBezTo>
                  <a:cubicBezTo>
                    <a:pt x="471157" y="124806"/>
                    <a:pt x="467761" y="86702"/>
                    <a:pt x="479281" y="55096"/>
                  </a:cubicBezTo>
                  <a:cubicBezTo>
                    <a:pt x="480166" y="52733"/>
                    <a:pt x="482973" y="51108"/>
                    <a:pt x="484893" y="49188"/>
                  </a:cubicBezTo>
                  <a:cubicBezTo>
                    <a:pt x="490800" y="75034"/>
                    <a:pt x="509557" y="77840"/>
                    <a:pt x="531416" y="75625"/>
                  </a:cubicBezTo>
                  <a:cubicBezTo>
                    <a:pt x="552240" y="73557"/>
                    <a:pt x="558148" y="60560"/>
                    <a:pt x="557557" y="42099"/>
                  </a:cubicBezTo>
                  <a:cubicBezTo>
                    <a:pt x="553274" y="46234"/>
                    <a:pt x="548843" y="50222"/>
                    <a:pt x="544560" y="53767"/>
                  </a:cubicBezTo>
                  <a:cubicBezTo>
                    <a:pt x="538948" y="59822"/>
                    <a:pt x="532006" y="65729"/>
                    <a:pt x="521077" y="65729"/>
                  </a:cubicBezTo>
                  <a:cubicBezTo>
                    <a:pt x="521077" y="65729"/>
                    <a:pt x="520930" y="65729"/>
                    <a:pt x="520930" y="65729"/>
                  </a:cubicBezTo>
                  <a:cubicBezTo>
                    <a:pt x="518714" y="65877"/>
                    <a:pt x="516646" y="65729"/>
                    <a:pt x="514431" y="65287"/>
                  </a:cubicBezTo>
                  <a:cubicBezTo>
                    <a:pt x="501877" y="63366"/>
                    <a:pt x="499071" y="55243"/>
                    <a:pt x="491982" y="44757"/>
                  </a:cubicBezTo>
                  <a:cubicBezTo>
                    <a:pt x="491391" y="43723"/>
                    <a:pt x="491391" y="42394"/>
                    <a:pt x="492278" y="41508"/>
                  </a:cubicBezTo>
                  <a:cubicBezTo>
                    <a:pt x="502469" y="30210"/>
                    <a:pt x="513065" y="25927"/>
                    <a:pt x="523921" y="26148"/>
                  </a:cubicBezTo>
                  <a:close/>
                  <a:moveTo>
                    <a:pt x="528896" y="1407"/>
                  </a:moveTo>
                  <a:cubicBezTo>
                    <a:pt x="543194" y="3348"/>
                    <a:pt x="556449" y="7317"/>
                    <a:pt x="567600" y="13447"/>
                  </a:cubicBezTo>
                  <a:cubicBezTo>
                    <a:pt x="580597" y="20683"/>
                    <a:pt x="594185" y="28216"/>
                    <a:pt x="597138" y="47121"/>
                  </a:cubicBezTo>
                  <a:cubicBezTo>
                    <a:pt x="593741" y="50074"/>
                    <a:pt x="590345" y="55539"/>
                    <a:pt x="585914" y="56573"/>
                  </a:cubicBezTo>
                  <a:cubicBezTo>
                    <a:pt x="578381" y="58345"/>
                    <a:pt x="578972" y="50961"/>
                    <a:pt x="577495" y="45939"/>
                  </a:cubicBezTo>
                  <a:cubicBezTo>
                    <a:pt x="567600" y="12856"/>
                    <a:pt x="539539" y="14333"/>
                    <a:pt x="513840" y="14333"/>
                  </a:cubicBezTo>
                  <a:cubicBezTo>
                    <a:pt x="487404" y="14333"/>
                    <a:pt x="471010" y="29988"/>
                    <a:pt x="462887" y="54505"/>
                  </a:cubicBezTo>
                  <a:cubicBezTo>
                    <a:pt x="460819" y="61004"/>
                    <a:pt x="459490" y="67797"/>
                    <a:pt x="457570" y="74296"/>
                  </a:cubicBezTo>
                  <a:cubicBezTo>
                    <a:pt x="452696" y="91133"/>
                    <a:pt x="450628" y="114173"/>
                    <a:pt x="427588" y="111810"/>
                  </a:cubicBezTo>
                  <a:cubicBezTo>
                    <a:pt x="407059" y="109742"/>
                    <a:pt x="391552" y="90690"/>
                    <a:pt x="380770" y="74739"/>
                  </a:cubicBezTo>
                  <a:cubicBezTo>
                    <a:pt x="369546" y="58050"/>
                    <a:pt x="388450" y="45201"/>
                    <a:pt x="400709" y="35158"/>
                  </a:cubicBezTo>
                  <a:cubicBezTo>
                    <a:pt x="433718" y="8019"/>
                    <a:pt x="486001" y="-4415"/>
                    <a:pt x="528896" y="1407"/>
                  </a:cubicBezTo>
                  <a:close/>
                </a:path>
              </a:pathLst>
            </a:custGeom>
            <a:solidFill>
              <a:schemeClr val="accent1"/>
            </a:solidFill>
            <a:ln w="2548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2032" name="Group 2031">
            <a:extLst>
              <a:ext uri="{FF2B5EF4-FFF2-40B4-BE49-F238E27FC236}">
                <a16:creationId xmlns:a16="http://schemas.microsoft.com/office/drawing/2014/main" id="{83D31EC3-513B-426C-8FF9-48A0978EE944}"/>
              </a:ext>
            </a:extLst>
          </p:cNvPr>
          <p:cNvGrpSpPr/>
          <p:nvPr/>
        </p:nvGrpSpPr>
        <p:grpSpPr>
          <a:xfrm>
            <a:off x="9248071" y="4337086"/>
            <a:ext cx="917494" cy="791233"/>
            <a:chOff x="1546565" y="3833069"/>
            <a:chExt cx="1038225" cy="895350"/>
          </a:xfrm>
        </p:grpSpPr>
        <p:sp>
          <p:nvSpPr>
            <p:cNvPr id="2033" name="Freeform: Shape 2032">
              <a:extLst>
                <a:ext uri="{FF2B5EF4-FFF2-40B4-BE49-F238E27FC236}">
                  <a16:creationId xmlns:a16="http://schemas.microsoft.com/office/drawing/2014/main" id="{F098A29E-6BA7-4216-8986-D436EFA824F5}"/>
                </a:ext>
              </a:extLst>
            </p:cNvPr>
            <p:cNvSpPr/>
            <p:nvPr/>
          </p:nvSpPr>
          <p:spPr>
            <a:xfrm>
              <a:off x="1546565" y="3833069"/>
              <a:ext cx="1038225" cy="895350"/>
            </a:xfrm>
            <a:custGeom>
              <a:avLst/>
              <a:gdLst>
                <a:gd name="connsiteX0" fmla="*/ 825706 w 1038225"/>
                <a:gd name="connsiteY0" fmla="*/ 549988 h 895350"/>
                <a:gd name="connsiteX1" fmla="*/ 825706 w 1038225"/>
                <a:gd name="connsiteY1" fmla="*/ 574753 h 895350"/>
                <a:gd name="connsiteX2" fmla="*/ 1035256 w 1038225"/>
                <a:gd name="connsiteY2" fmla="*/ 706198 h 895350"/>
                <a:gd name="connsiteX3" fmla="*/ 995251 w 1038225"/>
                <a:gd name="connsiteY3" fmla="*/ 802400 h 895350"/>
                <a:gd name="connsiteX4" fmla="*/ 920956 w 1038225"/>
                <a:gd name="connsiteY4" fmla="*/ 793828 h 895350"/>
                <a:gd name="connsiteX5" fmla="*/ 756173 w 1038225"/>
                <a:gd name="connsiteY5" fmla="*/ 699530 h 895350"/>
                <a:gd name="connsiteX6" fmla="*/ 763793 w 1038225"/>
                <a:gd name="connsiteY6" fmla="*/ 729058 h 895350"/>
                <a:gd name="connsiteX7" fmla="*/ 798083 w 1038225"/>
                <a:gd name="connsiteY7" fmla="*/ 817640 h 895350"/>
                <a:gd name="connsiteX8" fmla="*/ 690451 w 1038225"/>
                <a:gd name="connsiteY8" fmla="*/ 884315 h 895350"/>
                <a:gd name="connsiteX9" fmla="*/ 623776 w 1038225"/>
                <a:gd name="connsiteY9" fmla="*/ 865265 h 895350"/>
                <a:gd name="connsiteX10" fmla="*/ 594248 w 1038225"/>
                <a:gd name="connsiteY10" fmla="*/ 816688 h 895350"/>
                <a:gd name="connsiteX11" fmla="*/ 560911 w 1038225"/>
                <a:gd name="connsiteY11" fmla="*/ 799543 h 895350"/>
                <a:gd name="connsiteX12" fmla="*/ 482806 w 1038225"/>
                <a:gd name="connsiteY12" fmla="*/ 762395 h 895350"/>
                <a:gd name="connsiteX13" fmla="*/ 421846 w 1038225"/>
                <a:gd name="connsiteY13" fmla="*/ 734773 h 895350"/>
                <a:gd name="connsiteX14" fmla="*/ 6556 w 1038225"/>
                <a:gd name="connsiteY14" fmla="*/ 438545 h 895350"/>
                <a:gd name="connsiteX15" fmla="*/ 350408 w 1038225"/>
                <a:gd name="connsiteY15" fmla="*/ 395 h 895350"/>
                <a:gd name="connsiteX16" fmla="*/ 719978 w 1038225"/>
                <a:gd name="connsiteY16" fmla="*/ 257570 h 895350"/>
                <a:gd name="connsiteX17" fmla="*/ 746648 w 1038225"/>
                <a:gd name="connsiteY17" fmla="*/ 293765 h 895350"/>
                <a:gd name="connsiteX18" fmla="*/ 825706 w 1038225"/>
                <a:gd name="connsiteY18" fmla="*/ 361393 h 895350"/>
                <a:gd name="connsiteX19" fmla="*/ 863806 w 1038225"/>
                <a:gd name="connsiteY19" fmla="*/ 373775 h 895350"/>
                <a:gd name="connsiteX20" fmla="*/ 960961 w 1038225"/>
                <a:gd name="connsiteY20" fmla="*/ 406160 h 895350"/>
                <a:gd name="connsiteX21" fmla="*/ 957151 w 1038225"/>
                <a:gd name="connsiteY21" fmla="*/ 550940 h 895350"/>
                <a:gd name="connsiteX22" fmla="*/ 923813 w 1038225"/>
                <a:gd name="connsiteY22" fmla="*/ 582373 h 895350"/>
                <a:gd name="connsiteX23" fmla="*/ 825706 w 1038225"/>
                <a:gd name="connsiteY23" fmla="*/ 549988 h 895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038225" h="895350">
                  <a:moveTo>
                    <a:pt x="825706" y="549988"/>
                  </a:moveTo>
                  <a:cubicBezTo>
                    <a:pt x="819038" y="546178"/>
                    <a:pt x="813323" y="567133"/>
                    <a:pt x="825706" y="574753"/>
                  </a:cubicBezTo>
                  <a:cubicBezTo>
                    <a:pt x="871426" y="602375"/>
                    <a:pt x="1026683" y="696673"/>
                    <a:pt x="1035256" y="706198"/>
                  </a:cubicBezTo>
                  <a:cubicBezTo>
                    <a:pt x="1053353" y="727153"/>
                    <a:pt x="1020016" y="767158"/>
                    <a:pt x="995251" y="802400"/>
                  </a:cubicBezTo>
                  <a:cubicBezTo>
                    <a:pt x="976201" y="829070"/>
                    <a:pt x="964771" y="822403"/>
                    <a:pt x="920956" y="793828"/>
                  </a:cubicBezTo>
                  <a:cubicBezTo>
                    <a:pt x="867616" y="760490"/>
                    <a:pt x="815228" y="724295"/>
                    <a:pt x="756173" y="699530"/>
                  </a:cubicBezTo>
                  <a:cubicBezTo>
                    <a:pt x="748553" y="712865"/>
                    <a:pt x="757126" y="721438"/>
                    <a:pt x="763793" y="729058"/>
                  </a:cubicBezTo>
                  <a:cubicBezTo>
                    <a:pt x="815228" y="779540"/>
                    <a:pt x="817133" y="804305"/>
                    <a:pt x="798083" y="817640"/>
                  </a:cubicBezTo>
                  <a:cubicBezTo>
                    <a:pt x="783796" y="825260"/>
                    <a:pt x="710453" y="874790"/>
                    <a:pt x="690451" y="884315"/>
                  </a:cubicBezTo>
                  <a:cubicBezTo>
                    <a:pt x="659018" y="906223"/>
                    <a:pt x="651398" y="903365"/>
                    <a:pt x="623776" y="865265"/>
                  </a:cubicBezTo>
                  <a:cubicBezTo>
                    <a:pt x="612346" y="850025"/>
                    <a:pt x="603773" y="832880"/>
                    <a:pt x="594248" y="816688"/>
                  </a:cubicBezTo>
                  <a:cubicBezTo>
                    <a:pt x="586628" y="803353"/>
                    <a:pt x="579961" y="791923"/>
                    <a:pt x="560911" y="799543"/>
                  </a:cubicBezTo>
                  <a:cubicBezTo>
                    <a:pt x="521858" y="814783"/>
                    <a:pt x="499951" y="789065"/>
                    <a:pt x="482806" y="762395"/>
                  </a:cubicBezTo>
                  <a:cubicBezTo>
                    <a:pt x="466613" y="738583"/>
                    <a:pt x="453278" y="730963"/>
                    <a:pt x="421846" y="734773"/>
                  </a:cubicBezTo>
                  <a:cubicBezTo>
                    <a:pt x="227536" y="762395"/>
                    <a:pt x="41798" y="626188"/>
                    <a:pt x="6556" y="438545"/>
                  </a:cubicBezTo>
                  <a:cubicBezTo>
                    <a:pt x="-36307" y="216613"/>
                    <a:pt x="137048" y="11825"/>
                    <a:pt x="350408" y="395"/>
                  </a:cubicBezTo>
                  <a:cubicBezTo>
                    <a:pt x="521858" y="-8177"/>
                    <a:pt x="682831" y="124220"/>
                    <a:pt x="719978" y="257570"/>
                  </a:cubicBezTo>
                  <a:cubicBezTo>
                    <a:pt x="723788" y="272810"/>
                    <a:pt x="728551" y="289003"/>
                    <a:pt x="746648" y="293765"/>
                  </a:cubicBezTo>
                  <a:cubicBezTo>
                    <a:pt x="783796" y="303290"/>
                    <a:pt x="812371" y="322340"/>
                    <a:pt x="825706" y="361393"/>
                  </a:cubicBezTo>
                  <a:cubicBezTo>
                    <a:pt x="831421" y="377585"/>
                    <a:pt x="849518" y="373775"/>
                    <a:pt x="863806" y="373775"/>
                  </a:cubicBezTo>
                  <a:cubicBezTo>
                    <a:pt x="935243" y="376633"/>
                    <a:pt x="960008" y="377585"/>
                    <a:pt x="960961" y="406160"/>
                  </a:cubicBezTo>
                  <a:cubicBezTo>
                    <a:pt x="960008" y="413780"/>
                    <a:pt x="956198" y="543320"/>
                    <a:pt x="957151" y="550940"/>
                  </a:cubicBezTo>
                  <a:cubicBezTo>
                    <a:pt x="957151" y="573800"/>
                    <a:pt x="937148" y="587135"/>
                    <a:pt x="923813" y="582373"/>
                  </a:cubicBezTo>
                  <a:cubicBezTo>
                    <a:pt x="908573" y="577610"/>
                    <a:pt x="842851" y="558560"/>
                    <a:pt x="825706" y="549988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034" name="Freeform: Shape 2033">
              <a:extLst>
                <a:ext uri="{FF2B5EF4-FFF2-40B4-BE49-F238E27FC236}">
                  <a16:creationId xmlns:a16="http://schemas.microsoft.com/office/drawing/2014/main" id="{D1EC1A7D-ADD3-419B-888D-48ABD7BF389C}"/>
                </a:ext>
              </a:extLst>
            </p:cNvPr>
            <p:cNvSpPr/>
            <p:nvPr/>
          </p:nvSpPr>
          <p:spPr>
            <a:xfrm>
              <a:off x="1566996" y="3857892"/>
              <a:ext cx="990600" cy="838200"/>
            </a:xfrm>
            <a:custGeom>
              <a:avLst/>
              <a:gdLst>
                <a:gd name="connsiteX0" fmla="*/ 795750 w 990600"/>
                <a:gd name="connsiteY0" fmla="*/ 501352 h 838200"/>
                <a:gd name="connsiteX1" fmla="*/ 787177 w 990600"/>
                <a:gd name="connsiteY1" fmla="*/ 563265 h 838200"/>
                <a:gd name="connsiteX2" fmla="*/ 990060 w 990600"/>
                <a:gd name="connsiteY2" fmla="*/ 685185 h 838200"/>
                <a:gd name="connsiteX3" fmla="*/ 968152 w 990600"/>
                <a:gd name="connsiteY3" fmla="*/ 755670 h 838200"/>
                <a:gd name="connsiteX4" fmla="*/ 883380 w 990600"/>
                <a:gd name="connsiteY4" fmla="*/ 729000 h 838200"/>
                <a:gd name="connsiteX5" fmla="*/ 730027 w 990600"/>
                <a:gd name="connsiteY5" fmla="*/ 641370 h 838200"/>
                <a:gd name="connsiteX6" fmla="*/ 709072 w 990600"/>
                <a:gd name="connsiteY6" fmla="*/ 696615 h 838200"/>
                <a:gd name="connsiteX7" fmla="*/ 750030 w 990600"/>
                <a:gd name="connsiteY7" fmla="*/ 787102 h 838200"/>
                <a:gd name="connsiteX8" fmla="*/ 657637 w 990600"/>
                <a:gd name="connsiteY8" fmla="*/ 837585 h 838200"/>
                <a:gd name="connsiteX9" fmla="*/ 608107 w 990600"/>
                <a:gd name="connsiteY9" fmla="*/ 804247 h 838200"/>
                <a:gd name="connsiteX10" fmla="*/ 580485 w 990600"/>
                <a:gd name="connsiteY10" fmla="*/ 759480 h 838200"/>
                <a:gd name="connsiteX11" fmla="*/ 530955 w 990600"/>
                <a:gd name="connsiteY11" fmla="*/ 743287 h 838200"/>
                <a:gd name="connsiteX12" fmla="*/ 477615 w 990600"/>
                <a:gd name="connsiteY12" fmla="*/ 708997 h 838200"/>
                <a:gd name="connsiteX13" fmla="*/ 402367 w 990600"/>
                <a:gd name="connsiteY13" fmla="*/ 683280 h 838200"/>
                <a:gd name="connsiteX14" fmla="*/ 6127 w 990600"/>
                <a:gd name="connsiteY14" fmla="*/ 408007 h 838200"/>
                <a:gd name="connsiteX15" fmla="*/ 334740 w 990600"/>
                <a:gd name="connsiteY15" fmla="*/ 337 h 838200"/>
                <a:gd name="connsiteX16" fmla="*/ 678592 w 990600"/>
                <a:gd name="connsiteY16" fmla="*/ 239415 h 838200"/>
                <a:gd name="connsiteX17" fmla="*/ 712882 w 990600"/>
                <a:gd name="connsiteY17" fmla="*/ 282277 h 838200"/>
                <a:gd name="connsiteX18" fmla="*/ 786225 w 990600"/>
                <a:gd name="connsiteY18" fmla="*/ 345142 h 838200"/>
                <a:gd name="connsiteX19" fmla="*/ 830992 w 990600"/>
                <a:gd name="connsiteY19" fmla="*/ 366097 h 838200"/>
                <a:gd name="connsiteX20" fmla="*/ 921480 w 990600"/>
                <a:gd name="connsiteY20" fmla="*/ 395625 h 838200"/>
                <a:gd name="connsiteX21" fmla="*/ 921480 w 990600"/>
                <a:gd name="connsiteY21" fmla="*/ 513735 h 838200"/>
                <a:gd name="connsiteX22" fmla="*/ 878617 w 990600"/>
                <a:gd name="connsiteY22" fmla="*/ 528975 h 838200"/>
                <a:gd name="connsiteX23" fmla="*/ 795750 w 990600"/>
                <a:gd name="connsiteY23" fmla="*/ 501352 h 838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990600" h="838200">
                  <a:moveTo>
                    <a:pt x="795750" y="501352"/>
                  </a:moveTo>
                  <a:cubicBezTo>
                    <a:pt x="786225" y="497542"/>
                    <a:pt x="770032" y="553740"/>
                    <a:pt x="787177" y="563265"/>
                  </a:cubicBezTo>
                  <a:cubicBezTo>
                    <a:pt x="830992" y="587077"/>
                    <a:pt x="982440" y="676612"/>
                    <a:pt x="990060" y="685185"/>
                  </a:cubicBezTo>
                  <a:cubicBezTo>
                    <a:pt x="1007205" y="704235"/>
                    <a:pt x="991012" y="722332"/>
                    <a:pt x="968152" y="755670"/>
                  </a:cubicBezTo>
                  <a:cubicBezTo>
                    <a:pt x="948150" y="784245"/>
                    <a:pt x="924337" y="754717"/>
                    <a:pt x="883380" y="729000"/>
                  </a:cubicBezTo>
                  <a:cubicBezTo>
                    <a:pt x="833850" y="697567"/>
                    <a:pt x="785272" y="664230"/>
                    <a:pt x="730027" y="641370"/>
                  </a:cubicBezTo>
                  <a:cubicBezTo>
                    <a:pt x="722407" y="653752"/>
                    <a:pt x="692880" y="683280"/>
                    <a:pt x="709072" y="696615"/>
                  </a:cubicBezTo>
                  <a:cubicBezTo>
                    <a:pt x="756697" y="744240"/>
                    <a:pt x="769080" y="774720"/>
                    <a:pt x="750030" y="787102"/>
                  </a:cubicBezTo>
                  <a:cubicBezTo>
                    <a:pt x="736695" y="793770"/>
                    <a:pt x="673830" y="827107"/>
                    <a:pt x="657637" y="837585"/>
                  </a:cubicBezTo>
                  <a:cubicBezTo>
                    <a:pt x="636682" y="850920"/>
                    <a:pt x="633825" y="839490"/>
                    <a:pt x="608107" y="804247"/>
                  </a:cubicBezTo>
                  <a:cubicBezTo>
                    <a:pt x="597630" y="789960"/>
                    <a:pt x="589057" y="774720"/>
                    <a:pt x="580485" y="759480"/>
                  </a:cubicBezTo>
                  <a:cubicBezTo>
                    <a:pt x="573817" y="747097"/>
                    <a:pt x="548100" y="736620"/>
                    <a:pt x="530955" y="743287"/>
                  </a:cubicBezTo>
                  <a:cubicBezTo>
                    <a:pt x="494760" y="757575"/>
                    <a:pt x="493807" y="733762"/>
                    <a:pt x="477615" y="708997"/>
                  </a:cubicBezTo>
                  <a:cubicBezTo>
                    <a:pt x="463327" y="687090"/>
                    <a:pt x="430942" y="679470"/>
                    <a:pt x="402367" y="683280"/>
                  </a:cubicBezTo>
                  <a:cubicBezTo>
                    <a:pt x="221392" y="708997"/>
                    <a:pt x="38512" y="582315"/>
                    <a:pt x="6127" y="408007"/>
                  </a:cubicBezTo>
                  <a:cubicBezTo>
                    <a:pt x="-34830" y="201315"/>
                    <a:pt x="135667" y="9862"/>
                    <a:pt x="334740" y="337"/>
                  </a:cubicBezTo>
                  <a:cubicBezTo>
                    <a:pt x="494760" y="-7283"/>
                    <a:pt x="644302" y="115590"/>
                    <a:pt x="678592" y="239415"/>
                  </a:cubicBezTo>
                  <a:cubicBezTo>
                    <a:pt x="682402" y="253702"/>
                    <a:pt x="696690" y="277515"/>
                    <a:pt x="712882" y="282277"/>
                  </a:cubicBezTo>
                  <a:cubicBezTo>
                    <a:pt x="747172" y="291802"/>
                    <a:pt x="773842" y="308947"/>
                    <a:pt x="786225" y="345142"/>
                  </a:cubicBezTo>
                  <a:cubicBezTo>
                    <a:pt x="790987" y="359430"/>
                    <a:pt x="817657" y="366097"/>
                    <a:pt x="830992" y="366097"/>
                  </a:cubicBezTo>
                  <a:cubicBezTo>
                    <a:pt x="897667" y="368955"/>
                    <a:pt x="920527" y="368955"/>
                    <a:pt x="921480" y="395625"/>
                  </a:cubicBezTo>
                  <a:cubicBezTo>
                    <a:pt x="921480" y="402292"/>
                    <a:pt x="919575" y="506115"/>
                    <a:pt x="921480" y="513735"/>
                  </a:cubicBezTo>
                  <a:cubicBezTo>
                    <a:pt x="920527" y="538500"/>
                    <a:pt x="904335" y="537547"/>
                    <a:pt x="878617" y="528975"/>
                  </a:cubicBezTo>
                  <a:cubicBezTo>
                    <a:pt x="863377" y="524212"/>
                    <a:pt x="810990" y="509925"/>
                    <a:pt x="795750" y="501352"/>
                  </a:cubicBez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35" name="Freeform: Shape 2034">
              <a:extLst>
                <a:ext uri="{FF2B5EF4-FFF2-40B4-BE49-F238E27FC236}">
                  <a16:creationId xmlns:a16="http://schemas.microsoft.com/office/drawing/2014/main" id="{13BCB5A2-BB31-49E6-9312-0CFED34D822E}"/>
                </a:ext>
              </a:extLst>
            </p:cNvPr>
            <p:cNvSpPr/>
            <p:nvPr/>
          </p:nvSpPr>
          <p:spPr>
            <a:xfrm>
              <a:off x="1600746" y="3887757"/>
              <a:ext cx="619125" cy="619125"/>
            </a:xfrm>
            <a:custGeom>
              <a:avLst/>
              <a:gdLst>
                <a:gd name="connsiteX0" fmla="*/ 622935 w 619125"/>
                <a:gd name="connsiteY0" fmla="*/ 311468 h 619125"/>
                <a:gd name="connsiteX1" fmla="*/ 311468 w 619125"/>
                <a:gd name="connsiteY1" fmla="*/ 622935 h 619125"/>
                <a:gd name="connsiteX2" fmla="*/ 0 w 619125"/>
                <a:gd name="connsiteY2" fmla="*/ 311467 h 619125"/>
                <a:gd name="connsiteX3" fmla="*/ 311468 w 619125"/>
                <a:gd name="connsiteY3" fmla="*/ 0 h 619125"/>
                <a:gd name="connsiteX4" fmla="*/ 622935 w 619125"/>
                <a:gd name="connsiteY4" fmla="*/ 311468 h 619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9125" h="619125">
                  <a:moveTo>
                    <a:pt x="622935" y="311468"/>
                  </a:moveTo>
                  <a:cubicBezTo>
                    <a:pt x="622935" y="483486"/>
                    <a:pt x="483486" y="622935"/>
                    <a:pt x="311468" y="622935"/>
                  </a:cubicBezTo>
                  <a:cubicBezTo>
                    <a:pt x="139449" y="622935"/>
                    <a:pt x="0" y="483486"/>
                    <a:pt x="0" y="311467"/>
                  </a:cubicBezTo>
                  <a:cubicBezTo>
                    <a:pt x="0" y="139449"/>
                    <a:pt x="139449" y="0"/>
                    <a:pt x="311468" y="0"/>
                  </a:cubicBezTo>
                  <a:cubicBezTo>
                    <a:pt x="483486" y="0"/>
                    <a:pt x="622935" y="139449"/>
                    <a:pt x="622935" y="311468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36" name="Freeform: Shape 2035">
              <a:extLst>
                <a:ext uri="{FF2B5EF4-FFF2-40B4-BE49-F238E27FC236}">
                  <a16:creationId xmlns:a16="http://schemas.microsoft.com/office/drawing/2014/main" id="{FB499823-D128-4AE2-9C6C-B50F7150B82F}"/>
                </a:ext>
              </a:extLst>
            </p:cNvPr>
            <p:cNvSpPr/>
            <p:nvPr/>
          </p:nvSpPr>
          <p:spPr>
            <a:xfrm>
              <a:off x="1658511" y="3937806"/>
              <a:ext cx="514350" cy="542925"/>
            </a:xfrm>
            <a:custGeom>
              <a:avLst/>
              <a:gdLst>
                <a:gd name="connsiteX0" fmla="*/ 512782 w 514350"/>
                <a:gd name="connsiteY0" fmla="*/ 205221 h 542925"/>
                <a:gd name="connsiteX1" fmla="*/ 387052 w 514350"/>
                <a:gd name="connsiteY1" fmla="*/ 39486 h 542925"/>
                <a:gd name="connsiteX2" fmla="*/ 191790 w 514350"/>
                <a:gd name="connsiteY2" fmla="*/ 7101 h 542925"/>
                <a:gd name="connsiteX3" fmla="*/ 9862 w 514350"/>
                <a:gd name="connsiteY3" fmla="*/ 166168 h 542925"/>
                <a:gd name="connsiteX4" fmla="*/ 33675 w 514350"/>
                <a:gd name="connsiteY4" fmla="*/ 364288 h 542925"/>
                <a:gd name="connsiteX5" fmla="*/ 348000 w 514350"/>
                <a:gd name="connsiteY5" fmla="*/ 392863 h 542925"/>
                <a:gd name="connsiteX6" fmla="*/ 363240 w 514350"/>
                <a:gd name="connsiteY6" fmla="*/ 221413 h 542925"/>
                <a:gd name="connsiteX7" fmla="*/ 239415 w 514350"/>
                <a:gd name="connsiteY7" fmla="*/ 171883 h 542925"/>
                <a:gd name="connsiteX8" fmla="*/ 163215 w 514350"/>
                <a:gd name="connsiteY8" fmla="*/ 221413 h 542925"/>
                <a:gd name="connsiteX9" fmla="*/ 185122 w 514350"/>
                <a:gd name="connsiteY9" fmla="*/ 311901 h 542925"/>
                <a:gd name="connsiteX10" fmla="*/ 261322 w 514350"/>
                <a:gd name="connsiteY10" fmla="*/ 303328 h 542925"/>
                <a:gd name="connsiteX11" fmla="*/ 303232 w 514350"/>
                <a:gd name="connsiteY11" fmla="*/ 313806 h 542925"/>
                <a:gd name="connsiteX12" fmla="*/ 253702 w 514350"/>
                <a:gd name="connsiteY12" fmla="*/ 369051 h 542925"/>
                <a:gd name="connsiteX13" fmla="*/ 127972 w 514350"/>
                <a:gd name="connsiteY13" fmla="*/ 338571 h 542925"/>
                <a:gd name="connsiteX14" fmla="*/ 136545 w 514350"/>
                <a:gd name="connsiteY14" fmla="*/ 141403 h 542925"/>
                <a:gd name="connsiteX15" fmla="*/ 424200 w 514350"/>
                <a:gd name="connsiteY15" fmla="*/ 184266 h 542925"/>
                <a:gd name="connsiteX16" fmla="*/ 422295 w 514350"/>
                <a:gd name="connsiteY16" fmla="*/ 404293 h 542925"/>
                <a:gd name="connsiteX17" fmla="*/ 333712 w 514350"/>
                <a:gd name="connsiteY17" fmla="*/ 489066 h 542925"/>
                <a:gd name="connsiteX18" fmla="*/ 240367 w 514350"/>
                <a:gd name="connsiteY18" fmla="*/ 515736 h 542925"/>
                <a:gd name="connsiteX19" fmla="*/ 103207 w 514350"/>
                <a:gd name="connsiteY19" fmla="*/ 509068 h 542925"/>
                <a:gd name="connsiteX20" fmla="*/ 187027 w 514350"/>
                <a:gd name="connsiteY20" fmla="*/ 544311 h 542925"/>
                <a:gd name="connsiteX21" fmla="*/ 360382 w 514350"/>
                <a:gd name="connsiteY21" fmla="*/ 527166 h 542925"/>
                <a:gd name="connsiteX22" fmla="*/ 480397 w 514350"/>
                <a:gd name="connsiteY22" fmla="*/ 430963 h 542925"/>
                <a:gd name="connsiteX23" fmla="*/ 518497 w 514350"/>
                <a:gd name="connsiteY23" fmla="*/ 335713 h 542925"/>
                <a:gd name="connsiteX24" fmla="*/ 512782 w 514350"/>
                <a:gd name="connsiteY24" fmla="*/ 205221 h 542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14350" h="542925">
                  <a:moveTo>
                    <a:pt x="512782" y="205221"/>
                  </a:moveTo>
                  <a:cubicBezTo>
                    <a:pt x="481350" y="108066"/>
                    <a:pt x="428010" y="68061"/>
                    <a:pt x="387052" y="39486"/>
                  </a:cubicBezTo>
                  <a:cubicBezTo>
                    <a:pt x="313710" y="-7187"/>
                    <a:pt x="234652" y="-4329"/>
                    <a:pt x="191790" y="7101"/>
                  </a:cubicBezTo>
                  <a:cubicBezTo>
                    <a:pt x="120352" y="24246"/>
                    <a:pt x="24150" y="98541"/>
                    <a:pt x="9862" y="166168"/>
                  </a:cubicBezTo>
                  <a:cubicBezTo>
                    <a:pt x="-4425" y="233796"/>
                    <a:pt x="-8235" y="291898"/>
                    <a:pt x="33675" y="364288"/>
                  </a:cubicBezTo>
                  <a:cubicBezTo>
                    <a:pt x="132735" y="481446"/>
                    <a:pt x="261322" y="478588"/>
                    <a:pt x="348000" y="392863"/>
                  </a:cubicBezTo>
                  <a:cubicBezTo>
                    <a:pt x="392767" y="344286"/>
                    <a:pt x="391815" y="274753"/>
                    <a:pt x="363240" y="221413"/>
                  </a:cubicBezTo>
                  <a:cubicBezTo>
                    <a:pt x="337522" y="173788"/>
                    <a:pt x="288945" y="167121"/>
                    <a:pt x="239415" y="171883"/>
                  </a:cubicBezTo>
                  <a:cubicBezTo>
                    <a:pt x="207030" y="176646"/>
                    <a:pt x="176550" y="193791"/>
                    <a:pt x="163215" y="221413"/>
                  </a:cubicBezTo>
                  <a:cubicBezTo>
                    <a:pt x="146070" y="255703"/>
                    <a:pt x="157500" y="288088"/>
                    <a:pt x="185122" y="311901"/>
                  </a:cubicBezTo>
                  <a:cubicBezTo>
                    <a:pt x="210840" y="333808"/>
                    <a:pt x="236557" y="324283"/>
                    <a:pt x="261322" y="303328"/>
                  </a:cubicBezTo>
                  <a:cubicBezTo>
                    <a:pt x="281325" y="287136"/>
                    <a:pt x="306090" y="289041"/>
                    <a:pt x="303232" y="313806"/>
                  </a:cubicBezTo>
                  <a:cubicBezTo>
                    <a:pt x="298470" y="332856"/>
                    <a:pt x="299422" y="346191"/>
                    <a:pt x="253702" y="369051"/>
                  </a:cubicBezTo>
                  <a:cubicBezTo>
                    <a:pt x="204172" y="391911"/>
                    <a:pt x="147022" y="358573"/>
                    <a:pt x="127972" y="338571"/>
                  </a:cubicBezTo>
                  <a:cubicBezTo>
                    <a:pt x="64155" y="264276"/>
                    <a:pt x="106065" y="167121"/>
                    <a:pt x="136545" y="141403"/>
                  </a:cubicBezTo>
                  <a:cubicBezTo>
                    <a:pt x="227032" y="62346"/>
                    <a:pt x="370860" y="100446"/>
                    <a:pt x="424200" y="184266"/>
                  </a:cubicBezTo>
                  <a:cubicBezTo>
                    <a:pt x="433725" y="198553"/>
                    <a:pt x="477540" y="278563"/>
                    <a:pt x="422295" y="404293"/>
                  </a:cubicBezTo>
                  <a:cubicBezTo>
                    <a:pt x="405150" y="443346"/>
                    <a:pt x="371812" y="469063"/>
                    <a:pt x="333712" y="489066"/>
                  </a:cubicBezTo>
                  <a:cubicBezTo>
                    <a:pt x="303232" y="501448"/>
                    <a:pt x="283230" y="511926"/>
                    <a:pt x="240367" y="515736"/>
                  </a:cubicBezTo>
                  <a:cubicBezTo>
                    <a:pt x="163215" y="520498"/>
                    <a:pt x="87967" y="496686"/>
                    <a:pt x="103207" y="509068"/>
                  </a:cubicBezTo>
                  <a:cubicBezTo>
                    <a:pt x="127972" y="525261"/>
                    <a:pt x="148927" y="535738"/>
                    <a:pt x="187027" y="544311"/>
                  </a:cubicBezTo>
                  <a:cubicBezTo>
                    <a:pt x="225127" y="552883"/>
                    <a:pt x="317520" y="547168"/>
                    <a:pt x="360382" y="527166"/>
                  </a:cubicBezTo>
                  <a:cubicBezTo>
                    <a:pt x="360382" y="527166"/>
                    <a:pt x="454680" y="479541"/>
                    <a:pt x="480397" y="430963"/>
                  </a:cubicBezTo>
                  <a:cubicBezTo>
                    <a:pt x="501352" y="394768"/>
                    <a:pt x="509925" y="369051"/>
                    <a:pt x="518497" y="335713"/>
                  </a:cubicBezTo>
                  <a:cubicBezTo>
                    <a:pt x="528975" y="297613"/>
                    <a:pt x="517545" y="220461"/>
                    <a:pt x="512782" y="205221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37" name="Freeform: Shape 2036">
              <a:extLst>
                <a:ext uri="{FF2B5EF4-FFF2-40B4-BE49-F238E27FC236}">
                  <a16:creationId xmlns:a16="http://schemas.microsoft.com/office/drawing/2014/main" id="{746EFD48-74B3-4D1D-A306-95E022F0BC53}"/>
                </a:ext>
              </a:extLst>
            </p:cNvPr>
            <p:cNvSpPr/>
            <p:nvPr/>
          </p:nvSpPr>
          <p:spPr>
            <a:xfrm>
              <a:off x="2033126" y="4166363"/>
              <a:ext cx="428625" cy="495300"/>
            </a:xfrm>
            <a:custGeom>
              <a:avLst/>
              <a:gdLst>
                <a:gd name="connsiteX0" fmla="*/ 437253 w 428625"/>
                <a:gd name="connsiteY0" fmla="*/ 90964 h 495300"/>
                <a:gd name="connsiteX1" fmla="*/ 294378 w 428625"/>
                <a:gd name="connsiteY1" fmla="*/ 95726 h 495300"/>
                <a:gd name="connsiteX2" fmla="*/ 283900 w 428625"/>
                <a:gd name="connsiteY2" fmla="*/ 71914 h 495300"/>
                <a:gd name="connsiteX3" fmla="*/ 284853 w 428625"/>
                <a:gd name="connsiteY3" fmla="*/ 15716 h 495300"/>
                <a:gd name="connsiteX4" fmla="*/ 247705 w 428625"/>
                <a:gd name="connsiteY4" fmla="*/ 5239 h 495300"/>
                <a:gd name="connsiteX5" fmla="*/ 193413 w 428625"/>
                <a:gd name="connsiteY5" fmla="*/ 11906 h 495300"/>
                <a:gd name="connsiteX6" fmla="*/ 163885 w 428625"/>
                <a:gd name="connsiteY6" fmla="*/ 170974 h 495300"/>
                <a:gd name="connsiteX7" fmla="*/ 152455 w 428625"/>
                <a:gd name="connsiteY7" fmla="*/ 184309 h 495300"/>
                <a:gd name="connsiteX8" fmla="*/ 133405 w 428625"/>
                <a:gd name="connsiteY8" fmla="*/ 210026 h 495300"/>
                <a:gd name="connsiteX9" fmla="*/ 134358 w 428625"/>
                <a:gd name="connsiteY9" fmla="*/ 223361 h 495300"/>
                <a:gd name="connsiteX10" fmla="*/ 55 w 428625"/>
                <a:gd name="connsiteY10" fmla="*/ 320516 h 495300"/>
                <a:gd name="connsiteX11" fmla="*/ 68635 w 428625"/>
                <a:gd name="connsiteY11" fmla="*/ 396716 h 495300"/>
                <a:gd name="connsiteX12" fmla="*/ 113403 w 428625"/>
                <a:gd name="connsiteY12" fmla="*/ 355759 h 495300"/>
                <a:gd name="connsiteX13" fmla="*/ 113403 w 428625"/>
                <a:gd name="connsiteY13" fmla="*/ 355759 h 495300"/>
                <a:gd name="connsiteX14" fmla="*/ 188650 w 428625"/>
                <a:gd name="connsiteY14" fmla="*/ 499586 h 495300"/>
                <a:gd name="connsiteX15" fmla="*/ 264850 w 428625"/>
                <a:gd name="connsiteY15" fmla="*/ 450056 h 495300"/>
                <a:gd name="connsiteX16" fmla="*/ 189603 w 428625"/>
                <a:gd name="connsiteY16" fmla="*/ 246221 h 495300"/>
                <a:gd name="connsiteX17" fmla="*/ 206748 w 428625"/>
                <a:gd name="connsiteY17" fmla="*/ 216694 h 495300"/>
                <a:gd name="connsiteX18" fmla="*/ 205795 w 428625"/>
                <a:gd name="connsiteY18" fmla="*/ 210979 h 495300"/>
                <a:gd name="connsiteX19" fmla="*/ 421060 w 428625"/>
                <a:gd name="connsiteY19" fmla="*/ 186214 h 495300"/>
                <a:gd name="connsiteX20" fmla="*/ 437253 w 428625"/>
                <a:gd name="connsiteY20" fmla="*/ 90964 h 495300"/>
                <a:gd name="connsiteX21" fmla="*/ 237228 w 428625"/>
                <a:gd name="connsiteY21" fmla="*/ 119539 h 495300"/>
                <a:gd name="connsiteX22" fmla="*/ 237228 w 428625"/>
                <a:gd name="connsiteY22" fmla="*/ 119539 h 495300"/>
                <a:gd name="connsiteX23" fmla="*/ 237228 w 428625"/>
                <a:gd name="connsiteY23" fmla="*/ 119539 h 495300"/>
                <a:gd name="connsiteX24" fmla="*/ 237228 w 428625"/>
                <a:gd name="connsiteY24" fmla="*/ 119539 h 49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28625" h="495300">
                  <a:moveTo>
                    <a:pt x="437253" y="90964"/>
                  </a:moveTo>
                  <a:cubicBezTo>
                    <a:pt x="406773" y="90964"/>
                    <a:pt x="324858" y="95726"/>
                    <a:pt x="294378" y="95726"/>
                  </a:cubicBezTo>
                  <a:cubicBezTo>
                    <a:pt x="269613" y="95726"/>
                    <a:pt x="272470" y="90011"/>
                    <a:pt x="283900" y="71914"/>
                  </a:cubicBezTo>
                  <a:cubicBezTo>
                    <a:pt x="295330" y="57626"/>
                    <a:pt x="296283" y="19526"/>
                    <a:pt x="284853" y="15716"/>
                  </a:cubicBezTo>
                  <a:cubicBezTo>
                    <a:pt x="272470" y="11906"/>
                    <a:pt x="260088" y="9049"/>
                    <a:pt x="247705" y="5239"/>
                  </a:cubicBezTo>
                  <a:cubicBezTo>
                    <a:pt x="228655" y="476"/>
                    <a:pt x="206748" y="-6191"/>
                    <a:pt x="193413" y="11906"/>
                  </a:cubicBezTo>
                  <a:cubicBezTo>
                    <a:pt x="179125" y="32861"/>
                    <a:pt x="164838" y="157639"/>
                    <a:pt x="163885" y="170974"/>
                  </a:cubicBezTo>
                  <a:cubicBezTo>
                    <a:pt x="162933" y="175736"/>
                    <a:pt x="167695" y="179546"/>
                    <a:pt x="152455" y="184309"/>
                  </a:cubicBezTo>
                  <a:cubicBezTo>
                    <a:pt x="147693" y="186214"/>
                    <a:pt x="139120" y="202406"/>
                    <a:pt x="133405" y="210026"/>
                  </a:cubicBezTo>
                  <a:cubicBezTo>
                    <a:pt x="129595" y="214789"/>
                    <a:pt x="133405" y="219551"/>
                    <a:pt x="134358" y="223361"/>
                  </a:cubicBezTo>
                  <a:cubicBezTo>
                    <a:pt x="105783" y="230029"/>
                    <a:pt x="-2802" y="289084"/>
                    <a:pt x="55" y="320516"/>
                  </a:cubicBezTo>
                  <a:cubicBezTo>
                    <a:pt x="6723" y="370999"/>
                    <a:pt x="39108" y="406241"/>
                    <a:pt x="68635" y="396716"/>
                  </a:cubicBezTo>
                  <a:cubicBezTo>
                    <a:pt x="88638" y="388144"/>
                    <a:pt x="101020" y="371951"/>
                    <a:pt x="113403" y="355759"/>
                  </a:cubicBezTo>
                  <a:lnTo>
                    <a:pt x="113403" y="355759"/>
                  </a:lnTo>
                  <a:cubicBezTo>
                    <a:pt x="140073" y="401479"/>
                    <a:pt x="141025" y="460534"/>
                    <a:pt x="188650" y="499586"/>
                  </a:cubicBezTo>
                  <a:cubicBezTo>
                    <a:pt x="194365" y="458629"/>
                    <a:pt x="223893" y="449104"/>
                    <a:pt x="264850" y="450056"/>
                  </a:cubicBezTo>
                  <a:cubicBezTo>
                    <a:pt x="198175" y="391001"/>
                    <a:pt x="177220" y="323374"/>
                    <a:pt x="189603" y="246221"/>
                  </a:cubicBezTo>
                  <a:cubicBezTo>
                    <a:pt x="201985" y="239554"/>
                    <a:pt x="207700" y="229076"/>
                    <a:pt x="206748" y="216694"/>
                  </a:cubicBezTo>
                  <a:cubicBezTo>
                    <a:pt x="205795" y="212884"/>
                    <a:pt x="202938" y="212884"/>
                    <a:pt x="205795" y="210979"/>
                  </a:cubicBezTo>
                  <a:cubicBezTo>
                    <a:pt x="251515" y="166211"/>
                    <a:pt x="368673" y="169069"/>
                    <a:pt x="421060" y="186214"/>
                  </a:cubicBezTo>
                  <a:cubicBezTo>
                    <a:pt x="410583" y="156686"/>
                    <a:pt x="376293" y="133826"/>
                    <a:pt x="437253" y="90964"/>
                  </a:cubicBezTo>
                  <a:close/>
                  <a:moveTo>
                    <a:pt x="237228" y="119539"/>
                  </a:moveTo>
                  <a:cubicBezTo>
                    <a:pt x="237228" y="119539"/>
                    <a:pt x="237228" y="119539"/>
                    <a:pt x="237228" y="119539"/>
                  </a:cubicBezTo>
                  <a:cubicBezTo>
                    <a:pt x="237228" y="119539"/>
                    <a:pt x="237228" y="119539"/>
                    <a:pt x="237228" y="119539"/>
                  </a:cubicBezTo>
                  <a:cubicBezTo>
                    <a:pt x="237228" y="119539"/>
                    <a:pt x="237228" y="119539"/>
                    <a:pt x="237228" y="119539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2038" name="Graphic 217">
              <a:extLst>
                <a:ext uri="{FF2B5EF4-FFF2-40B4-BE49-F238E27FC236}">
                  <a16:creationId xmlns:a16="http://schemas.microsoft.com/office/drawing/2014/main" id="{3C378F9C-0A9B-43D6-940A-1CE5AD6E4114}"/>
                </a:ext>
              </a:extLst>
            </p:cNvPr>
            <p:cNvGrpSpPr/>
            <p:nvPr/>
          </p:nvGrpSpPr>
          <p:grpSpPr>
            <a:xfrm>
              <a:off x="2085379" y="4192557"/>
              <a:ext cx="228600" cy="361950"/>
              <a:chOff x="6273928" y="3207068"/>
              <a:chExt cx="228600" cy="361950"/>
            </a:xfrm>
            <a:solidFill>
              <a:srgbClr val="370336"/>
            </a:solidFill>
          </p:grpSpPr>
          <p:sp>
            <p:nvSpPr>
              <p:cNvPr id="2040" name="Freeform: Shape 2039">
                <a:extLst>
                  <a:ext uri="{FF2B5EF4-FFF2-40B4-BE49-F238E27FC236}">
                    <a16:creationId xmlns:a16="http://schemas.microsoft.com/office/drawing/2014/main" id="{1F363979-34C8-4224-B2D6-1F2A5326A90F}"/>
                  </a:ext>
                </a:extLst>
              </p:cNvPr>
              <p:cNvSpPr/>
              <p:nvPr/>
            </p:nvSpPr>
            <p:spPr>
              <a:xfrm>
                <a:off x="6273928" y="3463290"/>
                <a:ext cx="104775" cy="114300"/>
              </a:xfrm>
              <a:custGeom>
                <a:avLst/>
                <a:gdLst>
                  <a:gd name="connsiteX0" fmla="*/ 14477 w 104775"/>
                  <a:gd name="connsiteY0" fmla="*/ 82868 h 114300"/>
                  <a:gd name="connsiteX1" fmla="*/ 17335 w 104775"/>
                  <a:gd name="connsiteY1" fmla="*/ 115252 h 114300"/>
                  <a:gd name="connsiteX2" fmla="*/ 62102 w 104775"/>
                  <a:gd name="connsiteY2" fmla="*/ 74295 h 114300"/>
                  <a:gd name="connsiteX3" fmla="*/ 108775 w 104775"/>
                  <a:gd name="connsiteY3" fmla="*/ 0 h 114300"/>
                  <a:gd name="connsiteX4" fmla="*/ 14477 w 104775"/>
                  <a:gd name="connsiteY4" fmla="*/ 82868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4775" h="114300">
                    <a:moveTo>
                      <a:pt x="14477" y="82868"/>
                    </a:moveTo>
                    <a:cubicBezTo>
                      <a:pt x="7810" y="91440"/>
                      <a:pt x="-16003" y="107633"/>
                      <a:pt x="17335" y="115252"/>
                    </a:cubicBezTo>
                    <a:cubicBezTo>
                      <a:pt x="39242" y="108585"/>
                      <a:pt x="49720" y="90488"/>
                      <a:pt x="62102" y="74295"/>
                    </a:cubicBezTo>
                    <a:cubicBezTo>
                      <a:pt x="77342" y="49530"/>
                      <a:pt x="93535" y="24765"/>
                      <a:pt x="108775" y="0"/>
                    </a:cubicBezTo>
                    <a:cubicBezTo>
                      <a:pt x="75437" y="27623"/>
                      <a:pt x="40195" y="50483"/>
                      <a:pt x="14477" y="82868"/>
                    </a:cubicBez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41" name="Freeform: Shape 2040">
                <a:extLst>
                  <a:ext uri="{FF2B5EF4-FFF2-40B4-BE49-F238E27FC236}">
                    <a16:creationId xmlns:a16="http://schemas.microsoft.com/office/drawing/2014/main" id="{F7CD797F-4DB9-4625-9571-86B88D336879}"/>
                  </a:ext>
                </a:extLst>
              </p:cNvPr>
              <p:cNvSpPr/>
              <p:nvPr/>
            </p:nvSpPr>
            <p:spPr>
              <a:xfrm>
                <a:off x="6444302" y="3207068"/>
                <a:ext cx="57150" cy="142875"/>
              </a:xfrm>
              <a:custGeom>
                <a:avLst/>
                <a:gdLst>
                  <a:gd name="connsiteX0" fmla="*/ 63178 w 57150"/>
                  <a:gd name="connsiteY0" fmla="*/ 0 h 142875"/>
                  <a:gd name="connsiteX1" fmla="*/ 12696 w 57150"/>
                  <a:gd name="connsiteY1" fmla="*/ 93345 h 142875"/>
                  <a:gd name="connsiteX2" fmla="*/ 5076 w 57150"/>
                  <a:gd name="connsiteY2" fmla="*/ 147638 h 142875"/>
                  <a:gd name="connsiteX3" fmla="*/ 63178 w 57150"/>
                  <a:gd name="connsiteY3" fmla="*/ 0 h 1428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150" h="142875">
                    <a:moveTo>
                      <a:pt x="63178" y="0"/>
                    </a:moveTo>
                    <a:cubicBezTo>
                      <a:pt x="20316" y="17145"/>
                      <a:pt x="29841" y="62865"/>
                      <a:pt x="12696" y="93345"/>
                    </a:cubicBezTo>
                    <a:cubicBezTo>
                      <a:pt x="6028" y="105727"/>
                      <a:pt x="-7307" y="137160"/>
                      <a:pt x="5076" y="147638"/>
                    </a:cubicBezTo>
                    <a:cubicBezTo>
                      <a:pt x="44128" y="47625"/>
                      <a:pt x="67941" y="40005"/>
                      <a:pt x="63178" y="0"/>
                    </a:cubicBezTo>
                    <a:close/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039" name="Freeform: Shape 2038">
              <a:extLst>
                <a:ext uri="{FF2B5EF4-FFF2-40B4-BE49-F238E27FC236}">
                  <a16:creationId xmlns:a16="http://schemas.microsoft.com/office/drawing/2014/main" id="{DA7A94E2-DFDA-4008-B6AB-56D9336ECAA3}"/>
                </a:ext>
              </a:extLst>
            </p:cNvPr>
            <p:cNvSpPr/>
            <p:nvPr/>
          </p:nvSpPr>
          <p:spPr>
            <a:xfrm>
              <a:off x="2222728" y="4384307"/>
              <a:ext cx="295275" cy="200025"/>
            </a:xfrm>
            <a:custGeom>
              <a:avLst/>
              <a:gdLst>
                <a:gd name="connsiteX0" fmla="*/ 0 w 295275"/>
                <a:gd name="connsiteY0" fmla="*/ 33040 h 200025"/>
                <a:gd name="connsiteX1" fmla="*/ 8573 w 295275"/>
                <a:gd name="connsiteY1" fmla="*/ 4465 h 200025"/>
                <a:gd name="connsiteX2" fmla="*/ 18098 w 295275"/>
                <a:gd name="connsiteY2" fmla="*/ 1607 h 200025"/>
                <a:gd name="connsiteX3" fmla="*/ 254318 w 295275"/>
                <a:gd name="connsiteY3" fmla="*/ 149245 h 200025"/>
                <a:gd name="connsiteX4" fmla="*/ 285750 w 295275"/>
                <a:gd name="connsiteY4" fmla="*/ 170200 h 200025"/>
                <a:gd name="connsiteX5" fmla="*/ 295275 w 295275"/>
                <a:gd name="connsiteY5" fmla="*/ 196870 h 200025"/>
                <a:gd name="connsiteX6" fmla="*/ 265748 w 295275"/>
                <a:gd name="connsiteY6" fmla="*/ 196870 h 200025"/>
                <a:gd name="connsiteX7" fmla="*/ 217170 w 295275"/>
                <a:gd name="connsiteY7" fmla="*/ 167342 h 200025"/>
                <a:gd name="connsiteX8" fmla="*/ 0 w 295275"/>
                <a:gd name="connsiteY8" fmla="*/ 33040 h 200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5275" h="200025">
                  <a:moveTo>
                    <a:pt x="0" y="33040"/>
                  </a:moveTo>
                  <a:cubicBezTo>
                    <a:pt x="2858" y="23515"/>
                    <a:pt x="5715" y="13990"/>
                    <a:pt x="8573" y="4465"/>
                  </a:cubicBezTo>
                  <a:cubicBezTo>
                    <a:pt x="10477" y="-298"/>
                    <a:pt x="13335" y="-1250"/>
                    <a:pt x="18098" y="1607"/>
                  </a:cubicBezTo>
                  <a:cubicBezTo>
                    <a:pt x="97155" y="51137"/>
                    <a:pt x="175260" y="99715"/>
                    <a:pt x="254318" y="149245"/>
                  </a:cubicBezTo>
                  <a:cubicBezTo>
                    <a:pt x="264795" y="155912"/>
                    <a:pt x="276225" y="161627"/>
                    <a:pt x="285750" y="170200"/>
                  </a:cubicBezTo>
                  <a:cubicBezTo>
                    <a:pt x="294323" y="176867"/>
                    <a:pt x="305753" y="184487"/>
                    <a:pt x="295275" y="196870"/>
                  </a:cubicBezTo>
                  <a:cubicBezTo>
                    <a:pt x="286703" y="208300"/>
                    <a:pt x="275273" y="203537"/>
                    <a:pt x="265748" y="196870"/>
                  </a:cubicBezTo>
                  <a:cubicBezTo>
                    <a:pt x="249555" y="187345"/>
                    <a:pt x="233363" y="176867"/>
                    <a:pt x="217170" y="167342"/>
                  </a:cubicBezTo>
                  <a:cubicBezTo>
                    <a:pt x="145733" y="122575"/>
                    <a:pt x="73343" y="77807"/>
                    <a:pt x="0" y="33040"/>
                  </a:cubicBezTo>
                  <a:close/>
                </a:path>
              </a:pathLst>
            </a:custGeom>
            <a:solidFill>
              <a:srgbClr val="84848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12697</TotalTime>
  <Words>94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55</cp:revision>
  <dcterms:created xsi:type="dcterms:W3CDTF">2018-02-18T19:39:47Z</dcterms:created>
  <dcterms:modified xsi:type="dcterms:W3CDTF">2020-09-03T02:39:46Z</dcterms:modified>
</cp:coreProperties>
</file>