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C411E747-7B2F-4EB8-B0E4-B932E6F98FB0}"/>
              </a:ext>
            </a:extLst>
          </p:cNvPr>
          <p:cNvGrpSpPr/>
          <p:nvPr/>
        </p:nvGrpSpPr>
        <p:grpSpPr>
          <a:xfrm>
            <a:off x="4755648" y="1610792"/>
            <a:ext cx="2680704" cy="4679660"/>
            <a:chOff x="3842112" y="9318"/>
            <a:chExt cx="1663865" cy="2904580"/>
          </a:xfrm>
        </p:grpSpPr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F8392974-20F2-443A-B5F7-DF611F120B85}"/>
                </a:ext>
              </a:extLst>
            </p:cNvPr>
            <p:cNvSpPr/>
            <p:nvPr/>
          </p:nvSpPr>
          <p:spPr>
            <a:xfrm flipH="1">
              <a:off x="5072829" y="187448"/>
              <a:ext cx="236172" cy="657965"/>
            </a:xfrm>
            <a:custGeom>
              <a:avLst/>
              <a:gdLst>
                <a:gd name="connsiteX0" fmla="*/ 142377 w 236172"/>
                <a:gd name="connsiteY0" fmla="*/ 621 h 657965"/>
                <a:gd name="connsiteX1" fmla="*/ 192092 w 236172"/>
                <a:gd name="connsiteY1" fmla="*/ 48327 h 657965"/>
                <a:gd name="connsiteX2" fmla="*/ 227212 w 236172"/>
                <a:gd name="connsiteY2" fmla="*/ 155233 h 657965"/>
                <a:gd name="connsiteX3" fmla="*/ 230010 w 236172"/>
                <a:gd name="connsiteY3" fmla="*/ 164978 h 657965"/>
                <a:gd name="connsiteX4" fmla="*/ 236172 w 236172"/>
                <a:gd name="connsiteY4" fmla="*/ 168027 h 657965"/>
                <a:gd name="connsiteX5" fmla="*/ 0 w 236172"/>
                <a:gd name="connsiteY5" fmla="*/ 657965 h 657965"/>
                <a:gd name="connsiteX6" fmla="*/ 4469 w 236172"/>
                <a:gd name="connsiteY6" fmla="*/ 587651 h 657965"/>
                <a:gd name="connsiteX7" fmla="*/ 1050 w 236172"/>
                <a:gd name="connsiteY7" fmla="*/ 94254 h 657965"/>
                <a:gd name="connsiteX8" fmla="*/ 57784 w 236172"/>
                <a:gd name="connsiteY8" fmla="*/ 22855 h 657965"/>
                <a:gd name="connsiteX9" fmla="*/ 119148 w 236172"/>
                <a:gd name="connsiteY9" fmla="*/ 2014 h 657965"/>
                <a:gd name="connsiteX10" fmla="*/ 142377 w 236172"/>
                <a:gd name="connsiteY10" fmla="*/ 621 h 65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6172" h="657965">
                  <a:moveTo>
                    <a:pt x="142377" y="621"/>
                  </a:moveTo>
                  <a:cubicBezTo>
                    <a:pt x="164593" y="4040"/>
                    <a:pt x="183118" y="21407"/>
                    <a:pt x="192092" y="48327"/>
                  </a:cubicBezTo>
                  <a:cubicBezTo>
                    <a:pt x="204056" y="83834"/>
                    <a:pt x="215248" y="119726"/>
                    <a:pt x="227212" y="155233"/>
                  </a:cubicBezTo>
                  <a:cubicBezTo>
                    <a:pt x="228177" y="158321"/>
                    <a:pt x="228563" y="162084"/>
                    <a:pt x="230010" y="164978"/>
                  </a:cubicBezTo>
                  <a:lnTo>
                    <a:pt x="236172" y="168027"/>
                  </a:lnTo>
                  <a:lnTo>
                    <a:pt x="0" y="657965"/>
                  </a:lnTo>
                  <a:lnTo>
                    <a:pt x="4469" y="587651"/>
                  </a:lnTo>
                  <a:cubicBezTo>
                    <a:pt x="9517" y="423511"/>
                    <a:pt x="1050" y="256929"/>
                    <a:pt x="1050" y="94254"/>
                  </a:cubicBezTo>
                  <a:cubicBezTo>
                    <a:pt x="1050" y="48327"/>
                    <a:pt x="13014" y="33275"/>
                    <a:pt x="57784" y="22855"/>
                  </a:cubicBezTo>
                  <a:cubicBezTo>
                    <a:pt x="78239" y="15908"/>
                    <a:pt x="98308" y="7417"/>
                    <a:pt x="119148" y="2014"/>
                  </a:cubicBezTo>
                  <a:cubicBezTo>
                    <a:pt x="127157" y="-109"/>
                    <a:pt x="134972" y="-519"/>
                    <a:pt x="142377" y="62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AC6FAA8E-E913-4FA8-B6AB-729C07303690}"/>
                </a:ext>
              </a:extLst>
            </p:cNvPr>
            <p:cNvSpPr/>
            <p:nvPr/>
          </p:nvSpPr>
          <p:spPr>
            <a:xfrm>
              <a:off x="4039141" y="181530"/>
              <a:ext cx="236172" cy="657965"/>
            </a:xfrm>
            <a:custGeom>
              <a:avLst/>
              <a:gdLst>
                <a:gd name="connsiteX0" fmla="*/ 142377 w 236172"/>
                <a:gd name="connsiteY0" fmla="*/ 621 h 657965"/>
                <a:gd name="connsiteX1" fmla="*/ 192092 w 236172"/>
                <a:gd name="connsiteY1" fmla="*/ 48327 h 657965"/>
                <a:gd name="connsiteX2" fmla="*/ 227212 w 236172"/>
                <a:gd name="connsiteY2" fmla="*/ 155233 h 657965"/>
                <a:gd name="connsiteX3" fmla="*/ 230010 w 236172"/>
                <a:gd name="connsiteY3" fmla="*/ 164978 h 657965"/>
                <a:gd name="connsiteX4" fmla="*/ 236172 w 236172"/>
                <a:gd name="connsiteY4" fmla="*/ 168027 h 657965"/>
                <a:gd name="connsiteX5" fmla="*/ 0 w 236172"/>
                <a:gd name="connsiteY5" fmla="*/ 657965 h 657965"/>
                <a:gd name="connsiteX6" fmla="*/ 4469 w 236172"/>
                <a:gd name="connsiteY6" fmla="*/ 587651 h 657965"/>
                <a:gd name="connsiteX7" fmla="*/ 1050 w 236172"/>
                <a:gd name="connsiteY7" fmla="*/ 94254 h 657965"/>
                <a:gd name="connsiteX8" fmla="*/ 57784 w 236172"/>
                <a:gd name="connsiteY8" fmla="*/ 22855 h 657965"/>
                <a:gd name="connsiteX9" fmla="*/ 119148 w 236172"/>
                <a:gd name="connsiteY9" fmla="*/ 2014 h 657965"/>
                <a:gd name="connsiteX10" fmla="*/ 142377 w 236172"/>
                <a:gd name="connsiteY10" fmla="*/ 621 h 65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6172" h="657965">
                  <a:moveTo>
                    <a:pt x="142377" y="621"/>
                  </a:moveTo>
                  <a:cubicBezTo>
                    <a:pt x="164593" y="4040"/>
                    <a:pt x="183118" y="21407"/>
                    <a:pt x="192092" y="48327"/>
                  </a:cubicBezTo>
                  <a:cubicBezTo>
                    <a:pt x="204056" y="83834"/>
                    <a:pt x="215248" y="119726"/>
                    <a:pt x="227212" y="155233"/>
                  </a:cubicBezTo>
                  <a:cubicBezTo>
                    <a:pt x="228177" y="158321"/>
                    <a:pt x="228563" y="162084"/>
                    <a:pt x="230010" y="164978"/>
                  </a:cubicBezTo>
                  <a:lnTo>
                    <a:pt x="236172" y="168027"/>
                  </a:lnTo>
                  <a:lnTo>
                    <a:pt x="0" y="657965"/>
                  </a:lnTo>
                  <a:lnTo>
                    <a:pt x="4469" y="587651"/>
                  </a:lnTo>
                  <a:cubicBezTo>
                    <a:pt x="9517" y="423511"/>
                    <a:pt x="1050" y="256929"/>
                    <a:pt x="1050" y="94254"/>
                  </a:cubicBezTo>
                  <a:cubicBezTo>
                    <a:pt x="1050" y="48327"/>
                    <a:pt x="13014" y="33275"/>
                    <a:pt x="57784" y="22855"/>
                  </a:cubicBezTo>
                  <a:cubicBezTo>
                    <a:pt x="78239" y="15908"/>
                    <a:pt x="98308" y="7417"/>
                    <a:pt x="119148" y="2014"/>
                  </a:cubicBezTo>
                  <a:cubicBezTo>
                    <a:pt x="127157" y="-109"/>
                    <a:pt x="134972" y="-519"/>
                    <a:pt x="142377" y="62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80A0ADB4-447C-4830-ADF6-D2456A11C97E}"/>
                </a:ext>
              </a:extLst>
            </p:cNvPr>
            <p:cNvSpPr/>
            <p:nvPr/>
          </p:nvSpPr>
          <p:spPr>
            <a:xfrm>
              <a:off x="3842112" y="9318"/>
              <a:ext cx="1663865" cy="2285675"/>
            </a:xfrm>
            <a:custGeom>
              <a:avLst/>
              <a:gdLst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198872 w 1663865"/>
                <a:gd name="connsiteY50" fmla="*/ 810610 h 2285675"/>
                <a:gd name="connsiteX51" fmla="*/ 427196 w 1663865"/>
                <a:gd name="connsiteY51" fmla="*/ 342965 h 2285675"/>
                <a:gd name="connsiteX52" fmla="*/ 427258 w 1663865"/>
                <a:gd name="connsiteY52" fmla="*/ 343179 h 2285675"/>
                <a:gd name="connsiteX53" fmla="*/ 436423 w 1663865"/>
                <a:gd name="connsiteY53" fmla="*/ 347714 h 2285675"/>
                <a:gd name="connsiteX54" fmla="*/ 440283 w 1663865"/>
                <a:gd name="connsiteY54" fmla="*/ 343854 h 2285675"/>
                <a:gd name="connsiteX55" fmla="*/ 486596 w 1663865"/>
                <a:gd name="connsiteY55" fmla="*/ 309506 h 2285675"/>
                <a:gd name="connsiteX56" fmla="*/ 606238 w 1663865"/>
                <a:gd name="connsiteY56" fmla="*/ 247755 h 2285675"/>
                <a:gd name="connsiteX57" fmla="*/ 640973 w 1663865"/>
                <a:gd name="connsiteY57" fmla="*/ 133902 h 2285675"/>
                <a:gd name="connsiteX58" fmla="*/ 802110 w 1663865"/>
                <a:gd name="connsiteY58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198872 w 1663865"/>
                <a:gd name="connsiteY50" fmla="*/ 810610 h 2285675"/>
                <a:gd name="connsiteX51" fmla="*/ 427196 w 1663865"/>
                <a:gd name="connsiteY51" fmla="*/ 342965 h 2285675"/>
                <a:gd name="connsiteX52" fmla="*/ 436423 w 1663865"/>
                <a:gd name="connsiteY52" fmla="*/ 347714 h 2285675"/>
                <a:gd name="connsiteX53" fmla="*/ 440283 w 1663865"/>
                <a:gd name="connsiteY53" fmla="*/ 343854 h 2285675"/>
                <a:gd name="connsiteX54" fmla="*/ 486596 w 1663865"/>
                <a:gd name="connsiteY54" fmla="*/ 309506 h 2285675"/>
                <a:gd name="connsiteX55" fmla="*/ 606238 w 1663865"/>
                <a:gd name="connsiteY55" fmla="*/ 247755 h 2285675"/>
                <a:gd name="connsiteX56" fmla="*/ 640973 w 1663865"/>
                <a:gd name="connsiteY56" fmla="*/ 133902 h 2285675"/>
                <a:gd name="connsiteX57" fmla="*/ 802110 w 1663865"/>
                <a:gd name="connsiteY57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198872 w 1663865"/>
                <a:gd name="connsiteY50" fmla="*/ 810610 h 2285675"/>
                <a:gd name="connsiteX51" fmla="*/ 436423 w 1663865"/>
                <a:gd name="connsiteY51" fmla="*/ 347714 h 2285675"/>
                <a:gd name="connsiteX52" fmla="*/ 440283 w 1663865"/>
                <a:gd name="connsiteY52" fmla="*/ 343854 h 2285675"/>
                <a:gd name="connsiteX53" fmla="*/ 486596 w 1663865"/>
                <a:gd name="connsiteY53" fmla="*/ 309506 h 2285675"/>
                <a:gd name="connsiteX54" fmla="*/ 606238 w 1663865"/>
                <a:gd name="connsiteY54" fmla="*/ 247755 h 2285675"/>
                <a:gd name="connsiteX55" fmla="*/ 640973 w 1663865"/>
                <a:gd name="connsiteY55" fmla="*/ 133902 h 2285675"/>
                <a:gd name="connsiteX56" fmla="*/ 802110 w 1663865"/>
                <a:gd name="connsiteY56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436423 w 1663865"/>
                <a:gd name="connsiteY50" fmla="*/ 347714 h 2285675"/>
                <a:gd name="connsiteX51" fmla="*/ 440283 w 1663865"/>
                <a:gd name="connsiteY51" fmla="*/ 343854 h 2285675"/>
                <a:gd name="connsiteX52" fmla="*/ 486596 w 1663865"/>
                <a:gd name="connsiteY52" fmla="*/ 309506 h 2285675"/>
                <a:gd name="connsiteX53" fmla="*/ 606238 w 1663865"/>
                <a:gd name="connsiteY53" fmla="*/ 247755 h 2285675"/>
                <a:gd name="connsiteX54" fmla="*/ 640973 w 1663865"/>
                <a:gd name="connsiteY54" fmla="*/ 133902 h 2285675"/>
                <a:gd name="connsiteX55" fmla="*/ 802110 w 1663865"/>
                <a:gd name="connsiteY55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436423 w 1663865"/>
                <a:gd name="connsiteY50" fmla="*/ 347714 h 2285675"/>
                <a:gd name="connsiteX51" fmla="*/ 440283 w 1663865"/>
                <a:gd name="connsiteY51" fmla="*/ 343854 h 2285675"/>
                <a:gd name="connsiteX52" fmla="*/ 486596 w 1663865"/>
                <a:gd name="connsiteY52" fmla="*/ 309506 h 2285675"/>
                <a:gd name="connsiteX53" fmla="*/ 606238 w 1663865"/>
                <a:gd name="connsiteY53" fmla="*/ 247755 h 2285675"/>
                <a:gd name="connsiteX54" fmla="*/ 640973 w 1663865"/>
                <a:gd name="connsiteY54" fmla="*/ 133902 h 2285675"/>
                <a:gd name="connsiteX55" fmla="*/ 802110 w 1663865"/>
                <a:gd name="connsiteY55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436423 w 1663865"/>
                <a:gd name="connsiteY50" fmla="*/ 347714 h 2285675"/>
                <a:gd name="connsiteX51" fmla="*/ 486596 w 1663865"/>
                <a:gd name="connsiteY51" fmla="*/ 309506 h 2285675"/>
                <a:gd name="connsiteX52" fmla="*/ 606238 w 1663865"/>
                <a:gd name="connsiteY52" fmla="*/ 247755 h 2285675"/>
                <a:gd name="connsiteX53" fmla="*/ 640973 w 1663865"/>
                <a:gd name="connsiteY53" fmla="*/ 133902 h 2285675"/>
                <a:gd name="connsiteX54" fmla="*/ 802110 w 1663865"/>
                <a:gd name="connsiteY54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436423 w 1663865"/>
                <a:gd name="connsiteY50" fmla="*/ 347714 h 2285675"/>
                <a:gd name="connsiteX51" fmla="*/ 486596 w 1663865"/>
                <a:gd name="connsiteY51" fmla="*/ 309506 h 2285675"/>
                <a:gd name="connsiteX52" fmla="*/ 606238 w 1663865"/>
                <a:gd name="connsiteY52" fmla="*/ 247755 h 2285675"/>
                <a:gd name="connsiteX53" fmla="*/ 640973 w 1663865"/>
                <a:gd name="connsiteY53" fmla="*/ 133902 h 2285675"/>
                <a:gd name="connsiteX54" fmla="*/ 802110 w 1663865"/>
                <a:gd name="connsiteY54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36563 h 2285675"/>
                <a:gd name="connsiteX9" fmla="*/ 1469977 w 1663865"/>
                <a:gd name="connsiteY9" fmla="*/ 862947 h 2285675"/>
                <a:gd name="connsiteX10" fmla="*/ 1520921 w 1663865"/>
                <a:gd name="connsiteY10" fmla="*/ 1396319 h 2285675"/>
                <a:gd name="connsiteX11" fmla="*/ 1520921 w 1663865"/>
                <a:gd name="connsiteY11" fmla="*/ 1825872 h 2285675"/>
                <a:gd name="connsiteX12" fmla="*/ 1513202 w 1663865"/>
                <a:gd name="connsiteY12" fmla="*/ 1845169 h 2285675"/>
                <a:gd name="connsiteX13" fmla="*/ 1547937 w 1663865"/>
                <a:gd name="connsiteY13" fmla="*/ 1852888 h 2285675"/>
                <a:gd name="connsiteX14" fmla="*/ 1622424 w 1663865"/>
                <a:gd name="connsiteY14" fmla="*/ 1907306 h 2285675"/>
                <a:gd name="connsiteX15" fmla="*/ 1642879 w 1663865"/>
                <a:gd name="connsiteY15" fmla="*/ 1942813 h 2285675"/>
                <a:gd name="connsiteX16" fmla="*/ 1659088 w 1663865"/>
                <a:gd name="connsiteY16" fmla="*/ 1976389 h 2285675"/>
                <a:gd name="connsiteX17" fmla="*/ 1659088 w 1663865"/>
                <a:gd name="connsiteY17" fmla="*/ 2134626 h 2285675"/>
                <a:gd name="connsiteX18" fmla="*/ 1658703 w 1663865"/>
                <a:gd name="connsiteY18" fmla="*/ 2136555 h 2285675"/>
                <a:gd name="connsiteX19" fmla="*/ 1598110 w 1663865"/>
                <a:gd name="connsiteY19" fmla="*/ 2236129 h 2285675"/>
                <a:gd name="connsiteX20" fmla="*/ 1563375 w 1663865"/>
                <a:gd name="connsiteY20" fmla="*/ 2253882 h 2285675"/>
                <a:gd name="connsiteX21" fmla="*/ 1551797 w 1663865"/>
                <a:gd name="connsiteY21" fmla="*/ 2258513 h 2285675"/>
                <a:gd name="connsiteX22" fmla="*/ 1525167 w 1663865"/>
                <a:gd name="connsiteY22" fmla="*/ 2261601 h 2285675"/>
                <a:gd name="connsiteX23" fmla="*/ 1336055 w 1663865"/>
                <a:gd name="connsiteY23" fmla="*/ 2261601 h 2285675"/>
                <a:gd name="connsiteX24" fmla="*/ 1315986 w 1663865"/>
                <a:gd name="connsiteY24" fmla="*/ 2280898 h 2285675"/>
                <a:gd name="connsiteX25" fmla="*/ 1227219 w 1663865"/>
                <a:gd name="connsiteY25" fmla="*/ 2280512 h 2285675"/>
                <a:gd name="connsiteX26" fmla="*/ 1208308 w 1663865"/>
                <a:gd name="connsiteY26" fmla="*/ 2261601 h 2285675"/>
                <a:gd name="connsiteX27" fmla="*/ 455721 w 1663865"/>
                <a:gd name="connsiteY27" fmla="*/ 2261601 h 2285675"/>
                <a:gd name="connsiteX28" fmla="*/ 436038 w 1663865"/>
                <a:gd name="connsiteY28" fmla="*/ 2280898 h 2285675"/>
                <a:gd name="connsiteX29" fmla="*/ 347271 w 1663865"/>
                <a:gd name="connsiteY29" fmla="*/ 2280898 h 2285675"/>
                <a:gd name="connsiteX30" fmla="*/ 327974 w 1663865"/>
                <a:gd name="connsiteY30" fmla="*/ 2261601 h 2285675"/>
                <a:gd name="connsiteX31" fmla="*/ 138090 w 1663865"/>
                <a:gd name="connsiteY31" fmla="*/ 2261601 h 2285675"/>
                <a:gd name="connsiteX32" fmla="*/ 111846 w 1663865"/>
                <a:gd name="connsiteY32" fmla="*/ 2258127 h 2285675"/>
                <a:gd name="connsiteX33" fmla="*/ 100268 w 1663865"/>
                <a:gd name="connsiteY33" fmla="*/ 2256198 h 2285675"/>
                <a:gd name="connsiteX34" fmla="*/ 38517 w 1663865"/>
                <a:gd name="connsiteY34" fmla="*/ 2189430 h 2285675"/>
                <a:gd name="connsiteX35" fmla="*/ 26167 w 1663865"/>
                <a:gd name="connsiteY35" fmla="*/ 2171290 h 2285675"/>
                <a:gd name="connsiteX36" fmla="*/ 4168 w 1663865"/>
                <a:gd name="connsiteY36" fmla="*/ 2126907 h 2285675"/>
                <a:gd name="connsiteX37" fmla="*/ 309 w 1663865"/>
                <a:gd name="connsiteY37" fmla="*/ 2094874 h 2285675"/>
                <a:gd name="connsiteX38" fmla="*/ 309 w 1663865"/>
                <a:gd name="connsiteY38" fmla="*/ 2000704 h 2285675"/>
                <a:gd name="connsiteX39" fmla="*/ 4554 w 1663865"/>
                <a:gd name="connsiteY39" fmla="*/ 1980249 h 2285675"/>
                <a:gd name="connsiteX40" fmla="*/ 6098 w 1663865"/>
                <a:gd name="connsiteY40" fmla="*/ 1972530 h 2285675"/>
                <a:gd name="connsiteX41" fmla="*/ 16132 w 1663865"/>
                <a:gd name="connsiteY41" fmla="*/ 1950917 h 2285675"/>
                <a:gd name="connsiteX42" fmla="*/ 48937 w 1663865"/>
                <a:gd name="connsiteY42" fmla="*/ 1892640 h 2285675"/>
                <a:gd name="connsiteX43" fmla="*/ 89075 w 1663865"/>
                <a:gd name="connsiteY43" fmla="*/ 1857519 h 2285675"/>
                <a:gd name="connsiteX44" fmla="*/ 133845 w 1663865"/>
                <a:gd name="connsiteY44" fmla="*/ 1850186 h 2285675"/>
                <a:gd name="connsiteX45" fmla="*/ 153142 w 1663865"/>
                <a:gd name="connsiteY45" fmla="*/ 1845169 h 2285675"/>
                <a:gd name="connsiteX46" fmla="*/ 119951 w 1663865"/>
                <a:gd name="connsiteY46" fmla="*/ 1717422 h 2285675"/>
                <a:gd name="connsiteX47" fmla="*/ 129985 w 1663865"/>
                <a:gd name="connsiteY47" fmla="*/ 1532170 h 2285675"/>
                <a:gd name="connsiteX48" fmla="*/ 150440 w 1663865"/>
                <a:gd name="connsiteY48" fmla="*/ 1331094 h 2285675"/>
                <a:gd name="connsiteX49" fmla="*/ 191350 w 1663865"/>
                <a:gd name="connsiteY49" fmla="*/ 928943 h 2285675"/>
                <a:gd name="connsiteX50" fmla="*/ 436423 w 1663865"/>
                <a:gd name="connsiteY50" fmla="*/ 347714 h 2285675"/>
                <a:gd name="connsiteX51" fmla="*/ 486596 w 1663865"/>
                <a:gd name="connsiteY51" fmla="*/ 309506 h 2285675"/>
                <a:gd name="connsiteX52" fmla="*/ 606238 w 1663865"/>
                <a:gd name="connsiteY52" fmla="*/ 247755 h 2285675"/>
                <a:gd name="connsiteX53" fmla="*/ 640973 w 1663865"/>
                <a:gd name="connsiteY53" fmla="*/ 133902 h 2285675"/>
                <a:gd name="connsiteX54" fmla="*/ 802110 w 1663865"/>
                <a:gd name="connsiteY54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62947 h 2285675"/>
                <a:gd name="connsiteX9" fmla="*/ 1520921 w 1663865"/>
                <a:gd name="connsiteY9" fmla="*/ 1396319 h 2285675"/>
                <a:gd name="connsiteX10" fmla="*/ 1520921 w 1663865"/>
                <a:gd name="connsiteY10" fmla="*/ 1825872 h 2285675"/>
                <a:gd name="connsiteX11" fmla="*/ 1513202 w 1663865"/>
                <a:gd name="connsiteY11" fmla="*/ 1845169 h 2285675"/>
                <a:gd name="connsiteX12" fmla="*/ 1547937 w 1663865"/>
                <a:gd name="connsiteY12" fmla="*/ 1852888 h 2285675"/>
                <a:gd name="connsiteX13" fmla="*/ 1622424 w 1663865"/>
                <a:gd name="connsiteY13" fmla="*/ 1907306 h 2285675"/>
                <a:gd name="connsiteX14" fmla="*/ 1642879 w 1663865"/>
                <a:gd name="connsiteY14" fmla="*/ 1942813 h 2285675"/>
                <a:gd name="connsiteX15" fmla="*/ 1659088 w 1663865"/>
                <a:gd name="connsiteY15" fmla="*/ 1976389 h 2285675"/>
                <a:gd name="connsiteX16" fmla="*/ 1659088 w 1663865"/>
                <a:gd name="connsiteY16" fmla="*/ 2134626 h 2285675"/>
                <a:gd name="connsiteX17" fmla="*/ 1658703 w 1663865"/>
                <a:gd name="connsiteY17" fmla="*/ 2136555 h 2285675"/>
                <a:gd name="connsiteX18" fmla="*/ 1598110 w 1663865"/>
                <a:gd name="connsiteY18" fmla="*/ 2236129 h 2285675"/>
                <a:gd name="connsiteX19" fmla="*/ 1563375 w 1663865"/>
                <a:gd name="connsiteY19" fmla="*/ 2253882 h 2285675"/>
                <a:gd name="connsiteX20" fmla="*/ 1551797 w 1663865"/>
                <a:gd name="connsiteY20" fmla="*/ 2258513 h 2285675"/>
                <a:gd name="connsiteX21" fmla="*/ 1525167 w 1663865"/>
                <a:gd name="connsiteY21" fmla="*/ 2261601 h 2285675"/>
                <a:gd name="connsiteX22" fmla="*/ 1336055 w 1663865"/>
                <a:gd name="connsiteY22" fmla="*/ 2261601 h 2285675"/>
                <a:gd name="connsiteX23" fmla="*/ 1315986 w 1663865"/>
                <a:gd name="connsiteY23" fmla="*/ 2280898 h 2285675"/>
                <a:gd name="connsiteX24" fmla="*/ 1227219 w 1663865"/>
                <a:gd name="connsiteY24" fmla="*/ 2280512 h 2285675"/>
                <a:gd name="connsiteX25" fmla="*/ 1208308 w 1663865"/>
                <a:gd name="connsiteY25" fmla="*/ 2261601 h 2285675"/>
                <a:gd name="connsiteX26" fmla="*/ 455721 w 1663865"/>
                <a:gd name="connsiteY26" fmla="*/ 2261601 h 2285675"/>
                <a:gd name="connsiteX27" fmla="*/ 436038 w 1663865"/>
                <a:gd name="connsiteY27" fmla="*/ 2280898 h 2285675"/>
                <a:gd name="connsiteX28" fmla="*/ 347271 w 1663865"/>
                <a:gd name="connsiteY28" fmla="*/ 2280898 h 2285675"/>
                <a:gd name="connsiteX29" fmla="*/ 327974 w 1663865"/>
                <a:gd name="connsiteY29" fmla="*/ 2261601 h 2285675"/>
                <a:gd name="connsiteX30" fmla="*/ 138090 w 1663865"/>
                <a:gd name="connsiteY30" fmla="*/ 2261601 h 2285675"/>
                <a:gd name="connsiteX31" fmla="*/ 111846 w 1663865"/>
                <a:gd name="connsiteY31" fmla="*/ 2258127 h 2285675"/>
                <a:gd name="connsiteX32" fmla="*/ 100268 w 1663865"/>
                <a:gd name="connsiteY32" fmla="*/ 2256198 h 2285675"/>
                <a:gd name="connsiteX33" fmla="*/ 38517 w 1663865"/>
                <a:gd name="connsiteY33" fmla="*/ 2189430 h 2285675"/>
                <a:gd name="connsiteX34" fmla="*/ 26167 w 1663865"/>
                <a:gd name="connsiteY34" fmla="*/ 2171290 h 2285675"/>
                <a:gd name="connsiteX35" fmla="*/ 4168 w 1663865"/>
                <a:gd name="connsiteY35" fmla="*/ 2126907 h 2285675"/>
                <a:gd name="connsiteX36" fmla="*/ 309 w 1663865"/>
                <a:gd name="connsiteY36" fmla="*/ 2094874 h 2285675"/>
                <a:gd name="connsiteX37" fmla="*/ 309 w 1663865"/>
                <a:gd name="connsiteY37" fmla="*/ 2000704 h 2285675"/>
                <a:gd name="connsiteX38" fmla="*/ 4554 w 1663865"/>
                <a:gd name="connsiteY38" fmla="*/ 1980249 h 2285675"/>
                <a:gd name="connsiteX39" fmla="*/ 6098 w 1663865"/>
                <a:gd name="connsiteY39" fmla="*/ 1972530 h 2285675"/>
                <a:gd name="connsiteX40" fmla="*/ 16132 w 1663865"/>
                <a:gd name="connsiteY40" fmla="*/ 1950917 h 2285675"/>
                <a:gd name="connsiteX41" fmla="*/ 48937 w 1663865"/>
                <a:gd name="connsiteY41" fmla="*/ 1892640 h 2285675"/>
                <a:gd name="connsiteX42" fmla="*/ 89075 w 1663865"/>
                <a:gd name="connsiteY42" fmla="*/ 1857519 h 2285675"/>
                <a:gd name="connsiteX43" fmla="*/ 133845 w 1663865"/>
                <a:gd name="connsiteY43" fmla="*/ 1850186 h 2285675"/>
                <a:gd name="connsiteX44" fmla="*/ 153142 w 1663865"/>
                <a:gd name="connsiteY44" fmla="*/ 1845169 h 2285675"/>
                <a:gd name="connsiteX45" fmla="*/ 119951 w 1663865"/>
                <a:gd name="connsiteY45" fmla="*/ 1717422 h 2285675"/>
                <a:gd name="connsiteX46" fmla="*/ 129985 w 1663865"/>
                <a:gd name="connsiteY46" fmla="*/ 1532170 h 2285675"/>
                <a:gd name="connsiteX47" fmla="*/ 150440 w 1663865"/>
                <a:gd name="connsiteY47" fmla="*/ 1331094 h 2285675"/>
                <a:gd name="connsiteX48" fmla="*/ 191350 w 1663865"/>
                <a:gd name="connsiteY48" fmla="*/ 928943 h 2285675"/>
                <a:gd name="connsiteX49" fmla="*/ 436423 w 1663865"/>
                <a:gd name="connsiteY49" fmla="*/ 347714 h 2285675"/>
                <a:gd name="connsiteX50" fmla="*/ 486596 w 1663865"/>
                <a:gd name="connsiteY50" fmla="*/ 309506 h 2285675"/>
                <a:gd name="connsiteX51" fmla="*/ 606238 w 1663865"/>
                <a:gd name="connsiteY51" fmla="*/ 247755 h 2285675"/>
                <a:gd name="connsiteX52" fmla="*/ 640973 w 1663865"/>
                <a:gd name="connsiteY52" fmla="*/ 133902 h 2285675"/>
                <a:gd name="connsiteX53" fmla="*/ 802110 w 1663865"/>
                <a:gd name="connsiteY53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62947 h 2285675"/>
                <a:gd name="connsiteX9" fmla="*/ 1520921 w 1663865"/>
                <a:gd name="connsiteY9" fmla="*/ 1396319 h 2285675"/>
                <a:gd name="connsiteX10" fmla="*/ 1520921 w 1663865"/>
                <a:gd name="connsiteY10" fmla="*/ 1825872 h 2285675"/>
                <a:gd name="connsiteX11" fmla="*/ 1513202 w 1663865"/>
                <a:gd name="connsiteY11" fmla="*/ 1845169 h 2285675"/>
                <a:gd name="connsiteX12" fmla="*/ 1547937 w 1663865"/>
                <a:gd name="connsiteY12" fmla="*/ 1852888 h 2285675"/>
                <a:gd name="connsiteX13" fmla="*/ 1622424 w 1663865"/>
                <a:gd name="connsiteY13" fmla="*/ 1907306 h 2285675"/>
                <a:gd name="connsiteX14" fmla="*/ 1642879 w 1663865"/>
                <a:gd name="connsiteY14" fmla="*/ 1942813 h 2285675"/>
                <a:gd name="connsiteX15" fmla="*/ 1659088 w 1663865"/>
                <a:gd name="connsiteY15" fmla="*/ 1976389 h 2285675"/>
                <a:gd name="connsiteX16" fmla="*/ 1659088 w 1663865"/>
                <a:gd name="connsiteY16" fmla="*/ 2134626 h 2285675"/>
                <a:gd name="connsiteX17" fmla="*/ 1658703 w 1663865"/>
                <a:gd name="connsiteY17" fmla="*/ 2136555 h 2285675"/>
                <a:gd name="connsiteX18" fmla="*/ 1598110 w 1663865"/>
                <a:gd name="connsiteY18" fmla="*/ 2236129 h 2285675"/>
                <a:gd name="connsiteX19" fmla="*/ 1563375 w 1663865"/>
                <a:gd name="connsiteY19" fmla="*/ 2253882 h 2285675"/>
                <a:gd name="connsiteX20" fmla="*/ 1551797 w 1663865"/>
                <a:gd name="connsiteY20" fmla="*/ 2258513 h 2285675"/>
                <a:gd name="connsiteX21" fmla="*/ 1525167 w 1663865"/>
                <a:gd name="connsiteY21" fmla="*/ 2261601 h 2285675"/>
                <a:gd name="connsiteX22" fmla="*/ 1336055 w 1663865"/>
                <a:gd name="connsiteY22" fmla="*/ 2261601 h 2285675"/>
                <a:gd name="connsiteX23" fmla="*/ 1315986 w 1663865"/>
                <a:gd name="connsiteY23" fmla="*/ 2280898 h 2285675"/>
                <a:gd name="connsiteX24" fmla="*/ 1227219 w 1663865"/>
                <a:gd name="connsiteY24" fmla="*/ 2280512 h 2285675"/>
                <a:gd name="connsiteX25" fmla="*/ 1208308 w 1663865"/>
                <a:gd name="connsiteY25" fmla="*/ 2261601 h 2285675"/>
                <a:gd name="connsiteX26" fmla="*/ 455721 w 1663865"/>
                <a:gd name="connsiteY26" fmla="*/ 2261601 h 2285675"/>
                <a:gd name="connsiteX27" fmla="*/ 436038 w 1663865"/>
                <a:gd name="connsiteY27" fmla="*/ 2280898 h 2285675"/>
                <a:gd name="connsiteX28" fmla="*/ 347271 w 1663865"/>
                <a:gd name="connsiteY28" fmla="*/ 2280898 h 2285675"/>
                <a:gd name="connsiteX29" fmla="*/ 327974 w 1663865"/>
                <a:gd name="connsiteY29" fmla="*/ 2261601 h 2285675"/>
                <a:gd name="connsiteX30" fmla="*/ 138090 w 1663865"/>
                <a:gd name="connsiteY30" fmla="*/ 2261601 h 2285675"/>
                <a:gd name="connsiteX31" fmla="*/ 111846 w 1663865"/>
                <a:gd name="connsiteY31" fmla="*/ 2258127 h 2285675"/>
                <a:gd name="connsiteX32" fmla="*/ 100268 w 1663865"/>
                <a:gd name="connsiteY32" fmla="*/ 2256198 h 2285675"/>
                <a:gd name="connsiteX33" fmla="*/ 38517 w 1663865"/>
                <a:gd name="connsiteY33" fmla="*/ 2189430 h 2285675"/>
                <a:gd name="connsiteX34" fmla="*/ 26167 w 1663865"/>
                <a:gd name="connsiteY34" fmla="*/ 2171290 h 2285675"/>
                <a:gd name="connsiteX35" fmla="*/ 4168 w 1663865"/>
                <a:gd name="connsiteY35" fmla="*/ 2126907 h 2285675"/>
                <a:gd name="connsiteX36" fmla="*/ 309 w 1663865"/>
                <a:gd name="connsiteY36" fmla="*/ 2094874 h 2285675"/>
                <a:gd name="connsiteX37" fmla="*/ 309 w 1663865"/>
                <a:gd name="connsiteY37" fmla="*/ 2000704 h 2285675"/>
                <a:gd name="connsiteX38" fmla="*/ 4554 w 1663865"/>
                <a:gd name="connsiteY38" fmla="*/ 1980249 h 2285675"/>
                <a:gd name="connsiteX39" fmla="*/ 6098 w 1663865"/>
                <a:gd name="connsiteY39" fmla="*/ 1972530 h 2285675"/>
                <a:gd name="connsiteX40" fmla="*/ 16132 w 1663865"/>
                <a:gd name="connsiteY40" fmla="*/ 1950917 h 2285675"/>
                <a:gd name="connsiteX41" fmla="*/ 48937 w 1663865"/>
                <a:gd name="connsiteY41" fmla="*/ 1892640 h 2285675"/>
                <a:gd name="connsiteX42" fmla="*/ 89075 w 1663865"/>
                <a:gd name="connsiteY42" fmla="*/ 1857519 h 2285675"/>
                <a:gd name="connsiteX43" fmla="*/ 133845 w 1663865"/>
                <a:gd name="connsiteY43" fmla="*/ 1850186 h 2285675"/>
                <a:gd name="connsiteX44" fmla="*/ 153142 w 1663865"/>
                <a:gd name="connsiteY44" fmla="*/ 1845169 h 2285675"/>
                <a:gd name="connsiteX45" fmla="*/ 119951 w 1663865"/>
                <a:gd name="connsiteY45" fmla="*/ 1717422 h 2285675"/>
                <a:gd name="connsiteX46" fmla="*/ 129985 w 1663865"/>
                <a:gd name="connsiteY46" fmla="*/ 1532170 h 2285675"/>
                <a:gd name="connsiteX47" fmla="*/ 150440 w 1663865"/>
                <a:gd name="connsiteY47" fmla="*/ 1331094 h 2285675"/>
                <a:gd name="connsiteX48" fmla="*/ 191350 w 1663865"/>
                <a:gd name="connsiteY48" fmla="*/ 928943 h 2285675"/>
                <a:gd name="connsiteX49" fmla="*/ 436423 w 1663865"/>
                <a:gd name="connsiteY49" fmla="*/ 347714 h 2285675"/>
                <a:gd name="connsiteX50" fmla="*/ 486596 w 1663865"/>
                <a:gd name="connsiteY50" fmla="*/ 309506 h 2285675"/>
                <a:gd name="connsiteX51" fmla="*/ 606238 w 1663865"/>
                <a:gd name="connsiteY51" fmla="*/ 247755 h 2285675"/>
                <a:gd name="connsiteX52" fmla="*/ 640973 w 1663865"/>
                <a:gd name="connsiteY52" fmla="*/ 133902 h 2285675"/>
                <a:gd name="connsiteX53" fmla="*/ 802110 w 1663865"/>
                <a:gd name="connsiteY53" fmla="*/ 1693 h 2285675"/>
                <a:gd name="connsiteX0" fmla="*/ 802110 w 1663865"/>
                <a:gd name="connsiteY0" fmla="*/ 1693 h 2285675"/>
                <a:gd name="connsiteX1" fmla="*/ 880643 w 1663865"/>
                <a:gd name="connsiteY1" fmla="*/ 6541 h 2285675"/>
                <a:gd name="connsiteX2" fmla="*/ 1023056 w 1663865"/>
                <a:gd name="connsiteY2" fmla="*/ 132358 h 2285675"/>
                <a:gd name="connsiteX3" fmla="*/ 1054317 w 1663865"/>
                <a:gd name="connsiteY3" fmla="*/ 243124 h 2285675"/>
                <a:gd name="connsiteX4" fmla="*/ 1082877 w 1663865"/>
                <a:gd name="connsiteY4" fmla="*/ 258175 h 2285675"/>
                <a:gd name="connsiteX5" fmla="*/ 1177433 w 1663865"/>
                <a:gd name="connsiteY5" fmla="*/ 309120 h 2285675"/>
                <a:gd name="connsiteX6" fmla="*/ 1232236 w 1663865"/>
                <a:gd name="connsiteY6" fmla="*/ 351187 h 2285675"/>
                <a:gd name="connsiteX7" fmla="*/ 1232957 w 1663865"/>
                <a:gd name="connsiteY7" fmla="*/ 351107 h 2285675"/>
                <a:gd name="connsiteX8" fmla="*/ 1469977 w 1663865"/>
                <a:gd name="connsiteY8" fmla="*/ 862947 h 2285675"/>
                <a:gd name="connsiteX9" fmla="*/ 1520921 w 1663865"/>
                <a:gd name="connsiteY9" fmla="*/ 1396319 h 2285675"/>
                <a:gd name="connsiteX10" fmla="*/ 1520921 w 1663865"/>
                <a:gd name="connsiteY10" fmla="*/ 1825872 h 2285675"/>
                <a:gd name="connsiteX11" fmla="*/ 1513202 w 1663865"/>
                <a:gd name="connsiteY11" fmla="*/ 1845169 h 2285675"/>
                <a:gd name="connsiteX12" fmla="*/ 1547937 w 1663865"/>
                <a:gd name="connsiteY12" fmla="*/ 1852888 h 2285675"/>
                <a:gd name="connsiteX13" fmla="*/ 1622424 w 1663865"/>
                <a:gd name="connsiteY13" fmla="*/ 1907306 h 2285675"/>
                <a:gd name="connsiteX14" fmla="*/ 1642879 w 1663865"/>
                <a:gd name="connsiteY14" fmla="*/ 1942813 h 2285675"/>
                <a:gd name="connsiteX15" fmla="*/ 1659088 w 1663865"/>
                <a:gd name="connsiteY15" fmla="*/ 1976389 h 2285675"/>
                <a:gd name="connsiteX16" fmla="*/ 1659088 w 1663865"/>
                <a:gd name="connsiteY16" fmla="*/ 2134626 h 2285675"/>
                <a:gd name="connsiteX17" fmla="*/ 1658703 w 1663865"/>
                <a:gd name="connsiteY17" fmla="*/ 2136555 h 2285675"/>
                <a:gd name="connsiteX18" fmla="*/ 1598110 w 1663865"/>
                <a:gd name="connsiteY18" fmla="*/ 2236129 h 2285675"/>
                <a:gd name="connsiteX19" fmla="*/ 1563375 w 1663865"/>
                <a:gd name="connsiteY19" fmla="*/ 2253882 h 2285675"/>
                <a:gd name="connsiteX20" fmla="*/ 1551797 w 1663865"/>
                <a:gd name="connsiteY20" fmla="*/ 2258513 h 2285675"/>
                <a:gd name="connsiteX21" fmla="*/ 1525167 w 1663865"/>
                <a:gd name="connsiteY21" fmla="*/ 2261601 h 2285675"/>
                <a:gd name="connsiteX22" fmla="*/ 1336055 w 1663865"/>
                <a:gd name="connsiteY22" fmla="*/ 2261601 h 2285675"/>
                <a:gd name="connsiteX23" fmla="*/ 1315986 w 1663865"/>
                <a:gd name="connsiteY23" fmla="*/ 2280898 h 2285675"/>
                <a:gd name="connsiteX24" fmla="*/ 1227219 w 1663865"/>
                <a:gd name="connsiteY24" fmla="*/ 2280512 h 2285675"/>
                <a:gd name="connsiteX25" fmla="*/ 1208308 w 1663865"/>
                <a:gd name="connsiteY25" fmla="*/ 2261601 h 2285675"/>
                <a:gd name="connsiteX26" fmla="*/ 455721 w 1663865"/>
                <a:gd name="connsiteY26" fmla="*/ 2261601 h 2285675"/>
                <a:gd name="connsiteX27" fmla="*/ 436038 w 1663865"/>
                <a:gd name="connsiteY27" fmla="*/ 2280898 h 2285675"/>
                <a:gd name="connsiteX28" fmla="*/ 347271 w 1663865"/>
                <a:gd name="connsiteY28" fmla="*/ 2280898 h 2285675"/>
                <a:gd name="connsiteX29" fmla="*/ 327974 w 1663865"/>
                <a:gd name="connsiteY29" fmla="*/ 2261601 h 2285675"/>
                <a:gd name="connsiteX30" fmla="*/ 138090 w 1663865"/>
                <a:gd name="connsiteY30" fmla="*/ 2261601 h 2285675"/>
                <a:gd name="connsiteX31" fmla="*/ 111846 w 1663865"/>
                <a:gd name="connsiteY31" fmla="*/ 2258127 h 2285675"/>
                <a:gd name="connsiteX32" fmla="*/ 100268 w 1663865"/>
                <a:gd name="connsiteY32" fmla="*/ 2256198 h 2285675"/>
                <a:gd name="connsiteX33" fmla="*/ 38517 w 1663865"/>
                <a:gd name="connsiteY33" fmla="*/ 2189430 h 2285675"/>
                <a:gd name="connsiteX34" fmla="*/ 26167 w 1663865"/>
                <a:gd name="connsiteY34" fmla="*/ 2171290 h 2285675"/>
                <a:gd name="connsiteX35" fmla="*/ 4168 w 1663865"/>
                <a:gd name="connsiteY35" fmla="*/ 2126907 h 2285675"/>
                <a:gd name="connsiteX36" fmla="*/ 309 w 1663865"/>
                <a:gd name="connsiteY36" fmla="*/ 2094874 h 2285675"/>
                <a:gd name="connsiteX37" fmla="*/ 309 w 1663865"/>
                <a:gd name="connsiteY37" fmla="*/ 2000704 h 2285675"/>
                <a:gd name="connsiteX38" fmla="*/ 4554 w 1663865"/>
                <a:gd name="connsiteY38" fmla="*/ 1980249 h 2285675"/>
                <a:gd name="connsiteX39" fmla="*/ 6098 w 1663865"/>
                <a:gd name="connsiteY39" fmla="*/ 1972530 h 2285675"/>
                <a:gd name="connsiteX40" fmla="*/ 16132 w 1663865"/>
                <a:gd name="connsiteY40" fmla="*/ 1950917 h 2285675"/>
                <a:gd name="connsiteX41" fmla="*/ 48937 w 1663865"/>
                <a:gd name="connsiteY41" fmla="*/ 1892640 h 2285675"/>
                <a:gd name="connsiteX42" fmla="*/ 89075 w 1663865"/>
                <a:gd name="connsiteY42" fmla="*/ 1857519 h 2285675"/>
                <a:gd name="connsiteX43" fmla="*/ 133845 w 1663865"/>
                <a:gd name="connsiteY43" fmla="*/ 1850186 h 2285675"/>
                <a:gd name="connsiteX44" fmla="*/ 153142 w 1663865"/>
                <a:gd name="connsiteY44" fmla="*/ 1845169 h 2285675"/>
                <a:gd name="connsiteX45" fmla="*/ 119951 w 1663865"/>
                <a:gd name="connsiteY45" fmla="*/ 1717422 h 2285675"/>
                <a:gd name="connsiteX46" fmla="*/ 129985 w 1663865"/>
                <a:gd name="connsiteY46" fmla="*/ 1532170 h 2285675"/>
                <a:gd name="connsiteX47" fmla="*/ 150440 w 1663865"/>
                <a:gd name="connsiteY47" fmla="*/ 1331094 h 2285675"/>
                <a:gd name="connsiteX48" fmla="*/ 191350 w 1663865"/>
                <a:gd name="connsiteY48" fmla="*/ 928943 h 2285675"/>
                <a:gd name="connsiteX49" fmla="*/ 436423 w 1663865"/>
                <a:gd name="connsiteY49" fmla="*/ 347714 h 2285675"/>
                <a:gd name="connsiteX50" fmla="*/ 486596 w 1663865"/>
                <a:gd name="connsiteY50" fmla="*/ 309506 h 2285675"/>
                <a:gd name="connsiteX51" fmla="*/ 606238 w 1663865"/>
                <a:gd name="connsiteY51" fmla="*/ 247755 h 2285675"/>
                <a:gd name="connsiteX52" fmla="*/ 640973 w 1663865"/>
                <a:gd name="connsiteY52" fmla="*/ 133902 h 2285675"/>
                <a:gd name="connsiteX53" fmla="*/ 802110 w 1663865"/>
                <a:gd name="connsiteY53" fmla="*/ 1693 h 228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663865" h="2285675">
                  <a:moveTo>
                    <a:pt x="802110" y="1693"/>
                  </a:moveTo>
                  <a:cubicBezTo>
                    <a:pt x="826418" y="-1564"/>
                    <a:pt x="852662" y="-213"/>
                    <a:pt x="880643" y="6541"/>
                  </a:cubicBezTo>
                  <a:cubicBezTo>
                    <a:pt x="948569" y="22751"/>
                    <a:pt x="994496" y="69450"/>
                    <a:pt x="1023056" y="132358"/>
                  </a:cubicBezTo>
                  <a:cubicBezTo>
                    <a:pt x="1038879" y="167479"/>
                    <a:pt x="1047370" y="205301"/>
                    <a:pt x="1054317" y="243124"/>
                  </a:cubicBezTo>
                  <a:cubicBezTo>
                    <a:pt x="1062036" y="251614"/>
                    <a:pt x="1072842" y="254316"/>
                    <a:pt x="1082877" y="258175"/>
                  </a:cubicBezTo>
                  <a:cubicBezTo>
                    <a:pt x="1116454" y="271297"/>
                    <a:pt x="1147329" y="289437"/>
                    <a:pt x="1177433" y="309120"/>
                  </a:cubicBezTo>
                  <a:cubicBezTo>
                    <a:pt x="1196344" y="322628"/>
                    <a:pt x="1216799" y="333434"/>
                    <a:pt x="1232236" y="351187"/>
                  </a:cubicBezTo>
                  <a:lnTo>
                    <a:pt x="1232957" y="351107"/>
                  </a:lnTo>
                  <a:cubicBezTo>
                    <a:pt x="1297367" y="408858"/>
                    <a:pt x="1466050" y="515229"/>
                    <a:pt x="1469977" y="862947"/>
                  </a:cubicBezTo>
                  <a:cubicBezTo>
                    <a:pt x="1469977" y="1037006"/>
                    <a:pt x="1494291" y="1224188"/>
                    <a:pt x="1520921" y="1396319"/>
                  </a:cubicBezTo>
                  <a:cubicBezTo>
                    <a:pt x="1535201" y="1536802"/>
                    <a:pt x="1574953" y="1690020"/>
                    <a:pt x="1520921" y="1825872"/>
                  </a:cubicBezTo>
                  <a:cubicBezTo>
                    <a:pt x="1518606" y="1832433"/>
                    <a:pt x="1515904" y="1838608"/>
                    <a:pt x="1513202" y="1845169"/>
                  </a:cubicBezTo>
                  <a:cubicBezTo>
                    <a:pt x="1522851" y="1856748"/>
                    <a:pt x="1537517" y="1845169"/>
                    <a:pt x="1547937" y="1852888"/>
                  </a:cubicBezTo>
                  <a:cubicBezTo>
                    <a:pt x="1583058" y="1853660"/>
                    <a:pt x="1612775" y="1874115"/>
                    <a:pt x="1622424" y="1907306"/>
                  </a:cubicBezTo>
                  <a:cubicBezTo>
                    <a:pt x="1626669" y="1921200"/>
                    <a:pt x="1632844" y="1932392"/>
                    <a:pt x="1642879" y="1942813"/>
                  </a:cubicBezTo>
                  <a:cubicBezTo>
                    <a:pt x="1651370" y="1952075"/>
                    <a:pt x="1657931" y="1963268"/>
                    <a:pt x="1659088" y="1976389"/>
                  </a:cubicBezTo>
                  <a:cubicBezTo>
                    <a:pt x="1665650" y="2029264"/>
                    <a:pt x="1665264" y="2082138"/>
                    <a:pt x="1659088" y="2134626"/>
                  </a:cubicBezTo>
                  <a:cubicBezTo>
                    <a:pt x="1659088" y="2135398"/>
                    <a:pt x="1659088" y="2136170"/>
                    <a:pt x="1658703" y="2136555"/>
                  </a:cubicBezTo>
                  <a:cubicBezTo>
                    <a:pt x="1635160" y="2167431"/>
                    <a:pt x="1624740" y="2206797"/>
                    <a:pt x="1598110" y="2236129"/>
                  </a:cubicBezTo>
                  <a:cubicBezTo>
                    <a:pt x="1588847" y="2246163"/>
                    <a:pt x="1577269" y="2252338"/>
                    <a:pt x="1563375" y="2253882"/>
                  </a:cubicBezTo>
                  <a:lnTo>
                    <a:pt x="1551797" y="2258513"/>
                  </a:lnTo>
                  <a:cubicBezTo>
                    <a:pt x="1543306" y="2262759"/>
                    <a:pt x="1534043" y="2261601"/>
                    <a:pt x="1525167" y="2261601"/>
                  </a:cubicBezTo>
                  <a:lnTo>
                    <a:pt x="1336055" y="2261601"/>
                  </a:lnTo>
                  <a:cubicBezTo>
                    <a:pt x="1331424" y="2270092"/>
                    <a:pt x="1324862" y="2277038"/>
                    <a:pt x="1315986" y="2280898"/>
                  </a:cubicBezTo>
                  <a:cubicBezTo>
                    <a:pt x="1286268" y="2286687"/>
                    <a:pt x="1256937" y="2287073"/>
                    <a:pt x="1227219" y="2280512"/>
                  </a:cubicBezTo>
                  <a:cubicBezTo>
                    <a:pt x="1217957" y="2277424"/>
                    <a:pt x="1209466" y="2272793"/>
                    <a:pt x="1208308" y="2261601"/>
                  </a:cubicBezTo>
                  <a:lnTo>
                    <a:pt x="455721" y="2261601"/>
                  </a:lnTo>
                  <a:cubicBezTo>
                    <a:pt x="451475" y="2270092"/>
                    <a:pt x="444914" y="2277038"/>
                    <a:pt x="436038" y="2280898"/>
                  </a:cubicBezTo>
                  <a:cubicBezTo>
                    <a:pt x="406320" y="2287073"/>
                    <a:pt x="376988" y="2287459"/>
                    <a:pt x="347271" y="2280898"/>
                  </a:cubicBezTo>
                  <a:cubicBezTo>
                    <a:pt x="337622" y="2277424"/>
                    <a:pt x="329132" y="2273179"/>
                    <a:pt x="327974" y="2261601"/>
                  </a:cubicBezTo>
                  <a:lnTo>
                    <a:pt x="138090" y="2261601"/>
                  </a:lnTo>
                  <a:cubicBezTo>
                    <a:pt x="129213" y="2261601"/>
                    <a:pt x="120337" y="2262759"/>
                    <a:pt x="111846" y="2258127"/>
                  </a:cubicBezTo>
                  <a:cubicBezTo>
                    <a:pt x="107987" y="2257741"/>
                    <a:pt x="104127" y="2256969"/>
                    <a:pt x="100268" y="2256198"/>
                  </a:cubicBezTo>
                  <a:cubicBezTo>
                    <a:pt x="67849" y="2245005"/>
                    <a:pt x="46236" y="2223779"/>
                    <a:pt x="38517" y="2189430"/>
                  </a:cubicBezTo>
                  <a:cubicBezTo>
                    <a:pt x="36973" y="2182483"/>
                    <a:pt x="31570" y="2176694"/>
                    <a:pt x="26167" y="2171290"/>
                  </a:cubicBezTo>
                  <a:cubicBezTo>
                    <a:pt x="13817" y="2159326"/>
                    <a:pt x="4554" y="2145046"/>
                    <a:pt x="4168" y="2126907"/>
                  </a:cubicBezTo>
                  <a:cubicBezTo>
                    <a:pt x="-1621" y="2116873"/>
                    <a:pt x="309" y="2105680"/>
                    <a:pt x="309" y="2094874"/>
                  </a:cubicBezTo>
                  <a:lnTo>
                    <a:pt x="309" y="2000704"/>
                  </a:lnTo>
                  <a:cubicBezTo>
                    <a:pt x="309" y="1993371"/>
                    <a:pt x="309" y="1986424"/>
                    <a:pt x="4554" y="1980249"/>
                  </a:cubicBezTo>
                  <a:cubicBezTo>
                    <a:pt x="4940" y="1977547"/>
                    <a:pt x="5712" y="1975232"/>
                    <a:pt x="6098" y="1972530"/>
                  </a:cubicBezTo>
                  <a:cubicBezTo>
                    <a:pt x="8028" y="1964811"/>
                    <a:pt x="10343" y="1957092"/>
                    <a:pt x="16132" y="1950917"/>
                  </a:cubicBezTo>
                  <a:cubicBezTo>
                    <a:pt x="31570" y="1934322"/>
                    <a:pt x="40061" y="1913481"/>
                    <a:pt x="48937" y="1892640"/>
                  </a:cubicBezTo>
                  <a:cubicBezTo>
                    <a:pt x="56656" y="1874887"/>
                    <a:pt x="70936" y="1863694"/>
                    <a:pt x="89075" y="1857519"/>
                  </a:cubicBezTo>
                  <a:cubicBezTo>
                    <a:pt x="103741" y="1852502"/>
                    <a:pt x="118793" y="1850958"/>
                    <a:pt x="133845" y="1850186"/>
                  </a:cubicBezTo>
                  <a:cubicBezTo>
                    <a:pt x="140792" y="1849800"/>
                    <a:pt x="148125" y="1852116"/>
                    <a:pt x="153142" y="1845169"/>
                  </a:cubicBezTo>
                  <a:cubicBezTo>
                    <a:pt x="133073" y="1804645"/>
                    <a:pt x="122652" y="1762192"/>
                    <a:pt x="119951" y="1717422"/>
                  </a:cubicBezTo>
                  <a:cubicBezTo>
                    <a:pt x="106443" y="1659917"/>
                    <a:pt x="124196" y="1590061"/>
                    <a:pt x="129985" y="1532170"/>
                  </a:cubicBezTo>
                  <a:cubicBezTo>
                    <a:pt x="136932" y="1465016"/>
                    <a:pt x="143493" y="1398248"/>
                    <a:pt x="150440" y="1331094"/>
                  </a:cubicBezTo>
                  <a:cubicBezTo>
                    <a:pt x="163948" y="1199488"/>
                    <a:pt x="191350" y="1061321"/>
                    <a:pt x="191350" y="928943"/>
                  </a:cubicBezTo>
                  <a:cubicBezTo>
                    <a:pt x="201431" y="501092"/>
                    <a:pt x="398799" y="389975"/>
                    <a:pt x="436423" y="347714"/>
                  </a:cubicBezTo>
                  <a:lnTo>
                    <a:pt x="486596" y="309506"/>
                  </a:lnTo>
                  <a:cubicBezTo>
                    <a:pt x="523261" y="282490"/>
                    <a:pt x="564170" y="263964"/>
                    <a:pt x="606238" y="247755"/>
                  </a:cubicBezTo>
                  <a:cubicBezTo>
                    <a:pt x="618588" y="209933"/>
                    <a:pt x="624377" y="170180"/>
                    <a:pt x="640973" y="133902"/>
                  </a:cubicBezTo>
                  <a:cubicBezTo>
                    <a:pt x="673681" y="62696"/>
                    <a:pt x="729185" y="11462"/>
                    <a:pt x="802110" y="1693"/>
                  </a:cubicBezTo>
                  <a:close/>
                </a:path>
              </a:pathLst>
            </a:custGeom>
            <a:solidFill>
              <a:schemeClr val="accent1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17DADF2D-1B87-431C-9D0B-FDCAE0273549}"/>
                </a:ext>
              </a:extLst>
            </p:cNvPr>
            <p:cNvSpPr/>
            <p:nvPr/>
          </p:nvSpPr>
          <p:spPr>
            <a:xfrm>
              <a:off x="3842112" y="1847926"/>
              <a:ext cx="1663411" cy="443833"/>
            </a:xfrm>
            <a:custGeom>
              <a:avLst/>
              <a:gdLst>
                <a:gd name="connsiteX0" fmla="*/ 1642879 w 1663411"/>
                <a:gd name="connsiteY0" fmla="*/ 102661 h 443833"/>
                <a:gd name="connsiteX1" fmla="*/ 1622424 w 1663411"/>
                <a:gd name="connsiteY1" fmla="*/ 67154 h 443833"/>
                <a:gd name="connsiteX2" fmla="*/ 1547937 w 1663411"/>
                <a:gd name="connsiteY2" fmla="*/ 12736 h 443833"/>
                <a:gd name="connsiteX3" fmla="*/ 1513202 w 1663411"/>
                <a:gd name="connsiteY3" fmla="*/ 5017 h 443833"/>
                <a:gd name="connsiteX4" fmla="*/ 1515132 w 1663411"/>
                <a:gd name="connsiteY4" fmla="*/ 0 h 443833"/>
                <a:gd name="connsiteX5" fmla="*/ 150826 w 1663411"/>
                <a:gd name="connsiteY5" fmla="*/ 0 h 443833"/>
                <a:gd name="connsiteX6" fmla="*/ 153142 w 1663411"/>
                <a:gd name="connsiteY6" fmla="*/ 5403 h 443833"/>
                <a:gd name="connsiteX7" fmla="*/ 133845 w 1663411"/>
                <a:gd name="connsiteY7" fmla="*/ 10420 h 443833"/>
                <a:gd name="connsiteX8" fmla="*/ 89075 w 1663411"/>
                <a:gd name="connsiteY8" fmla="*/ 17753 h 443833"/>
                <a:gd name="connsiteX9" fmla="*/ 48937 w 1663411"/>
                <a:gd name="connsiteY9" fmla="*/ 52874 h 443833"/>
                <a:gd name="connsiteX10" fmla="*/ 16132 w 1663411"/>
                <a:gd name="connsiteY10" fmla="*/ 111151 h 443833"/>
                <a:gd name="connsiteX11" fmla="*/ 6098 w 1663411"/>
                <a:gd name="connsiteY11" fmla="*/ 132764 h 443833"/>
                <a:gd name="connsiteX12" fmla="*/ 4554 w 1663411"/>
                <a:gd name="connsiteY12" fmla="*/ 140483 h 443833"/>
                <a:gd name="connsiteX13" fmla="*/ 309 w 1663411"/>
                <a:gd name="connsiteY13" fmla="*/ 160938 h 443833"/>
                <a:gd name="connsiteX14" fmla="*/ 309 w 1663411"/>
                <a:gd name="connsiteY14" fmla="*/ 255108 h 443833"/>
                <a:gd name="connsiteX15" fmla="*/ 4168 w 1663411"/>
                <a:gd name="connsiteY15" fmla="*/ 287141 h 443833"/>
                <a:gd name="connsiteX16" fmla="*/ 26167 w 1663411"/>
                <a:gd name="connsiteY16" fmla="*/ 331524 h 443833"/>
                <a:gd name="connsiteX17" fmla="*/ 38517 w 1663411"/>
                <a:gd name="connsiteY17" fmla="*/ 349664 h 443833"/>
                <a:gd name="connsiteX18" fmla="*/ 100268 w 1663411"/>
                <a:gd name="connsiteY18" fmla="*/ 416432 h 443833"/>
                <a:gd name="connsiteX19" fmla="*/ 111846 w 1663411"/>
                <a:gd name="connsiteY19" fmla="*/ 418361 h 443833"/>
                <a:gd name="connsiteX20" fmla="*/ 138090 w 1663411"/>
                <a:gd name="connsiteY20" fmla="*/ 421835 h 443833"/>
                <a:gd name="connsiteX21" fmla="*/ 327974 w 1663411"/>
                <a:gd name="connsiteY21" fmla="*/ 421835 h 443833"/>
                <a:gd name="connsiteX22" fmla="*/ 347271 w 1663411"/>
                <a:gd name="connsiteY22" fmla="*/ 441132 h 443833"/>
                <a:gd name="connsiteX23" fmla="*/ 436038 w 1663411"/>
                <a:gd name="connsiteY23" fmla="*/ 441132 h 443833"/>
                <a:gd name="connsiteX24" fmla="*/ 455721 w 1663411"/>
                <a:gd name="connsiteY24" fmla="*/ 421835 h 443833"/>
                <a:gd name="connsiteX25" fmla="*/ 1208308 w 1663411"/>
                <a:gd name="connsiteY25" fmla="*/ 421835 h 443833"/>
                <a:gd name="connsiteX26" fmla="*/ 1227219 w 1663411"/>
                <a:gd name="connsiteY26" fmla="*/ 440746 h 443833"/>
                <a:gd name="connsiteX27" fmla="*/ 1315986 w 1663411"/>
                <a:gd name="connsiteY27" fmla="*/ 441132 h 443833"/>
                <a:gd name="connsiteX28" fmla="*/ 1336055 w 1663411"/>
                <a:gd name="connsiteY28" fmla="*/ 421835 h 443833"/>
                <a:gd name="connsiteX29" fmla="*/ 1525167 w 1663411"/>
                <a:gd name="connsiteY29" fmla="*/ 421835 h 443833"/>
                <a:gd name="connsiteX30" fmla="*/ 1551797 w 1663411"/>
                <a:gd name="connsiteY30" fmla="*/ 418747 h 443833"/>
                <a:gd name="connsiteX31" fmla="*/ 1563375 w 1663411"/>
                <a:gd name="connsiteY31" fmla="*/ 414116 h 443833"/>
                <a:gd name="connsiteX32" fmla="*/ 1598110 w 1663411"/>
                <a:gd name="connsiteY32" fmla="*/ 396362 h 443833"/>
                <a:gd name="connsiteX33" fmla="*/ 1658703 w 1663411"/>
                <a:gd name="connsiteY33" fmla="*/ 296789 h 443833"/>
                <a:gd name="connsiteX34" fmla="*/ 1659088 w 1663411"/>
                <a:gd name="connsiteY34" fmla="*/ 294860 h 443833"/>
                <a:gd name="connsiteX35" fmla="*/ 1658703 w 1663411"/>
                <a:gd name="connsiteY35" fmla="*/ 136238 h 443833"/>
                <a:gd name="connsiteX36" fmla="*/ 1642879 w 1663411"/>
                <a:gd name="connsiteY36" fmla="*/ 102661 h 44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63411" h="443833">
                  <a:moveTo>
                    <a:pt x="1642879" y="102661"/>
                  </a:moveTo>
                  <a:cubicBezTo>
                    <a:pt x="1632844" y="92240"/>
                    <a:pt x="1626669" y="81048"/>
                    <a:pt x="1622424" y="67154"/>
                  </a:cubicBezTo>
                  <a:cubicBezTo>
                    <a:pt x="1612775" y="33963"/>
                    <a:pt x="1583058" y="13508"/>
                    <a:pt x="1547937" y="12736"/>
                  </a:cubicBezTo>
                  <a:cubicBezTo>
                    <a:pt x="1537517" y="5017"/>
                    <a:pt x="1522851" y="16596"/>
                    <a:pt x="1513202" y="5017"/>
                  </a:cubicBezTo>
                  <a:cubicBezTo>
                    <a:pt x="1513974" y="3473"/>
                    <a:pt x="1514360" y="1930"/>
                    <a:pt x="1515132" y="0"/>
                  </a:cubicBezTo>
                  <a:lnTo>
                    <a:pt x="150826" y="0"/>
                  </a:lnTo>
                  <a:cubicBezTo>
                    <a:pt x="151598" y="1544"/>
                    <a:pt x="152370" y="3473"/>
                    <a:pt x="153142" y="5403"/>
                  </a:cubicBezTo>
                  <a:cubicBezTo>
                    <a:pt x="148125" y="12350"/>
                    <a:pt x="140792" y="10035"/>
                    <a:pt x="133845" y="10420"/>
                  </a:cubicBezTo>
                  <a:cubicBezTo>
                    <a:pt x="118793" y="11192"/>
                    <a:pt x="103741" y="12736"/>
                    <a:pt x="89075" y="17753"/>
                  </a:cubicBezTo>
                  <a:cubicBezTo>
                    <a:pt x="70936" y="23928"/>
                    <a:pt x="56656" y="35121"/>
                    <a:pt x="48937" y="52874"/>
                  </a:cubicBezTo>
                  <a:cubicBezTo>
                    <a:pt x="40061" y="73715"/>
                    <a:pt x="31570" y="94556"/>
                    <a:pt x="16132" y="111151"/>
                  </a:cubicBezTo>
                  <a:cubicBezTo>
                    <a:pt x="10343" y="117326"/>
                    <a:pt x="8028" y="125045"/>
                    <a:pt x="6098" y="132764"/>
                  </a:cubicBezTo>
                  <a:cubicBezTo>
                    <a:pt x="5712" y="135466"/>
                    <a:pt x="4940" y="137781"/>
                    <a:pt x="4554" y="140483"/>
                  </a:cubicBezTo>
                  <a:cubicBezTo>
                    <a:pt x="309" y="146658"/>
                    <a:pt x="309" y="153605"/>
                    <a:pt x="309" y="160938"/>
                  </a:cubicBezTo>
                  <a:cubicBezTo>
                    <a:pt x="309" y="192199"/>
                    <a:pt x="309" y="223847"/>
                    <a:pt x="309" y="255108"/>
                  </a:cubicBezTo>
                  <a:cubicBezTo>
                    <a:pt x="309" y="265914"/>
                    <a:pt x="-1621" y="277107"/>
                    <a:pt x="4168" y="287141"/>
                  </a:cubicBezTo>
                  <a:cubicBezTo>
                    <a:pt x="4554" y="305280"/>
                    <a:pt x="13817" y="319560"/>
                    <a:pt x="26167" y="331524"/>
                  </a:cubicBezTo>
                  <a:cubicBezTo>
                    <a:pt x="31570" y="336928"/>
                    <a:pt x="36973" y="342717"/>
                    <a:pt x="38517" y="349664"/>
                  </a:cubicBezTo>
                  <a:cubicBezTo>
                    <a:pt x="46236" y="384013"/>
                    <a:pt x="67849" y="405239"/>
                    <a:pt x="100268" y="416432"/>
                  </a:cubicBezTo>
                  <a:cubicBezTo>
                    <a:pt x="104127" y="417203"/>
                    <a:pt x="107987" y="417975"/>
                    <a:pt x="111846" y="418361"/>
                  </a:cubicBezTo>
                  <a:cubicBezTo>
                    <a:pt x="120337" y="422993"/>
                    <a:pt x="129213" y="421835"/>
                    <a:pt x="138090" y="421835"/>
                  </a:cubicBezTo>
                  <a:cubicBezTo>
                    <a:pt x="201385" y="421835"/>
                    <a:pt x="264679" y="421835"/>
                    <a:pt x="327974" y="421835"/>
                  </a:cubicBezTo>
                  <a:cubicBezTo>
                    <a:pt x="329132" y="433413"/>
                    <a:pt x="337622" y="437658"/>
                    <a:pt x="347271" y="441132"/>
                  </a:cubicBezTo>
                  <a:cubicBezTo>
                    <a:pt x="376988" y="447693"/>
                    <a:pt x="406320" y="447307"/>
                    <a:pt x="436038" y="441132"/>
                  </a:cubicBezTo>
                  <a:cubicBezTo>
                    <a:pt x="444914" y="437272"/>
                    <a:pt x="451475" y="430326"/>
                    <a:pt x="455721" y="421835"/>
                  </a:cubicBezTo>
                  <a:cubicBezTo>
                    <a:pt x="483122" y="421835"/>
                    <a:pt x="1188625" y="421835"/>
                    <a:pt x="1208308" y="421835"/>
                  </a:cubicBezTo>
                  <a:cubicBezTo>
                    <a:pt x="1209466" y="433027"/>
                    <a:pt x="1217957" y="437658"/>
                    <a:pt x="1227219" y="440746"/>
                  </a:cubicBezTo>
                  <a:cubicBezTo>
                    <a:pt x="1256937" y="447307"/>
                    <a:pt x="1286268" y="446921"/>
                    <a:pt x="1315986" y="441132"/>
                  </a:cubicBezTo>
                  <a:cubicBezTo>
                    <a:pt x="1324862" y="437272"/>
                    <a:pt x="1331424" y="430326"/>
                    <a:pt x="1336055" y="421835"/>
                  </a:cubicBezTo>
                  <a:cubicBezTo>
                    <a:pt x="1398963" y="421835"/>
                    <a:pt x="1461872" y="421835"/>
                    <a:pt x="1525167" y="421835"/>
                  </a:cubicBezTo>
                  <a:cubicBezTo>
                    <a:pt x="1534043" y="421835"/>
                    <a:pt x="1543306" y="422993"/>
                    <a:pt x="1551797" y="418747"/>
                  </a:cubicBezTo>
                  <a:cubicBezTo>
                    <a:pt x="1555656" y="417203"/>
                    <a:pt x="1559515" y="415660"/>
                    <a:pt x="1563375" y="414116"/>
                  </a:cubicBezTo>
                  <a:cubicBezTo>
                    <a:pt x="1577269" y="412572"/>
                    <a:pt x="1588847" y="406397"/>
                    <a:pt x="1598110" y="396362"/>
                  </a:cubicBezTo>
                  <a:cubicBezTo>
                    <a:pt x="1624740" y="367031"/>
                    <a:pt x="1635160" y="327665"/>
                    <a:pt x="1658703" y="296789"/>
                  </a:cubicBezTo>
                  <a:cubicBezTo>
                    <a:pt x="1659088" y="296404"/>
                    <a:pt x="1659088" y="295632"/>
                    <a:pt x="1659088" y="294860"/>
                  </a:cubicBezTo>
                  <a:cubicBezTo>
                    <a:pt x="1665264" y="241986"/>
                    <a:pt x="1665650" y="189112"/>
                    <a:pt x="1658703" y="136238"/>
                  </a:cubicBezTo>
                  <a:cubicBezTo>
                    <a:pt x="1658317" y="123116"/>
                    <a:pt x="1651756" y="111923"/>
                    <a:pt x="1642879" y="102661"/>
                  </a:cubicBezTo>
                  <a:close/>
                </a:path>
              </a:pathLst>
            </a:custGeom>
            <a:solidFill>
              <a:schemeClr val="accent2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C5B79B7A-E45C-4723-BDC7-181F22C96359}"/>
                </a:ext>
              </a:extLst>
            </p:cNvPr>
            <p:cNvSpPr/>
            <p:nvPr/>
          </p:nvSpPr>
          <p:spPr>
            <a:xfrm>
              <a:off x="4341097" y="2366235"/>
              <a:ext cx="165955" cy="96486"/>
            </a:xfrm>
            <a:custGeom>
              <a:avLst/>
              <a:gdLst>
                <a:gd name="connsiteX0" fmla="*/ 142373 w 165955"/>
                <a:gd name="connsiteY0" fmla="*/ 98812 h 96485"/>
                <a:gd name="connsiteX1" fmla="*/ 10381 w 165955"/>
                <a:gd name="connsiteY1" fmla="*/ 48254 h 96485"/>
                <a:gd name="connsiteX2" fmla="*/ 18486 w 165955"/>
                <a:gd name="connsiteY2" fmla="*/ 5414 h 96485"/>
                <a:gd name="connsiteX3" fmla="*/ 70974 w 165955"/>
                <a:gd name="connsiteY3" fmla="*/ 7730 h 96485"/>
                <a:gd name="connsiteX4" fmla="*/ 137356 w 165955"/>
                <a:gd name="connsiteY4" fmla="*/ 33202 h 96485"/>
                <a:gd name="connsiteX5" fmla="*/ 157425 w 165955"/>
                <a:gd name="connsiteY5" fmla="*/ 51727 h 96485"/>
                <a:gd name="connsiteX6" fmla="*/ 168618 w 165955"/>
                <a:gd name="connsiteY6" fmla="*/ 79901 h 96485"/>
                <a:gd name="connsiteX7" fmla="*/ 142373 w 165955"/>
                <a:gd name="connsiteY7" fmla="*/ 98812 h 96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955" h="96485">
                  <a:moveTo>
                    <a:pt x="142373" y="98812"/>
                  </a:moveTo>
                  <a:cubicBezTo>
                    <a:pt x="98376" y="81831"/>
                    <a:pt x="54379" y="65235"/>
                    <a:pt x="10381" y="48254"/>
                  </a:cubicBezTo>
                  <a:cubicBezTo>
                    <a:pt x="-5442" y="27413"/>
                    <a:pt x="-3513" y="16607"/>
                    <a:pt x="18486" y="5414"/>
                  </a:cubicBezTo>
                  <a:cubicBezTo>
                    <a:pt x="36625" y="-3848"/>
                    <a:pt x="53607" y="11"/>
                    <a:pt x="70974" y="7730"/>
                  </a:cubicBezTo>
                  <a:cubicBezTo>
                    <a:pt x="92587" y="17378"/>
                    <a:pt x="115358" y="24325"/>
                    <a:pt x="137356" y="33202"/>
                  </a:cubicBezTo>
                  <a:cubicBezTo>
                    <a:pt x="146233" y="36676"/>
                    <a:pt x="155881" y="39763"/>
                    <a:pt x="157425" y="51727"/>
                  </a:cubicBezTo>
                  <a:cubicBezTo>
                    <a:pt x="167074" y="58674"/>
                    <a:pt x="172091" y="67937"/>
                    <a:pt x="168618" y="79901"/>
                  </a:cubicBezTo>
                  <a:cubicBezTo>
                    <a:pt x="164758" y="93023"/>
                    <a:pt x="154724" y="97654"/>
                    <a:pt x="142373" y="98812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08839DD2-66D4-41B1-A611-E7238581C05F}"/>
                </a:ext>
              </a:extLst>
            </p:cNvPr>
            <p:cNvSpPr/>
            <p:nvPr/>
          </p:nvSpPr>
          <p:spPr>
            <a:xfrm>
              <a:off x="4657227" y="1987637"/>
              <a:ext cx="528741" cy="926261"/>
            </a:xfrm>
            <a:custGeom>
              <a:avLst/>
              <a:gdLst>
                <a:gd name="connsiteX0" fmla="*/ 500099 w 528740"/>
                <a:gd name="connsiteY0" fmla="*/ 542249 h 926261"/>
                <a:gd name="connsiteX1" fmla="*/ 420209 w 528740"/>
                <a:gd name="connsiteY1" fmla="*/ 449237 h 926261"/>
                <a:gd name="connsiteX2" fmla="*/ 420209 w 528740"/>
                <a:gd name="connsiteY2" fmla="*/ 449237 h 926261"/>
                <a:gd name="connsiteX3" fmla="*/ 370423 w 528740"/>
                <a:gd name="connsiteY3" fmla="*/ 417204 h 926261"/>
                <a:gd name="connsiteX4" fmla="*/ 307900 w 528740"/>
                <a:gd name="connsiteY4" fmla="*/ 318788 h 926261"/>
                <a:gd name="connsiteX5" fmla="*/ 308286 w 528740"/>
                <a:gd name="connsiteY5" fmla="*/ 280966 h 926261"/>
                <a:gd name="connsiteX6" fmla="*/ 316005 w 528740"/>
                <a:gd name="connsiteY6" fmla="*/ 266300 h 926261"/>
                <a:gd name="connsiteX7" fmla="*/ 336074 w 528740"/>
                <a:gd name="connsiteY7" fmla="*/ 54032 h 926261"/>
                <a:gd name="connsiteX8" fmla="*/ 331828 w 528740"/>
                <a:gd name="connsiteY8" fmla="*/ 35507 h 926261"/>
                <a:gd name="connsiteX9" fmla="*/ 295550 w 528740"/>
                <a:gd name="connsiteY9" fmla="*/ 0 h 926261"/>
                <a:gd name="connsiteX10" fmla="*/ 280112 w 528740"/>
                <a:gd name="connsiteY10" fmla="*/ 18139 h 926261"/>
                <a:gd name="connsiteX11" fmla="*/ 280884 w 528740"/>
                <a:gd name="connsiteY11" fmla="*/ 44769 h 926261"/>
                <a:gd name="connsiteX12" fmla="*/ 282042 w 528740"/>
                <a:gd name="connsiteY12" fmla="*/ 50559 h 926261"/>
                <a:gd name="connsiteX13" fmla="*/ 277411 w 528740"/>
                <a:gd name="connsiteY13" fmla="*/ 87995 h 926261"/>
                <a:gd name="connsiteX14" fmla="*/ 242290 w 528740"/>
                <a:gd name="connsiteY14" fmla="*/ 91854 h 926261"/>
                <a:gd name="connsiteX15" fmla="*/ 227238 w 528740"/>
                <a:gd name="connsiteY15" fmla="*/ 55962 h 926261"/>
                <a:gd name="connsiteX16" fmla="*/ 244605 w 528740"/>
                <a:gd name="connsiteY16" fmla="*/ 32033 h 926261"/>
                <a:gd name="connsiteX17" fmla="*/ 235729 w 528740"/>
                <a:gd name="connsiteY17" fmla="*/ 1544 h 926261"/>
                <a:gd name="connsiteX18" fmla="*/ 208713 w 528740"/>
                <a:gd name="connsiteY18" fmla="*/ 15824 h 926261"/>
                <a:gd name="connsiteX19" fmla="*/ 194433 w 528740"/>
                <a:gd name="connsiteY19" fmla="*/ 60979 h 926261"/>
                <a:gd name="connsiteX20" fmla="*/ 194433 w 528740"/>
                <a:gd name="connsiteY20" fmla="*/ 180621 h 926261"/>
                <a:gd name="connsiteX21" fmla="*/ 218747 w 528740"/>
                <a:gd name="connsiteY21" fmla="*/ 274791 h 926261"/>
                <a:gd name="connsiteX22" fmla="*/ 223379 w 528740"/>
                <a:gd name="connsiteY22" fmla="*/ 280194 h 926261"/>
                <a:gd name="connsiteX23" fmla="*/ 214116 w 528740"/>
                <a:gd name="connsiteY23" fmla="*/ 353137 h 926261"/>
                <a:gd name="connsiteX24" fmla="*/ 132682 w 528740"/>
                <a:gd name="connsiteY24" fmla="*/ 433799 h 926261"/>
                <a:gd name="connsiteX25" fmla="*/ 11496 w 528740"/>
                <a:gd name="connsiteY25" fmla="*/ 588562 h 926261"/>
                <a:gd name="connsiteX26" fmla="*/ 14584 w 528740"/>
                <a:gd name="connsiteY26" fmla="*/ 743711 h 926261"/>
                <a:gd name="connsiteX27" fmla="*/ 88299 w 528740"/>
                <a:gd name="connsiteY27" fmla="*/ 858721 h 926261"/>
                <a:gd name="connsiteX28" fmla="*/ 237658 w 528740"/>
                <a:gd name="connsiteY28" fmla="*/ 927033 h 926261"/>
                <a:gd name="connsiteX29" fmla="*/ 400526 w 528740"/>
                <a:gd name="connsiteY29" fmla="*/ 889211 h 926261"/>
                <a:gd name="connsiteX30" fmla="*/ 525185 w 528740"/>
                <a:gd name="connsiteY30" fmla="*/ 696626 h 926261"/>
                <a:gd name="connsiteX31" fmla="*/ 500099 w 528740"/>
                <a:gd name="connsiteY31" fmla="*/ 542249 h 926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28740" h="926261">
                  <a:moveTo>
                    <a:pt x="500099" y="542249"/>
                  </a:moveTo>
                  <a:cubicBezTo>
                    <a:pt x="482346" y="503654"/>
                    <a:pt x="454558" y="473551"/>
                    <a:pt x="420209" y="449237"/>
                  </a:cubicBezTo>
                  <a:lnTo>
                    <a:pt x="420209" y="449237"/>
                  </a:lnTo>
                  <a:cubicBezTo>
                    <a:pt x="406315" y="434571"/>
                    <a:pt x="386632" y="428782"/>
                    <a:pt x="370423" y="417204"/>
                  </a:cubicBezTo>
                  <a:cubicBezTo>
                    <a:pt x="336074" y="392889"/>
                    <a:pt x="310987" y="362786"/>
                    <a:pt x="307900" y="318788"/>
                  </a:cubicBezTo>
                  <a:cubicBezTo>
                    <a:pt x="305198" y="306052"/>
                    <a:pt x="304812" y="293316"/>
                    <a:pt x="308286" y="280966"/>
                  </a:cubicBezTo>
                  <a:cubicBezTo>
                    <a:pt x="310987" y="275949"/>
                    <a:pt x="314075" y="271317"/>
                    <a:pt x="316005" y="266300"/>
                  </a:cubicBezTo>
                  <a:cubicBezTo>
                    <a:pt x="345336" y="197602"/>
                    <a:pt x="336074" y="125431"/>
                    <a:pt x="336074" y="54032"/>
                  </a:cubicBezTo>
                  <a:cubicBezTo>
                    <a:pt x="336074" y="47471"/>
                    <a:pt x="334530" y="40910"/>
                    <a:pt x="331828" y="35507"/>
                  </a:cubicBezTo>
                  <a:cubicBezTo>
                    <a:pt x="324110" y="19297"/>
                    <a:pt x="316777" y="2702"/>
                    <a:pt x="295550" y="0"/>
                  </a:cubicBezTo>
                  <a:cubicBezTo>
                    <a:pt x="284743" y="1158"/>
                    <a:pt x="280884" y="8491"/>
                    <a:pt x="280112" y="18139"/>
                  </a:cubicBezTo>
                  <a:cubicBezTo>
                    <a:pt x="279340" y="27016"/>
                    <a:pt x="279726" y="35893"/>
                    <a:pt x="280884" y="44769"/>
                  </a:cubicBezTo>
                  <a:cubicBezTo>
                    <a:pt x="280884" y="46699"/>
                    <a:pt x="280884" y="49015"/>
                    <a:pt x="282042" y="50559"/>
                  </a:cubicBezTo>
                  <a:cubicBezTo>
                    <a:pt x="293620" y="64838"/>
                    <a:pt x="287059" y="77188"/>
                    <a:pt x="277411" y="87995"/>
                  </a:cubicBezTo>
                  <a:cubicBezTo>
                    <a:pt x="267762" y="98415"/>
                    <a:pt x="254640" y="98415"/>
                    <a:pt x="242290" y="91854"/>
                  </a:cubicBezTo>
                  <a:cubicBezTo>
                    <a:pt x="229168" y="84907"/>
                    <a:pt x="224150" y="71399"/>
                    <a:pt x="227238" y="55962"/>
                  </a:cubicBezTo>
                  <a:cubicBezTo>
                    <a:pt x="229554" y="45155"/>
                    <a:pt x="237273" y="38594"/>
                    <a:pt x="244605" y="32033"/>
                  </a:cubicBezTo>
                  <a:cubicBezTo>
                    <a:pt x="246921" y="20455"/>
                    <a:pt x="250395" y="8105"/>
                    <a:pt x="235729" y="1544"/>
                  </a:cubicBezTo>
                  <a:cubicBezTo>
                    <a:pt x="222607" y="-1158"/>
                    <a:pt x="214888" y="6561"/>
                    <a:pt x="208713" y="15824"/>
                  </a:cubicBezTo>
                  <a:cubicBezTo>
                    <a:pt x="199450" y="29332"/>
                    <a:pt x="194047" y="43997"/>
                    <a:pt x="194433" y="60979"/>
                  </a:cubicBezTo>
                  <a:cubicBezTo>
                    <a:pt x="194819" y="100731"/>
                    <a:pt x="194433" y="140869"/>
                    <a:pt x="194433" y="180621"/>
                  </a:cubicBezTo>
                  <a:cubicBezTo>
                    <a:pt x="194433" y="214198"/>
                    <a:pt x="202924" y="245459"/>
                    <a:pt x="218747" y="274791"/>
                  </a:cubicBezTo>
                  <a:cubicBezTo>
                    <a:pt x="220291" y="276721"/>
                    <a:pt x="221449" y="278650"/>
                    <a:pt x="223379" y="280194"/>
                  </a:cubicBezTo>
                  <a:cubicBezTo>
                    <a:pt x="229940" y="305666"/>
                    <a:pt x="222993" y="329981"/>
                    <a:pt x="214116" y="353137"/>
                  </a:cubicBezTo>
                  <a:cubicBezTo>
                    <a:pt x="199064" y="392117"/>
                    <a:pt x="167417" y="414116"/>
                    <a:pt x="132682" y="433799"/>
                  </a:cubicBezTo>
                  <a:cubicBezTo>
                    <a:pt x="71703" y="468534"/>
                    <a:pt x="30022" y="519864"/>
                    <a:pt x="11496" y="588562"/>
                  </a:cubicBezTo>
                  <a:cubicBezTo>
                    <a:pt x="-3941" y="640664"/>
                    <a:pt x="-4713" y="692380"/>
                    <a:pt x="14584" y="743711"/>
                  </a:cubicBezTo>
                  <a:cubicBezTo>
                    <a:pt x="27320" y="789638"/>
                    <a:pt x="52792" y="827460"/>
                    <a:pt x="88299" y="858721"/>
                  </a:cubicBezTo>
                  <a:cubicBezTo>
                    <a:pt x="129981" y="898859"/>
                    <a:pt x="182083" y="920472"/>
                    <a:pt x="237658" y="927033"/>
                  </a:cubicBezTo>
                  <a:cubicBezTo>
                    <a:pt x="294778" y="933594"/>
                    <a:pt x="350740" y="921244"/>
                    <a:pt x="400526" y="889211"/>
                  </a:cubicBezTo>
                  <a:cubicBezTo>
                    <a:pt x="470768" y="843670"/>
                    <a:pt x="517081" y="782305"/>
                    <a:pt x="525185" y="696626"/>
                  </a:cubicBezTo>
                  <a:cubicBezTo>
                    <a:pt x="537922" y="623683"/>
                    <a:pt x="516695" y="568493"/>
                    <a:pt x="500099" y="542249"/>
                  </a:cubicBezTo>
                  <a:close/>
                </a:path>
              </a:pathLst>
            </a:custGeom>
            <a:solidFill>
              <a:schemeClr val="accent5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74756A3B-0839-4BC6-8AE0-EE0BC671C682}"/>
                </a:ext>
              </a:extLst>
            </p:cNvPr>
            <p:cNvSpPr/>
            <p:nvPr/>
          </p:nvSpPr>
          <p:spPr>
            <a:xfrm>
              <a:off x="4507708" y="63118"/>
              <a:ext cx="331910" cy="177533"/>
            </a:xfrm>
            <a:custGeom>
              <a:avLst/>
              <a:gdLst>
                <a:gd name="connsiteX0" fmla="*/ 309603 w 331910"/>
                <a:gd name="connsiteY0" fmla="*/ 102486 h 177533"/>
                <a:gd name="connsiteX1" fmla="*/ 330830 w 331910"/>
                <a:gd name="connsiteY1" fmla="*/ 164237 h 177533"/>
                <a:gd name="connsiteX2" fmla="*/ 320409 w 331910"/>
                <a:gd name="connsiteY2" fmla="*/ 180447 h 177533"/>
                <a:gd name="connsiteX3" fmla="*/ 8954 w 331910"/>
                <a:gd name="connsiteY3" fmla="*/ 180833 h 177533"/>
                <a:gd name="connsiteX4" fmla="*/ 2007 w 331910"/>
                <a:gd name="connsiteY4" fmla="*/ 163465 h 177533"/>
                <a:gd name="connsiteX5" fmla="*/ 19374 w 331910"/>
                <a:gd name="connsiteY5" fmla="*/ 109433 h 177533"/>
                <a:gd name="connsiteX6" fmla="*/ 73792 w 331910"/>
                <a:gd name="connsiteY6" fmla="*/ 30315 h 177533"/>
                <a:gd name="connsiteX7" fmla="*/ 292621 w 331910"/>
                <a:gd name="connsiteY7" fmla="*/ 63506 h 177533"/>
                <a:gd name="connsiteX8" fmla="*/ 309603 w 331910"/>
                <a:gd name="connsiteY8" fmla="*/ 102486 h 177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1910" h="177533">
                  <a:moveTo>
                    <a:pt x="309603" y="102486"/>
                  </a:moveTo>
                  <a:cubicBezTo>
                    <a:pt x="316550" y="122941"/>
                    <a:pt x="323883" y="143782"/>
                    <a:pt x="330830" y="164237"/>
                  </a:cubicBezTo>
                  <a:cubicBezTo>
                    <a:pt x="334303" y="173886"/>
                    <a:pt x="332759" y="180833"/>
                    <a:pt x="320409" y="180447"/>
                  </a:cubicBezTo>
                  <a:cubicBezTo>
                    <a:pt x="216591" y="154974"/>
                    <a:pt x="112772" y="155360"/>
                    <a:pt x="8954" y="180833"/>
                  </a:cubicBezTo>
                  <a:cubicBezTo>
                    <a:pt x="-3010" y="178903"/>
                    <a:pt x="-309" y="170798"/>
                    <a:pt x="2007" y="163465"/>
                  </a:cubicBezTo>
                  <a:cubicBezTo>
                    <a:pt x="7410" y="145326"/>
                    <a:pt x="13585" y="127573"/>
                    <a:pt x="19374" y="109433"/>
                  </a:cubicBezTo>
                  <a:cubicBezTo>
                    <a:pt x="25935" y="75084"/>
                    <a:pt x="46390" y="50384"/>
                    <a:pt x="73792" y="30315"/>
                  </a:cubicBezTo>
                  <a:cubicBezTo>
                    <a:pt x="153682" y="-27576"/>
                    <a:pt x="253641" y="5229"/>
                    <a:pt x="292621" y="63506"/>
                  </a:cubicBezTo>
                  <a:cubicBezTo>
                    <a:pt x="299954" y="75470"/>
                    <a:pt x="309989" y="86663"/>
                    <a:pt x="309603" y="102486"/>
                  </a:cubicBezTo>
                  <a:close/>
                </a:path>
              </a:pathLst>
            </a:custGeom>
            <a:solidFill>
              <a:srgbClr val="FEFEFE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6C628334-0CFA-495C-9598-F3CBA8E67B8D}"/>
                </a:ext>
              </a:extLst>
            </p:cNvPr>
            <p:cNvSpPr/>
            <p:nvPr/>
          </p:nvSpPr>
          <p:spPr>
            <a:xfrm>
              <a:off x="4524251" y="32237"/>
              <a:ext cx="293316" cy="146658"/>
            </a:xfrm>
            <a:custGeom>
              <a:avLst/>
              <a:gdLst>
                <a:gd name="connsiteX0" fmla="*/ 292220 w 293316"/>
                <a:gd name="connsiteY0" fmla="*/ 139704 h 146657"/>
                <a:gd name="connsiteX1" fmla="*/ 143632 w 293316"/>
                <a:gd name="connsiteY1" fmla="*/ 47850 h 146657"/>
                <a:gd name="connsiteX2" fmla="*/ 1605 w 293316"/>
                <a:gd name="connsiteY2" fmla="*/ 147037 h 146657"/>
                <a:gd name="connsiteX3" fmla="*/ 61 w 293316"/>
                <a:gd name="connsiteY3" fmla="*/ 143564 h 146657"/>
                <a:gd name="connsiteX4" fmla="*/ 186086 w 293316"/>
                <a:gd name="connsiteY4" fmla="*/ 5010 h 146657"/>
                <a:gd name="connsiteX5" fmla="*/ 246679 w 293316"/>
                <a:gd name="connsiteY5" fmla="*/ 43991 h 146657"/>
                <a:gd name="connsiteX6" fmla="*/ 291062 w 293316"/>
                <a:gd name="connsiteY6" fmla="*/ 120407 h 146657"/>
                <a:gd name="connsiteX7" fmla="*/ 292220 w 293316"/>
                <a:gd name="connsiteY7" fmla="*/ 139704 h 146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3316" h="146657">
                  <a:moveTo>
                    <a:pt x="292220" y="139704"/>
                  </a:moveTo>
                  <a:cubicBezTo>
                    <a:pt x="260572" y="80269"/>
                    <a:pt x="211172" y="45920"/>
                    <a:pt x="143632" y="47850"/>
                  </a:cubicBezTo>
                  <a:cubicBezTo>
                    <a:pt x="76864" y="49780"/>
                    <a:pt x="30551" y="87602"/>
                    <a:pt x="1605" y="147037"/>
                  </a:cubicBezTo>
                  <a:cubicBezTo>
                    <a:pt x="1219" y="145879"/>
                    <a:pt x="-324" y="144721"/>
                    <a:pt x="61" y="143564"/>
                  </a:cubicBezTo>
                  <a:cubicBezTo>
                    <a:pt x="23990" y="50166"/>
                    <a:pt x="86127" y="-19690"/>
                    <a:pt x="186086" y="5010"/>
                  </a:cubicBezTo>
                  <a:cubicBezTo>
                    <a:pt x="210400" y="11185"/>
                    <a:pt x="230855" y="24308"/>
                    <a:pt x="246679" y="43991"/>
                  </a:cubicBezTo>
                  <a:cubicBezTo>
                    <a:pt x="265590" y="66761"/>
                    <a:pt x="281027" y="92233"/>
                    <a:pt x="291062" y="120407"/>
                  </a:cubicBezTo>
                  <a:cubicBezTo>
                    <a:pt x="293378" y="126196"/>
                    <a:pt x="298781" y="132757"/>
                    <a:pt x="292220" y="13970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7EEE3DD1-77A5-4813-8868-E8CDC514DB9D}"/>
                </a:ext>
              </a:extLst>
            </p:cNvPr>
            <p:cNvSpPr/>
            <p:nvPr/>
          </p:nvSpPr>
          <p:spPr>
            <a:xfrm>
              <a:off x="5071928" y="184694"/>
              <a:ext cx="231565" cy="555757"/>
            </a:xfrm>
            <a:custGeom>
              <a:avLst/>
              <a:gdLst>
                <a:gd name="connsiteX0" fmla="*/ 234653 w 231565"/>
                <a:gd name="connsiteY0" fmla="*/ 103588 h 555756"/>
                <a:gd name="connsiteX1" fmla="*/ 185252 w 231565"/>
                <a:gd name="connsiteY1" fmla="*/ 24470 h 555756"/>
                <a:gd name="connsiteX2" fmla="*/ 112695 w 231565"/>
                <a:gd name="connsiteY2" fmla="*/ 1699 h 555756"/>
                <a:gd name="connsiteX3" fmla="*/ 46313 w 231565"/>
                <a:gd name="connsiteY3" fmla="*/ 34118 h 555756"/>
                <a:gd name="connsiteX4" fmla="*/ 0 w 231565"/>
                <a:gd name="connsiteY4" fmla="*/ 172672 h 555756"/>
                <a:gd name="connsiteX5" fmla="*/ 58663 w 231565"/>
                <a:gd name="connsiteY5" fmla="*/ 229791 h 555756"/>
                <a:gd name="connsiteX6" fmla="*/ 133922 w 231565"/>
                <a:gd name="connsiteY6" fmla="*/ 330908 h 555756"/>
                <a:gd name="connsiteX7" fmla="*/ 151675 w 231565"/>
                <a:gd name="connsiteY7" fmla="*/ 341328 h 555756"/>
                <a:gd name="connsiteX8" fmla="*/ 203777 w 231565"/>
                <a:gd name="connsiteY8" fmla="*/ 181162 h 555756"/>
                <a:gd name="connsiteX9" fmla="*/ 230407 w 231565"/>
                <a:gd name="connsiteY9" fmla="*/ 102430 h 555756"/>
                <a:gd name="connsiteX10" fmla="*/ 234267 w 231565"/>
                <a:gd name="connsiteY10" fmla="*/ 557070 h 555756"/>
                <a:gd name="connsiteX11" fmla="*/ 234653 w 231565"/>
                <a:gd name="connsiteY11" fmla="*/ 103588 h 55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1565" h="555756">
                  <a:moveTo>
                    <a:pt x="234653" y="103588"/>
                  </a:moveTo>
                  <a:cubicBezTo>
                    <a:pt x="234653" y="63836"/>
                    <a:pt x="242372" y="48784"/>
                    <a:pt x="185252" y="24470"/>
                  </a:cubicBezTo>
                  <a:cubicBezTo>
                    <a:pt x="163639" y="16365"/>
                    <a:pt x="133536" y="7488"/>
                    <a:pt x="112695" y="1699"/>
                  </a:cubicBezTo>
                  <a:cubicBezTo>
                    <a:pt x="86451" y="-5248"/>
                    <a:pt x="54804" y="9804"/>
                    <a:pt x="46313" y="34118"/>
                  </a:cubicBezTo>
                  <a:cubicBezTo>
                    <a:pt x="30103" y="80046"/>
                    <a:pt x="15438" y="126745"/>
                    <a:pt x="0" y="172672"/>
                  </a:cubicBezTo>
                  <a:cubicBezTo>
                    <a:pt x="9263" y="181548"/>
                    <a:pt x="49015" y="220914"/>
                    <a:pt x="58663" y="229791"/>
                  </a:cubicBezTo>
                  <a:cubicBezTo>
                    <a:pt x="84521" y="254105"/>
                    <a:pt x="128133" y="321645"/>
                    <a:pt x="133922" y="330908"/>
                  </a:cubicBezTo>
                  <a:cubicBezTo>
                    <a:pt x="141641" y="342486"/>
                    <a:pt x="147816" y="354064"/>
                    <a:pt x="151675" y="341328"/>
                  </a:cubicBezTo>
                  <a:cubicBezTo>
                    <a:pt x="171358" y="289998"/>
                    <a:pt x="185638" y="233265"/>
                    <a:pt x="203777" y="181162"/>
                  </a:cubicBezTo>
                  <a:cubicBezTo>
                    <a:pt x="209567" y="164953"/>
                    <a:pt x="228092" y="86607"/>
                    <a:pt x="230407" y="102430"/>
                  </a:cubicBezTo>
                  <a:cubicBezTo>
                    <a:pt x="223846" y="313540"/>
                    <a:pt x="225776" y="362169"/>
                    <a:pt x="234267" y="557070"/>
                  </a:cubicBezTo>
                  <a:cubicBezTo>
                    <a:pt x="236583" y="379537"/>
                    <a:pt x="234653" y="297717"/>
                    <a:pt x="234653" y="103588"/>
                  </a:cubicBezTo>
                  <a:close/>
                </a:path>
              </a:pathLst>
            </a:custGeom>
            <a:solidFill>
              <a:schemeClr val="accent2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A18C8B89-1D97-4E6B-906A-D996807E659B}"/>
                </a:ext>
              </a:extLst>
            </p:cNvPr>
            <p:cNvSpPr/>
            <p:nvPr/>
          </p:nvSpPr>
          <p:spPr>
            <a:xfrm>
              <a:off x="4039365" y="182045"/>
              <a:ext cx="231565" cy="555757"/>
            </a:xfrm>
            <a:custGeom>
              <a:avLst/>
              <a:gdLst>
                <a:gd name="connsiteX0" fmla="*/ 658 w 231565"/>
                <a:gd name="connsiteY0" fmla="*/ 103588 h 555756"/>
                <a:gd name="connsiteX1" fmla="*/ 50059 w 231565"/>
                <a:gd name="connsiteY1" fmla="*/ 24470 h 555756"/>
                <a:gd name="connsiteX2" fmla="*/ 122616 w 231565"/>
                <a:gd name="connsiteY2" fmla="*/ 1699 h 555756"/>
                <a:gd name="connsiteX3" fmla="*/ 188998 w 231565"/>
                <a:gd name="connsiteY3" fmla="*/ 34118 h 555756"/>
                <a:gd name="connsiteX4" fmla="*/ 235311 w 231565"/>
                <a:gd name="connsiteY4" fmla="*/ 172672 h 555756"/>
                <a:gd name="connsiteX5" fmla="*/ 176648 w 231565"/>
                <a:gd name="connsiteY5" fmla="*/ 229791 h 555756"/>
                <a:gd name="connsiteX6" fmla="*/ 101389 w 231565"/>
                <a:gd name="connsiteY6" fmla="*/ 330908 h 555756"/>
                <a:gd name="connsiteX7" fmla="*/ 83636 w 231565"/>
                <a:gd name="connsiteY7" fmla="*/ 341328 h 555756"/>
                <a:gd name="connsiteX8" fmla="*/ 31534 w 231565"/>
                <a:gd name="connsiteY8" fmla="*/ 181162 h 555756"/>
                <a:gd name="connsiteX9" fmla="*/ 4904 w 231565"/>
                <a:gd name="connsiteY9" fmla="*/ 102430 h 555756"/>
                <a:gd name="connsiteX10" fmla="*/ 1044 w 231565"/>
                <a:gd name="connsiteY10" fmla="*/ 557070 h 555756"/>
                <a:gd name="connsiteX11" fmla="*/ 658 w 231565"/>
                <a:gd name="connsiteY11" fmla="*/ 103588 h 55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1565" h="555756">
                  <a:moveTo>
                    <a:pt x="658" y="103588"/>
                  </a:moveTo>
                  <a:cubicBezTo>
                    <a:pt x="658" y="63836"/>
                    <a:pt x="-7061" y="48784"/>
                    <a:pt x="50059" y="24470"/>
                  </a:cubicBezTo>
                  <a:cubicBezTo>
                    <a:pt x="71672" y="16365"/>
                    <a:pt x="101775" y="7488"/>
                    <a:pt x="122616" y="1699"/>
                  </a:cubicBezTo>
                  <a:cubicBezTo>
                    <a:pt x="148860" y="-5248"/>
                    <a:pt x="180507" y="9804"/>
                    <a:pt x="188998" y="34118"/>
                  </a:cubicBezTo>
                  <a:cubicBezTo>
                    <a:pt x="205208" y="80046"/>
                    <a:pt x="219873" y="126744"/>
                    <a:pt x="235311" y="172672"/>
                  </a:cubicBezTo>
                  <a:cubicBezTo>
                    <a:pt x="226048" y="181548"/>
                    <a:pt x="186296" y="220914"/>
                    <a:pt x="176648" y="229791"/>
                  </a:cubicBezTo>
                  <a:cubicBezTo>
                    <a:pt x="150790" y="254105"/>
                    <a:pt x="107178" y="321645"/>
                    <a:pt x="101389" y="330908"/>
                  </a:cubicBezTo>
                  <a:cubicBezTo>
                    <a:pt x="93670" y="342486"/>
                    <a:pt x="87495" y="354064"/>
                    <a:pt x="83636" y="341328"/>
                  </a:cubicBezTo>
                  <a:cubicBezTo>
                    <a:pt x="63953" y="289998"/>
                    <a:pt x="49673" y="233265"/>
                    <a:pt x="31534" y="181162"/>
                  </a:cubicBezTo>
                  <a:cubicBezTo>
                    <a:pt x="25744" y="164953"/>
                    <a:pt x="7219" y="86607"/>
                    <a:pt x="4904" y="102430"/>
                  </a:cubicBezTo>
                  <a:cubicBezTo>
                    <a:pt x="11465" y="313540"/>
                    <a:pt x="9535" y="362169"/>
                    <a:pt x="1044" y="557070"/>
                  </a:cubicBezTo>
                  <a:cubicBezTo>
                    <a:pt x="-1272" y="379151"/>
                    <a:pt x="1044" y="297331"/>
                    <a:pt x="658" y="103588"/>
                  </a:cubicBezTo>
                  <a:close/>
                </a:path>
              </a:pathLst>
            </a:custGeom>
            <a:solidFill>
              <a:schemeClr val="accent2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681EAB30-40E5-46E8-A487-0CF838E9AEB8}"/>
                </a:ext>
              </a:extLst>
            </p:cNvPr>
            <p:cNvSpPr/>
            <p:nvPr/>
          </p:nvSpPr>
          <p:spPr>
            <a:xfrm>
              <a:off x="4297447" y="572773"/>
              <a:ext cx="733290" cy="733290"/>
            </a:xfrm>
            <a:custGeom>
              <a:avLst/>
              <a:gdLst>
                <a:gd name="connsiteX0" fmla="*/ 558844 w 733290"/>
                <a:gd name="connsiteY0" fmla="*/ 735606 h 733289"/>
                <a:gd name="connsiteX1" fmla="*/ 176762 w 733290"/>
                <a:gd name="connsiteY1" fmla="*/ 735606 h 733289"/>
                <a:gd name="connsiteX2" fmla="*/ 0 w 733290"/>
                <a:gd name="connsiteY2" fmla="*/ 558844 h 733289"/>
                <a:gd name="connsiteX3" fmla="*/ 0 w 733290"/>
                <a:gd name="connsiteY3" fmla="*/ 176762 h 733289"/>
                <a:gd name="connsiteX4" fmla="*/ 176762 w 733290"/>
                <a:gd name="connsiteY4" fmla="*/ 0 h 733289"/>
                <a:gd name="connsiteX5" fmla="*/ 558844 w 733290"/>
                <a:gd name="connsiteY5" fmla="*/ 0 h 733289"/>
                <a:gd name="connsiteX6" fmla="*/ 735606 w 733290"/>
                <a:gd name="connsiteY6" fmla="*/ 176762 h 733289"/>
                <a:gd name="connsiteX7" fmla="*/ 735606 w 733290"/>
                <a:gd name="connsiteY7" fmla="*/ 558844 h 733289"/>
                <a:gd name="connsiteX8" fmla="*/ 558844 w 733290"/>
                <a:gd name="connsiteY8" fmla="*/ 735606 h 733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3290" h="733289">
                  <a:moveTo>
                    <a:pt x="558844" y="735606"/>
                  </a:moveTo>
                  <a:lnTo>
                    <a:pt x="176762" y="735606"/>
                  </a:lnTo>
                  <a:cubicBezTo>
                    <a:pt x="79504" y="735606"/>
                    <a:pt x="0" y="656102"/>
                    <a:pt x="0" y="558844"/>
                  </a:cubicBezTo>
                  <a:lnTo>
                    <a:pt x="0" y="176762"/>
                  </a:lnTo>
                  <a:cubicBezTo>
                    <a:pt x="0" y="79504"/>
                    <a:pt x="79504" y="0"/>
                    <a:pt x="176762" y="0"/>
                  </a:cubicBezTo>
                  <a:lnTo>
                    <a:pt x="558844" y="0"/>
                  </a:lnTo>
                  <a:cubicBezTo>
                    <a:pt x="656102" y="0"/>
                    <a:pt x="735606" y="79504"/>
                    <a:pt x="735606" y="176762"/>
                  </a:cubicBezTo>
                  <a:lnTo>
                    <a:pt x="735606" y="558844"/>
                  </a:lnTo>
                  <a:cubicBezTo>
                    <a:pt x="735606" y="656102"/>
                    <a:pt x="656102" y="735606"/>
                    <a:pt x="558844" y="73560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0EE26261-8F3F-4F4C-804B-E1C1729E40F6}"/>
                </a:ext>
              </a:extLst>
            </p:cNvPr>
            <p:cNvSpPr/>
            <p:nvPr/>
          </p:nvSpPr>
          <p:spPr>
            <a:xfrm>
              <a:off x="4294359" y="774621"/>
              <a:ext cx="741009" cy="123501"/>
            </a:xfrm>
            <a:custGeom>
              <a:avLst/>
              <a:gdLst>
                <a:gd name="connsiteX0" fmla="*/ 0 w 741009"/>
                <a:gd name="connsiteY0" fmla="*/ 0 h 123501"/>
                <a:gd name="connsiteX1" fmla="*/ 742167 w 741009"/>
                <a:gd name="connsiteY1" fmla="*/ 0 h 123501"/>
                <a:gd name="connsiteX2" fmla="*/ 742167 w 741009"/>
                <a:gd name="connsiteY2" fmla="*/ 124273 h 123501"/>
                <a:gd name="connsiteX3" fmla="*/ 0 w 741009"/>
                <a:gd name="connsiteY3" fmla="*/ 124273 h 123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009" h="123501">
                  <a:moveTo>
                    <a:pt x="0" y="0"/>
                  </a:moveTo>
                  <a:lnTo>
                    <a:pt x="742167" y="0"/>
                  </a:lnTo>
                  <a:lnTo>
                    <a:pt x="742167" y="124273"/>
                  </a:lnTo>
                  <a:lnTo>
                    <a:pt x="0" y="124273"/>
                  </a:lnTo>
                  <a:close/>
                </a:path>
              </a:pathLst>
            </a:custGeom>
            <a:solidFill>
              <a:schemeClr val="accent4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45793E98-D70C-47DD-AD13-FAC3C0908F68}"/>
                </a:ext>
              </a:extLst>
            </p:cNvPr>
            <p:cNvSpPr/>
            <p:nvPr/>
          </p:nvSpPr>
          <p:spPr>
            <a:xfrm>
              <a:off x="4298918" y="819390"/>
              <a:ext cx="733290" cy="196830"/>
            </a:xfrm>
            <a:custGeom>
              <a:avLst/>
              <a:gdLst>
                <a:gd name="connsiteX0" fmla="*/ 734134 w 733290"/>
                <a:gd name="connsiteY0" fmla="*/ 386 h 196830"/>
                <a:gd name="connsiteX1" fmla="*/ 844 w 733290"/>
                <a:gd name="connsiteY1" fmla="*/ 0 h 196830"/>
                <a:gd name="connsiteX2" fmla="*/ 844 w 733290"/>
                <a:gd name="connsiteY2" fmla="*/ 0 h 196830"/>
                <a:gd name="connsiteX3" fmla="*/ 844 w 733290"/>
                <a:gd name="connsiteY3" fmla="*/ 0 h 196830"/>
                <a:gd name="connsiteX4" fmla="*/ 844 w 733290"/>
                <a:gd name="connsiteY4" fmla="*/ 0 h 196830"/>
                <a:gd name="connsiteX5" fmla="*/ 1230 w 733290"/>
                <a:gd name="connsiteY5" fmla="*/ 38208 h 196830"/>
                <a:gd name="connsiteX6" fmla="*/ 38666 w 733290"/>
                <a:gd name="connsiteY6" fmla="*/ 38980 h 196830"/>
                <a:gd name="connsiteX7" fmla="*/ 31333 w 733290"/>
                <a:gd name="connsiteY7" fmla="*/ 77574 h 196830"/>
                <a:gd name="connsiteX8" fmla="*/ 20913 w 733290"/>
                <a:gd name="connsiteY8" fmla="*/ 134308 h 196830"/>
                <a:gd name="connsiteX9" fmla="*/ 29404 w 733290"/>
                <a:gd name="connsiteY9" fmla="*/ 179849 h 196830"/>
                <a:gd name="connsiteX10" fmla="*/ 88067 w 733290"/>
                <a:gd name="connsiteY10" fmla="*/ 196830 h 196830"/>
                <a:gd name="connsiteX11" fmla="*/ 120486 w 733290"/>
                <a:gd name="connsiteY11" fmla="*/ 141641 h 196830"/>
                <a:gd name="connsiteX12" fmla="*/ 99645 w 733290"/>
                <a:gd name="connsiteY12" fmla="*/ 35507 h 196830"/>
                <a:gd name="connsiteX13" fmla="*/ 140941 w 733290"/>
                <a:gd name="connsiteY13" fmla="*/ 35507 h 196830"/>
                <a:gd name="connsiteX14" fmla="*/ 734906 w 733290"/>
                <a:gd name="connsiteY14" fmla="*/ 35121 h 196830"/>
                <a:gd name="connsiteX15" fmla="*/ 734134 w 733290"/>
                <a:gd name="connsiteY15" fmla="*/ 386 h 196830"/>
                <a:gd name="connsiteX16" fmla="*/ 49473 w 733290"/>
                <a:gd name="connsiteY16" fmla="*/ 59821 h 196830"/>
                <a:gd name="connsiteX17" fmla="*/ 69542 w 733290"/>
                <a:gd name="connsiteY17" fmla="*/ 42068 h 196830"/>
                <a:gd name="connsiteX18" fmla="*/ 87681 w 733290"/>
                <a:gd name="connsiteY18" fmla="*/ 59821 h 196830"/>
                <a:gd name="connsiteX19" fmla="*/ 88839 w 733290"/>
                <a:gd name="connsiteY19" fmla="*/ 97643 h 196830"/>
                <a:gd name="connsiteX20" fmla="*/ 49087 w 733290"/>
                <a:gd name="connsiteY20" fmla="*/ 98029 h 196830"/>
                <a:gd name="connsiteX21" fmla="*/ 49473 w 733290"/>
                <a:gd name="connsiteY21" fmla="*/ 59821 h 196830"/>
                <a:gd name="connsiteX22" fmla="*/ 66840 w 733290"/>
                <a:gd name="connsiteY22" fmla="*/ 179077 h 196830"/>
                <a:gd name="connsiteX23" fmla="*/ 35579 w 733290"/>
                <a:gd name="connsiteY23" fmla="*/ 144728 h 196830"/>
                <a:gd name="connsiteX24" fmla="*/ 68384 w 733290"/>
                <a:gd name="connsiteY24" fmla="*/ 113853 h 196830"/>
                <a:gd name="connsiteX25" fmla="*/ 100417 w 733290"/>
                <a:gd name="connsiteY25" fmla="*/ 147430 h 196830"/>
                <a:gd name="connsiteX26" fmla="*/ 66840 w 733290"/>
                <a:gd name="connsiteY26" fmla="*/ 179077 h 196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33290" h="196830">
                  <a:moveTo>
                    <a:pt x="734134" y="386"/>
                  </a:moveTo>
                  <a:cubicBezTo>
                    <a:pt x="489833" y="386"/>
                    <a:pt x="245145" y="0"/>
                    <a:pt x="844" y="0"/>
                  </a:cubicBezTo>
                  <a:cubicBezTo>
                    <a:pt x="844" y="0"/>
                    <a:pt x="844" y="0"/>
                    <a:pt x="844" y="0"/>
                  </a:cubicBezTo>
                  <a:cubicBezTo>
                    <a:pt x="844" y="0"/>
                    <a:pt x="844" y="0"/>
                    <a:pt x="844" y="0"/>
                  </a:cubicBezTo>
                  <a:lnTo>
                    <a:pt x="844" y="0"/>
                  </a:lnTo>
                  <a:cubicBezTo>
                    <a:pt x="-1086" y="12350"/>
                    <a:pt x="844" y="26630"/>
                    <a:pt x="1230" y="38208"/>
                  </a:cubicBezTo>
                  <a:cubicBezTo>
                    <a:pt x="15896" y="39366"/>
                    <a:pt x="23615" y="38594"/>
                    <a:pt x="38666" y="38980"/>
                  </a:cubicBezTo>
                  <a:cubicBezTo>
                    <a:pt x="35965" y="51330"/>
                    <a:pt x="28246" y="93784"/>
                    <a:pt x="31333" y="77574"/>
                  </a:cubicBezTo>
                  <a:cubicBezTo>
                    <a:pt x="27860" y="96486"/>
                    <a:pt x="24001" y="115397"/>
                    <a:pt x="20913" y="134308"/>
                  </a:cubicBezTo>
                  <a:cubicBezTo>
                    <a:pt x="18211" y="150517"/>
                    <a:pt x="18597" y="166341"/>
                    <a:pt x="29404" y="179849"/>
                  </a:cubicBezTo>
                  <a:cubicBezTo>
                    <a:pt x="43298" y="197988"/>
                    <a:pt x="67612" y="204935"/>
                    <a:pt x="88067" y="196830"/>
                  </a:cubicBezTo>
                  <a:cubicBezTo>
                    <a:pt x="110066" y="188340"/>
                    <a:pt x="123574" y="166727"/>
                    <a:pt x="120486" y="141641"/>
                  </a:cubicBezTo>
                  <a:cubicBezTo>
                    <a:pt x="117785" y="120028"/>
                    <a:pt x="103119" y="56734"/>
                    <a:pt x="99645" y="35507"/>
                  </a:cubicBezTo>
                  <a:cubicBezTo>
                    <a:pt x="125889" y="35507"/>
                    <a:pt x="86137" y="35507"/>
                    <a:pt x="140941" y="35507"/>
                  </a:cubicBezTo>
                  <a:cubicBezTo>
                    <a:pt x="338929" y="35121"/>
                    <a:pt x="536918" y="35121"/>
                    <a:pt x="734906" y="35121"/>
                  </a:cubicBezTo>
                  <a:cubicBezTo>
                    <a:pt x="734134" y="23928"/>
                    <a:pt x="734134" y="11964"/>
                    <a:pt x="734134" y="386"/>
                  </a:cubicBezTo>
                  <a:close/>
                  <a:moveTo>
                    <a:pt x="49473" y="59821"/>
                  </a:moveTo>
                  <a:cubicBezTo>
                    <a:pt x="50245" y="50172"/>
                    <a:pt x="58735" y="42454"/>
                    <a:pt x="69542" y="42068"/>
                  </a:cubicBezTo>
                  <a:cubicBezTo>
                    <a:pt x="79962" y="41682"/>
                    <a:pt x="86523" y="50172"/>
                    <a:pt x="87681" y="59821"/>
                  </a:cubicBezTo>
                  <a:cubicBezTo>
                    <a:pt x="89225" y="73329"/>
                    <a:pt x="89611" y="82206"/>
                    <a:pt x="88839" y="97643"/>
                  </a:cubicBezTo>
                  <a:cubicBezTo>
                    <a:pt x="88839" y="97643"/>
                    <a:pt x="59121" y="102661"/>
                    <a:pt x="49087" y="98029"/>
                  </a:cubicBezTo>
                  <a:cubicBezTo>
                    <a:pt x="49087" y="87609"/>
                    <a:pt x="48701" y="70627"/>
                    <a:pt x="49473" y="59821"/>
                  </a:cubicBezTo>
                  <a:close/>
                  <a:moveTo>
                    <a:pt x="66840" y="179077"/>
                  </a:moveTo>
                  <a:cubicBezTo>
                    <a:pt x="48701" y="178305"/>
                    <a:pt x="34807" y="162868"/>
                    <a:pt x="35579" y="144728"/>
                  </a:cubicBezTo>
                  <a:cubicBezTo>
                    <a:pt x="36351" y="127361"/>
                    <a:pt x="51017" y="113853"/>
                    <a:pt x="68384" y="113853"/>
                  </a:cubicBezTo>
                  <a:cubicBezTo>
                    <a:pt x="86909" y="114239"/>
                    <a:pt x="100803" y="128519"/>
                    <a:pt x="100417" y="147430"/>
                  </a:cubicBezTo>
                  <a:cubicBezTo>
                    <a:pt x="100031" y="165955"/>
                    <a:pt x="85365" y="179463"/>
                    <a:pt x="66840" y="179077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B4E93F66-E914-44E4-9142-3E428BF8B103}"/>
                </a:ext>
              </a:extLst>
            </p:cNvPr>
            <p:cNvSpPr/>
            <p:nvPr/>
          </p:nvSpPr>
          <p:spPr>
            <a:xfrm>
              <a:off x="3970554" y="1419144"/>
              <a:ext cx="1408689" cy="138939"/>
            </a:xfrm>
            <a:custGeom>
              <a:avLst/>
              <a:gdLst>
                <a:gd name="connsiteX0" fmla="*/ 1412163 w 1408689"/>
                <a:gd name="connsiteY0" fmla="*/ 138939 h 138939"/>
                <a:gd name="connsiteX1" fmla="*/ 0 w 1408689"/>
                <a:gd name="connsiteY1" fmla="*/ 138939 h 138939"/>
                <a:gd name="connsiteX2" fmla="*/ 10806 w 1408689"/>
                <a:gd name="connsiteY2" fmla="*/ 0 h 138939"/>
                <a:gd name="connsiteX3" fmla="*/ 1396725 w 1408689"/>
                <a:gd name="connsiteY3" fmla="*/ 7333 h 138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689" h="138939">
                  <a:moveTo>
                    <a:pt x="1412163" y="138939"/>
                  </a:moveTo>
                  <a:lnTo>
                    <a:pt x="0" y="138939"/>
                  </a:lnTo>
                  <a:lnTo>
                    <a:pt x="10806" y="0"/>
                  </a:lnTo>
                  <a:lnTo>
                    <a:pt x="1396725" y="7333"/>
                  </a:lnTo>
                  <a:close/>
                </a:path>
              </a:pathLst>
            </a:custGeom>
            <a:solidFill>
              <a:schemeClr val="accent4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E4807C0A-8CD5-4680-A885-78E8F77BD164}"/>
                </a:ext>
              </a:extLst>
            </p:cNvPr>
            <p:cNvSpPr/>
            <p:nvPr/>
          </p:nvSpPr>
          <p:spPr>
            <a:xfrm>
              <a:off x="4171244" y="1489386"/>
              <a:ext cx="123502" cy="806619"/>
            </a:xfrm>
            <a:custGeom>
              <a:avLst/>
              <a:gdLst>
                <a:gd name="connsiteX0" fmla="*/ 96100 w 123501"/>
                <a:gd name="connsiteY0" fmla="*/ 810093 h 806618"/>
                <a:gd name="connsiteX1" fmla="*/ 29718 w 123501"/>
                <a:gd name="connsiteY1" fmla="*/ 810093 h 806618"/>
                <a:gd name="connsiteX2" fmla="*/ 0 w 123501"/>
                <a:gd name="connsiteY2" fmla="*/ 780375 h 806618"/>
                <a:gd name="connsiteX3" fmla="*/ 0 w 123501"/>
                <a:gd name="connsiteY3" fmla="*/ 0 h 806618"/>
                <a:gd name="connsiteX4" fmla="*/ 125817 w 123501"/>
                <a:gd name="connsiteY4" fmla="*/ 0 h 806618"/>
                <a:gd name="connsiteX5" fmla="*/ 125817 w 123501"/>
                <a:gd name="connsiteY5" fmla="*/ 780375 h 806618"/>
                <a:gd name="connsiteX6" fmla="*/ 96100 w 123501"/>
                <a:gd name="connsiteY6" fmla="*/ 810093 h 80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501" h="806618">
                  <a:moveTo>
                    <a:pt x="96100" y="810093"/>
                  </a:moveTo>
                  <a:lnTo>
                    <a:pt x="29718" y="810093"/>
                  </a:lnTo>
                  <a:cubicBezTo>
                    <a:pt x="13122" y="810093"/>
                    <a:pt x="0" y="796585"/>
                    <a:pt x="0" y="780375"/>
                  </a:cubicBezTo>
                  <a:lnTo>
                    <a:pt x="0" y="0"/>
                  </a:lnTo>
                  <a:lnTo>
                    <a:pt x="125817" y="0"/>
                  </a:lnTo>
                  <a:lnTo>
                    <a:pt x="125817" y="780375"/>
                  </a:lnTo>
                  <a:cubicBezTo>
                    <a:pt x="125817" y="796585"/>
                    <a:pt x="112309" y="810093"/>
                    <a:pt x="96100" y="810093"/>
                  </a:cubicBezTo>
                  <a:close/>
                </a:path>
              </a:pathLst>
            </a:custGeom>
            <a:solidFill>
              <a:schemeClr val="accent4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D9E4B783-3F36-4763-B870-CDA64780CFC5}"/>
                </a:ext>
              </a:extLst>
            </p:cNvPr>
            <p:cNvSpPr/>
            <p:nvPr/>
          </p:nvSpPr>
          <p:spPr>
            <a:xfrm>
              <a:off x="5050806" y="1489386"/>
              <a:ext cx="123502" cy="806619"/>
            </a:xfrm>
            <a:custGeom>
              <a:avLst/>
              <a:gdLst>
                <a:gd name="connsiteX0" fmla="*/ 96100 w 123501"/>
                <a:gd name="connsiteY0" fmla="*/ 810093 h 806618"/>
                <a:gd name="connsiteX1" fmla="*/ 29717 w 123501"/>
                <a:gd name="connsiteY1" fmla="*/ 810093 h 806618"/>
                <a:gd name="connsiteX2" fmla="*/ 0 w 123501"/>
                <a:gd name="connsiteY2" fmla="*/ 780375 h 806618"/>
                <a:gd name="connsiteX3" fmla="*/ 0 w 123501"/>
                <a:gd name="connsiteY3" fmla="*/ 0 h 806618"/>
                <a:gd name="connsiteX4" fmla="*/ 125817 w 123501"/>
                <a:gd name="connsiteY4" fmla="*/ 0 h 806618"/>
                <a:gd name="connsiteX5" fmla="*/ 125817 w 123501"/>
                <a:gd name="connsiteY5" fmla="*/ 780375 h 806618"/>
                <a:gd name="connsiteX6" fmla="*/ 96100 w 123501"/>
                <a:gd name="connsiteY6" fmla="*/ 810093 h 80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501" h="806618">
                  <a:moveTo>
                    <a:pt x="96100" y="810093"/>
                  </a:moveTo>
                  <a:lnTo>
                    <a:pt x="29717" y="810093"/>
                  </a:lnTo>
                  <a:cubicBezTo>
                    <a:pt x="13122" y="810093"/>
                    <a:pt x="0" y="796585"/>
                    <a:pt x="0" y="780375"/>
                  </a:cubicBezTo>
                  <a:lnTo>
                    <a:pt x="0" y="0"/>
                  </a:lnTo>
                  <a:lnTo>
                    <a:pt x="125817" y="0"/>
                  </a:lnTo>
                  <a:lnTo>
                    <a:pt x="125817" y="780375"/>
                  </a:lnTo>
                  <a:cubicBezTo>
                    <a:pt x="126203" y="796585"/>
                    <a:pt x="112695" y="810093"/>
                    <a:pt x="96100" y="810093"/>
                  </a:cubicBezTo>
                  <a:close/>
                </a:path>
              </a:pathLst>
            </a:custGeom>
            <a:solidFill>
              <a:schemeClr val="accent4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8452A150-9CC9-4CCD-8511-C5612B51F79C}"/>
                </a:ext>
              </a:extLst>
            </p:cNvPr>
            <p:cNvSpPr/>
            <p:nvPr/>
          </p:nvSpPr>
          <p:spPr>
            <a:xfrm>
              <a:off x="4161981" y="1997286"/>
              <a:ext cx="142799" cy="162096"/>
            </a:xfrm>
            <a:custGeom>
              <a:avLst/>
              <a:gdLst>
                <a:gd name="connsiteX0" fmla="*/ 144342 w 142798"/>
                <a:gd name="connsiteY0" fmla="*/ 19297 h 162095"/>
                <a:gd name="connsiteX1" fmla="*/ 125045 w 142798"/>
                <a:gd name="connsiteY1" fmla="*/ 0 h 162095"/>
                <a:gd name="connsiteX2" fmla="*/ 386 w 142798"/>
                <a:gd name="connsiteY2" fmla="*/ 772 h 162095"/>
                <a:gd name="connsiteX3" fmla="*/ 0 w 142798"/>
                <a:gd name="connsiteY3" fmla="*/ 101117 h 162095"/>
                <a:gd name="connsiteX4" fmla="*/ 8105 w 142798"/>
                <a:gd name="connsiteY4" fmla="*/ 123888 h 162095"/>
                <a:gd name="connsiteX5" fmla="*/ 135080 w 142798"/>
                <a:gd name="connsiteY5" fmla="*/ 127361 h 162095"/>
                <a:gd name="connsiteX6" fmla="*/ 143956 w 142798"/>
                <a:gd name="connsiteY6" fmla="*/ 101503 h 162095"/>
                <a:gd name="connsiteX7" fmla="*/ 144342 w 142798"/>
                <a:gd name="connsiteY7" fmla="*/ 19297 h 162095"/>
                <a:gd name="connsiteX8" fmla="*/ 119642 w 142798"/>
                <a:gd name="connsiteY8" fmla="*/ 63295 h 162095"/>
                <a:gd name="connsiteX9" fmla="*/ 23542 w 142798"/>
                <a:gd name="connsiteY9" fmla="*/ 63295 h 162095"/>
                <a:gd name="connsiteX10" fmla="*/ 8877 w 142798"/>
                <a:gd name="connsiteY10" fmla="*/ 45927 h 162095"/>
                <a:gd name="connsiteX11" fmla="*/ 23928 w 142798"/>
                <a:gd name="connsiteY11" fmla="*/ 28560 h 162095"/>
                <a:gd name="connsiteX12" fmla="*/ 73715 w 142798"/>
                <a:gd name="connsiteY12" fmla="*/ 28560 h 162095"/>
                <a:gd name="connsiteX13" fmla="*/ 120028 w 142798"/>
                <a:gd name="connsiteY13" fmla="*/ 28560 h 162095"/>
                <a:gd name="connsiteX14" fmla="*/ 135466 w 142798"/>
                <a:gd name="connsiteY14" fmla="*/ 45155 h 162095"/>
                <a:gd name="connsiteX15" fmla="*/ 119642 w 142798"/>
                <a:gd name="connsiteY15" fmla="*/ 63295 h 162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2798" h="162095">
                  <a:moveTo>
                    <a:pt x="144342" y="19297"/>
                  </a:moveTo>
                  <a:cubicBezTo>
                    <a:pt x="144728" y="5403"/>
                    <a:pt x="138939" y="0"/>
                    <a:pt x="125045" y="0"/>
                  </a:cubicBezTo>
                  <a:cubicBezTo>
                    <a:pt x="83364" y="772"/>
                    <a:pt x="42068" y="386"/>
                    <a:pt x="386" y="772"/>
                  </a:cubicBezTo>
                  <a:cubicBezTo>
                    <a:pt x="386" y="34349"/>
                    <a:pt x="386" y="67926"/>
                    <a:pt x="0" y="101117"/>
                  </a:cubicBezTo>
                  <a:cubicBezTo>
                    <a:pt x="2702" y="108836"/>
                    <a:pt x="5403" y="116555"/>
                    <a:pt x="8105" y="123888"/>
                  </a:cubicBezTo>
                  <a:cubicBezTo>
                    <a:pt x="46313" y="173674"/>
                    <a:pt x="93398" y="174832"/>
                    <a:pt x="135080" y="127361"/>
                  </a:cubicBezTo>
                  <a:cubicBezTo>
                    <a:pt x="138167" y="118870"/>
                    <a:pt x="140869" y="109994"/>
                    <a:pt x="143956" y="101503"/>
                  </a:cubicBezTo>
                  <a:cubicBezTo>
                    <a:pt x="143956" y="74101"/>
                    <a:pt x="143571" y="46699"/>
                    <a:pt x="144342" y="19297"/>
                  </a:cubicBezTo>
                  <a:close/>
                  <a:moveTo>
                    <a:pt x="119642" y="63295"/>
                  </a:moveTo>
                  <a:cubicBezTo>
                    <a:pt x="87609" y="62909"/>
                    <a:pt x="55576" y="62909"/>
                    <a:pt x="23542" y="63295"/>
                  </a:cubicBezTo>
                  <a:cubicBezTo>
                    <a:pt x="11192" y="63295"/>
                    <a:pt x="8877" y="56348"/>
                    <a:pt x="8877" y="45927"/>
                  </a:cubicBezTo>
                  <a:cubicBezTo>
                    <a:pt x="8877" y="35507"/>
                    <a:pt x="11964" y="28560"/>
                    <a:pt x="23928" y="28560"/>
                  </a:cubicBezTo>
                  <a:cubicBezTo>
                    <a:pt x="40524" y="28946"/>
                    <a:pt x="57119" y="28560"/>
                    <a:pt x="73715" y="28560"/>
                  </a:cubicBezTo>
                  <a:cubicBezTo>
                    <a:pt x="89153" y="28560"/>
                    <a:pt x="104590" y="28946"/>
                    <a:pt x="120028" y="28560"/>
                  </a:cubicBezTo>
                  <a:cubicBezTo>
                    <a:pt x="131606" y="28174"/>
                    <a:pt x="135466" y="33963"/>
                    <a:pt x="135466" y="45155"/>
                  </a:cubicBezTo>
                  <a:cubicBezTo>
                    <a:pt x="135852" y="56348"/>
                    <a:pt x="133150" y="63295"/>
                    <a:pt x="119642" y="63295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414EA5EE-3714-4BB2-8870-56A6D9DE5C30}"/>
                </a:ext>
              </a:extLst>
            </p:cNvPr>
            <p:cNvSpPr/>
            <p:nvPr/>
          </p:nvSpPr>
          <p:spPr>
            <a:xfrm>
              <a:off x="5041593" y="1997266"/>
              <a:ext cx="142799" cy="162096"/>
            </a:xfrm>
            <a:custGeom>
              <a:avLst/>
              <a:gdLst>
                <a:gd name="connsiteX0" fmla="*/ 125382 w 142798"/>
                <a:gd name="connsiteY0" fmla="*/ 19 h 162095"/>
                <a:gd name="connsiteX1" fmla="*/ 723 w 142798"/>
                <a:gd name="connsiteY1" fmla="*/ 791 h 162095"/>
                <a:gd name="connsiteX2" fmla="*/ 337 w 142798"/>
                <a:gd name="connsiteY2" fmla="*/ 40929 h 162095"/>
                <a:gd name="connsiteX3" fmla="*/ 8441 w 142798"/>
                <a:gd name="connsiteY3" fmla="*/ 124293 h 162095"/>
                <a:gd name="connsiteX4" fmla="*/ 135416 w 142798"/>
                <a:gd name="connsiteY4" fmla="*/ 127766 h 162095"/>
                <a:gd name="connsiteX5" fmla="*/ 143907 w 142798"/>
                <a:gd name="connsiteY5" fmla="*/ 105382 h 162095"/>
                <a:gd name="connsiteX6" fmla="*/ 144293 w 142798"/>
                <a:gd name="connsiteY6" fmla="*/ 19316 h 162095"/>
                <a:gd name="connsiteX7" fmla="*/ 125382 w 142798"/>
                <a:gd name="connsiteY7" fmla="*/ 19 h 162095"/>
                <a:gd name="connsiteX8" fmla="*/ 122294 w 142798"/>
                <a:gd name="connsiteY8" fmla="*/ 62928 h 162095"/>
                <a:gd name="connsiteX9" fmla="*/ 72508 w 142798"/>
                <a:gd name="connsiteY9" fmla="*/ 62928 h 162095"/>
                <a:gd name="connsiteX10" fmla="*/ 24265 w 142798"/>
                <a:gd name="connsiteY10" fmla="*/ 62928 h 162095"/>
                <a:gd name="connsiteX11" fmla="*/ 9213 w 142798"/>
                <a:gd name="connsiteY11" fmla="*/ 45561 h 162095"/>
                <a:gd name="connsiteX12" fmla="*/ 24265 w 142798"/>
                <a:gd name="connsiteY12" fmla="*/ 28193 h 162095"/>
                <a:gd name="connsiteX13" fmla="*/ 122294 w 142798"/>
                <a:gd name="connsiteY13" fmla="*/ 28193 h 162095"/>
                <a:gd name="connsiteX14" fmla="*/ 135802 w 142798"/>
                <a:gd name="connsiteY14" fmla="*/ 44403 h 162095"/>
                <a:gd name="connsiteX15" fmla="*/ 122294 w 142798"/>
                <a:gd name="connsiteY15" fmla="*/ 62928 h 162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2798" h="162095">
                  <a:moveTo>
                    <a:pt x="125382" y="19"/>
                  </a:moveTo>
                  <a:cubicBezTo>
                    <a:pt x="84086" y="791"/>
                    <a:pt x="42404" y="405"/>
                    <a:pt x="723" y="791"/>
                  </a:cubicBezTo>
                  <a:cubicBezTo>
                    <a:pt x="723" y="14299"/>
                    <a:pt x="-49" y="27807"/>
                    <a:pt x="337" y="40929"/>
                  </a:cubicBezTo>
                  <a:cubicBezTo>
                    <a:pt x="1495" y="68717"/>
                    <a:pt x="-4295" y="97663"/>
                    <a:pt x="8441" y="124293"/>
                  </a:cubicBezTo>
                  <a:cubicBezTo>
                    <a:pt x="46650" y="173693"/>
                    <a:pt x="94121" y="175237"/>
                    <a:pt x="135416" y="127766"/>
                  </a:cubicBezTo>
                  <a:cubicBezTo>
                    <a:pt x="138118" y="120433"/>
                    <a:pt x="141206" y="112714"/>
                    <a:pt x="143907" y="105382"/>
                  </a:cubicBezTo>
                  <a:cubicBezTo>
                    <a:pt x="143907" y="76822"/>
                    <a:pt x="143907" y="47876"/>
                    <a:pt x="144293" y="19316"/>
                  </a:cubicBezTo>
                  <a:cubicBezTo>
                    <a:pt x="144679" y="5037"/>
                    <a:pt x="138890" y="-367"/>
                    <a:pt x="125382" y="19"/>
                  </a:cubicBezTo>
                  <a:close/>
                  <a:moveTo>
                    <a:pt x="122294" y="62928"/>
                  </a:moveTo>
                  <a:cubicBezTo>
                    <a:pt x="105699" y="62928"/>
                    <a:pt x="89103" y="62928"/>
                    <a:pt x="72508" y="62928"/>
                  </a:cubicBezTo>
                  <a:cubicBezTo>
                    <a:pt x="56298" y="62928"/>
                    <a:pt x="40475" y="62542"/>
                    <a:pt x="24265" y="62928"/>
                  </a:cubicBezTo>
                  <a:cubicBezTo>
                    <a:pt x="11915" y="63314"/>
                    <a:pt x="9213" y="56367"/>
                    <a:pt x="9213" y="45561"/>
                  </a:cubicBezTo>
                  <a:cubicBezTo>
                    <a:pt x="9213" y="35140"/>
                    <a:pt x="11915" y="28193"/>
                    <a:pt x="24265" y="28193"/>
                  </a:cubicBezTo>
                  <a:cubicBezTo>
                    <a:pt x="57070" y="28193"/>
                    <a:pt x="89489" y="28193"/>
                    <a:pt x="122294" y="28193"/>
                  </a:cubicBezTo>
                  <a:cubicBezTo>
                    <a:pt x="133873" y="28193"/>
                    <a:pt x="136188" y="34754"/>
                    <a:pt x="135802" y="44403"/>
                  </a:cubicBezTo>
                  <a:cubicBezTo>
                    <a:pt x="135802" y="54437"/>
                    <a:pt x="135416" y="63314"/>
                    <a:pt x="122294" y="62928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EB02794D-29BA-4051-BFAE-D81121FF2A0A}"/>
                </a:ext>
              </a:extLst>
            </p:cNvPr>
            <p:cNvSpPr/>
            <p:nvPr/>
          </p:nvSpPr>
          <p:spPr>
            <a:xfrm>
              <a:off x="3974027" y="1471633"/>
              <a:ext cx="1400970" cy="50172"/>
            </a:xfrm>
            <a:custGeom>
              <a:avLst/>
              <a:gdLst>
                <a:gd name="connsiteX0" fmla="*/ 0 w 1400970"/>
                <a:gd name="connsiteY0" fmla="*/ 0 h 50172"/>
                <a:gd name="connsiteX1" fmla="*/ 1400970 w 1400970"/>
                <a:gd name="connsiteY1" fmla="*/ 0 h 50172"/>
                <a:gd name="connsiteX2" fmla="*/ 1400970 w 1400970"/>
                <a:gd name="connsiteY2" fmla="*/ 50172 h 50172"/>
                <a:gd name="connsiteX3" fmla="*/ 0 w 1400970"/>
                <a:gd name="connsiteY3" fmla="*/ 50172 h 50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0970" h="50172">
                  <a:moveTo>
                    <a:pt x="0" y="0"/>
                  </a:moveTo>
                  <a:lnTo>
                    <a:pt x="1400970" y="0"/>
                  </a:lnTo>
                  <a:lnTo>
                    <a:pt x="1400970" y="50172"/>
                  </a:lnTo>
                  <a:lnTo>
                    <a:pt x="0" y="50172"/>
                  </a:ln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255B6039-B70E-4DA5-AA20-689CB0A6CEE4}"/>
                </a:ext>
              </a:extLst>
            </p:cNvPr>
            <p:cNvSpPr/>
            <p:nvPr/>
          </p:nvSpPr>
          <p:spPr>
            <a:xfrm>
              <a:off x="4043636" y="1492601"/>
              <a:ext cx="100345" cy="185252"/>
            </a:xfrm>
            <a:custGeom>
              <a:avLst/>
              <a:gdLst>
                <a:gd name="connsiteX0" fmla="*/ 19158 w 100344"/>
                <a:gd name="connsiteY0" fmla="*/ 26502 h 185252"/>
                <a:gd name="connsiteX1" fmla="*/ 11825 w 100344"/>
                <a:gd name="connsiteY1" fmla="*/ 65097 h 185252"/>
                <a:gd name="connsiteX2" fmla="*/ 1405 w 100344"/>
                <a:gd name="connsiteY2" fmla="*/ 121830 h 185252"/>
                <a:gd name="connsiteX3" fmla="*/ 9896 w 100344"/>
                <a:gd name="connsiteY3" fmla="*/ 167371 h 185252"/>
                <a:gd name="connsiteX4" fmla="*/ 68559 w 100344"/>
                <a:gd name="connsiteY4" fmla="*/ 184353 h 185252"/>
                <a:gd name="connsiteX5" fmla="*/ 100978 w 100344"/>
                <a:gd name="connsiteY5" fmla="*/ 129163 h 185252"/>
                <a:gd name="connsiteX6" fmla="*/ 80137 w 100344"/>
                <a:gd name="connsiteY6" fmla="*/ 23029 h 185252"/>
                <a:gd name="connsiteX7" fmla="*/ 19158 w 100344"/>
                <a:gd name="connsiteY7" fmla="*/ 26502 h 185252"/>
                <a:gd name="connsiteX8" fmla="*/ 30351 w 100344"/>
                <a:gd name="connsiteY8" fmla="*/ 46957 h 185252"/>
                <a:gd name="connsiteX9" fmla="*/ 50420 w 100344"/>
                <a:gd name="connsiteY9" fmla="*/ 29204 h 185252"/>
                <a:gd name="connsiteX10" fmla="*/ 68559 w 100344"/>
                <a:gd name="connsiteY10" fmla="*/ 46957 h 185252"/>
                <a:gd name="connsiteX11" fmla="*/ 69717 w 100344"/>
                <a:gd name="connsiteY11" fmla="*/ 84780 h 185252"/>
                <a:gd name="connsiteX12" fmla="*/ 29965 w 100344"/>
                <a:gd name="connsiteY12" fmla="*/ 85166 h 185252"/>
                <a:gd name="connsiteX13" fmla="*/ 30351 w 100344"/>
                <a:gd name="connsiteY13" fmla="*/ 46957 h 185252"/>
                <a:gd name="connsiteX14" fmla="*/ 81295 w 100344"/>
                <a:gd name="connsiteY14" fmla="*/ 134566 h 185252"/>
                <a:gd name="connsiteX15" fmla="*/ 47718 w 100344"/>
                <a:gd name="connsiteY15" fmla="*/ 166213 h 185252"/>
                <a:gd name="connsiteX16" fmla="*/ 16457 w 100344"/>
                <a:gd name="connsiteY16" fmla="*/ 131865 h 185252"/>
                <a:gd name="connsiteX17" fmla="*/ 49262 w 100344"/>
                <a:gd name="connsiteY17" fmla="*/ 100989 h 185252"/>
                <a:gd name="connsiteX18" fmla="*/ 81295 w 100344"/>
                <a:gd name="connsiteY18" fmla="*/ 134566 h 185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0344" h="185252">
                  <a:moveTo>
                    <a:pt x="19158" y="26502"/>
                  </a:moveTo>
                  <a:cubicBezTo>
                    <a:pt x="16457" y="38853"/>
                    <a:pt x="8738" y="81306"/>
                    <a:pt x="11825" y="65097"/>
                  </a:cubicBezTo>
                  <a:cubicBezTo>
                    <a:pt x="8352" y="84008"/>
                    <a:pt x="4492" y="102919"/>
                    <a:pt x="1405" y="121830"/>
                  </a:cubicBezTo>
                  <a:cubicBezTo>
                    <a:pt x="-1297" y="138040"/>
                    <a:pt x="-911" y="153863"/>
                    <a:pt x="9896" y="167371"/>
                  </a:cubicBezTo>
                  <a:cubicBezTo>
                    <a:pt x="23789" y="185511"/>
                    <a:pt x="48104" y="192458"/>
                    <a:pt x="68559" y="184353"/>
                  </a:cubicBezTo>
                  <a:cubicBezTo>
                    <a:pt x="90557" y="175862"/>
                    <a:pt x="104065" y="154249"/>
                    <a:pt x="100978" y="129163"/>
                  </a:cubicBezTo>
                  <a:cubicBezTo>
                    <a:pt x="98276" y="107550"/>
                    <a:pt x="83611" y="44256"/>
                    <a:pt x="80137" y="23029"/>
                  </a:cubicBezTo>
                  <a:cubicBezTo>
                    <a:pt x="70103" y="-8232"/>
                    <a:pt x="26877" y="-8232"/>
                    <a:pt x="19158" y="26502"/>
                  </a:cubicBezTo>
                  <a:close/>
                  <a:moveTo>
                    <a:pt x="30351" y="46957"/>
                  </a:moveTo>
                  <a:cubicBezTo>
                    <a:pt x="31122" y="37309"/>
                    <a:pt x="39613" y="29590"/>
                    <a:pt x="50420" y="29204"/>
                  </a:cubicBezTo>
                  <a:cubicBezTo>
                    <a:pt x="60840" y="28818"/>
                    <a:pt x="67401" y="37309"/>
                    <a:pt x="68559" y="46957"/>
                  </a:cubicBezTo>
                  <a:cubicBezTo>
                    <a:pt x="70103" y="60465"/>
                    <a:pt x="70489" y="69342"/>
                    <a:pt x="69717" y="84780"/>
                  </a:cubicBezTo>
                  <a:cubicBezTo>
                    <a:pt x="69717" y="84780"/>
                    <a:pt x="39999" y="89797"/>
                    <a:pt x="29965" y="85166"/>
                  </a:cubicBezTo>
                  <a:cubicBezTo>
                    <a:pt x="29965" y="74745"/>
                    <a:pt x="29579" y="57764"/>
                    <a:pt x="30351" y="46957"/>
                  </a:cubicBezTo>
                  <a:close/>
                  <a:moveTo>
                    <a:pt x="81295" y="134566"/>
                  </a:moveTo>
                  <a:cubicBezTo>
                    <a:pt x="80909" y="153091"/>
                    <a:pt x="66243" y="166985"/>
                    <a:pt x="47718" y="166213"/>
                  </a:cubicBezTo>
                  <a:cubicBezTo>
                    <a:pt x="29579" y="165442"/>
                    <a:pt x="15685" y="150004"/>
                    <a:pt x="16457" y="131865"/>
                  </a:cubicBezTo>
                  <a:cubicBezTo>
                    <a:pt x="17228" y="114497"/>
                    <a:pt x="31894" y="100989"/>
                    <a:pt x="49262" y="100989"/>
                  </a:cubicBezTo>
                  <a:cubicBezTo>
                    <a:pt x="67787" y="101375"/>
                    <a:pt x="81681" y="115655"/>
                    <a:pt x="81295" y="134566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47F898A2-9678-4305-BA2D-9EB9731C5194}"/>
                </a:ext>
              </a:extLst>
            </p:cNvPr>
            <p:cNvSpPr/>
            <p:nvPr/>
          </p:nvSpPr>
          <p:spPr>
            <a:xfrm>
              <a:off x="4403877" y="1829015"/>
              <a:ext cx="45720" cy="567335"/>
            </a:xfrm>
            <a:custGeom>
              <a:avLst/>
              <a:gdLst>
                <a:gd name="connsiteX0" fmla="*/ 40138 w 77188"/>
                <a:gd name="connsiteY0" fmla="*/ 570808 h 567334"/>
                <a:gd name="connsiteX1" fmla="*/ 40138 w 77188"/>
                <a:gd name="connsiteY1" fmla="*/ 570808 h 567334"/>
                <a:gd name="connsiteX2" fmla="*/ 0 w 77188"/>
                <a:gd name="connsiteY2" fmla="*/ 530670 h 567334"/>
                <a:gd name="connsiteX3" fmla="*/ 0 w 77188"/>
                <a:gd name="connsiteY3" fmla="*/ 40138 h 567334"/>
                <a:gd name="connsiteX4" fmla="*/ 40138 w 77188"/>
                <a:gd name="connsiteY4" fmla="*/ 0 h 567334"/>
                <a:gd name="connsiteX5" fmla="*/ 40138 w 77188"/>
                <a:gd name="connsiteY5" fmla="*/ 0 h 567334"/>
                <a:gd name="connsiteX6" fmla="*/ 80276 w 77188"/>
                <a:gd name="connsiteY6" fmla="*/ 40138 h 567334"/>
                <a:gd name="connsiteX7" fmla="*/ 80276 w 77188"/>
                <a:gd name="connsiteY7" fmla="*/ 530670 h 567334"/>
                <a:gd name="connsiteX8" fmla="*/ 40138 w 77188"/>
                <a:gd name="connsiteY8" fmla="*/ 570808 h 567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188" h="567334">
                  <a:moveTo>
                    <a:pt x="40138" y="570808"/>
                  </a:moveTo>
                  <a:lnTo>
                    <a:pt x="40138" y="570808"/>
                  </a:lnTo>
                  <a:cubicBezTo>
                    <a:pt x="17753" y="570808"/>
                    <a:pt x="0" y="552669"/>
                    <a:pt x="0" y="530670"/>
                  </a:cubicBezTo>
                  <a:lnTo>
                    <a:pt x="0" y="40138"/>
                  </a:lnTo>
                  <a:cubicBezTo>
                    <a:pt x="0" y="17753"/>
                    <a:pt x="18139" y="0"/>
                    <a:pt x="40138" y="0"/>
                  </a:cubicBezTo>
                  <a:lnTo>
                    <a:pt x="40138" y="0"/>
                  </a:lnTo>
                  <a:cubicBezTo>
                    <a:pt x="62523" y="0"/>
                    <a:pt x="80276" y="18139"/>
                    <a:pt x="80276" y="40138"/>
                  </a:cubicBezTo>
                  <a:lnTo>
                    <a:pt x="80276" y="530670"/>
                  </a:lnTo>
                  <a:cubicBezTo>
                    <a:pt x="80276" y="552669"/>
                    <a:pt x="62523" y="570808"/>
                    <a:pt x="40138" y="570808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BAAEE08F-09C1-4AB2-B06E-935F31CA2148}"/>
                </a:ext>
              </a:extLst>
            </p:cNvPr>
            <p:cNvSpPr/>
            <p:nvPr/>
          </p:nvSpPr>
          <p:spPr>
            <a:xfrm>
              <a:off x="4895955" y="1820498"/>
              <a:ext cx="45719" cy="239284"/>
            </a:xfrm>
            <a:custGeom>
              <a:avLst/>
              <a:gdLst>
                <a:gd name="connsiteX0" fmla="*/ 40138 w 77188"/>
                <a:gd name="connsiteY0" fmla="*/ 242758 h 239284"/>
                <a:gd name="connsiteX1" fmla="*/ 40138 w 77188"/>
                <a:gd name="connsiteY1" fmla="*/ 242758 h 239284"/>
                <a:gd name="connsiteX2" fmla="*/ 0 w 77188"/>
                <a:gd name="connsiteY2" fmla="*/ 202620 h 239284"/>
                <a:gd name="connsiteX3" fmla="*/ 0 w 77188"/>
                <a:gd name="connsiteY3" fmla="*/ 40138 h 239284"/>
                <a:gd name="connsiteX4" fmla="*/ 40138 w 77188"/>
                <a:gd name="connsiteY4" fmla="*/ 0 h 239284"/>
                <a:gd name="connsiteX5" fmla="*/ 40138 w 77188"/>
                <a:gd name="connsiteY5" fmla="*/ 0 h 239284"/>
                <a:gd name="connsiteX6" fmla="*/ 80276 w 77188"/>
                <a:gd name="connsiteY6" fmla="*/ 40138 h 239284"/>
                <a:gd name="connsiteX7" fmla="*/ 80276 w 77188"/>
                <a:gd name="connsiteY7" fmla="*/ 202620 h 239284"/>
                <a:gd name="connsiteX8" fmla="*/ 40138 w 77188"/>
                <a:gd name="connsiteY8" fmla="*/ 242758 h 239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188" h="239284">
                  <a:moveTo>
                    <a:pt x="40138" y="242758"/>
                  </a:moveTo>
                  <a:lnTo>
                    <a:pt x="40138" y="242758"/>
                  </a:lnTo>
                  <a:cubicBezTo>
                    <a:pt x="17753" y="242758"/>
                    <a:pt x="0" y="224618"/>
                    <a:pt x="0" y="202620"/>
                  </a:cubicBezTo>
                  <a:lnTo>
                    <a:pt x="0" y="40138"/>
                  </a:lnTo>
                  <a:cubicBezTo>
                    <a:pt x="0" y="17753"/>
                    <a:pt x="18139" y="0"/>
                    <a:pt x="40138" y="0"/>
                  </a:cubicBezTo>
                  <a:lnTo>
                    <a:pt x="40138" y="0"/>
                  </a:lnTo>
                  <a:cubicBezTo>
                    <a:pt x="62523" y="0"/>
                    <a:pt x="80276" y="18139"/>
                    <a:pt x="80276" y="40138"/>
                  </a:cubicBezTo>
                  <a:lnTo>
                    <a:pt x="80276" y="202620"/>
                  </a:lnTo>
                  <a:cubicBezTo>
                    <a:pt x="80662" y="224618"/>
                    <a:pt x="62523" y="242758"/>
                    <a:pt x="40138" y="242758"/>
                  </a:cubicBezTo>
                  <a:close/>
                </a:path>
              </a:pathLst>
            </a:custGeom>
            <a:solidFill>
              <a:schemeClr val="accent3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F2B6183C-618B-4075-83E5-E37197B8599A}"/>
                </a:ext>
              </a:extLst>
            </p:cNvPr>
            <p:cNvSpPr/>
            <p:nvPr/>
          </p:nvSpPr>
          <p:spPr>
            <a:xfrm>
              <a:off x="4733442" y="2464347"/>
              <a:ext cx="375374" cy="375374"/>
            </a:xfrm>
            <a:custGeom>
              <a:avLst/>
              <a:gdLst>
                <a:gd name="connsiteX0" fmla="*/ 448465 w 447692"/>
                <a:gd name="connsiteY0" fmla="*/ 224232 h 447692"/>
                <a:gd name="connsiteX1" fmla="*/ 224232 w 447692"/>
                <a:gd name="connsiteY1" fmla="*/ 448465 h 447692"/>
                <a:gd name="connsiteX2" fmla="*/ 0 w 447692"/>
                <a:gd name="connsiteY2" fmla="*/ 224232 h 447692"/>
                <a:gd name="connsiteX3" fmla="*/ 224232 w 447692"/>
                <a:gd name="connsiteY3" fmla="*/ 0 h 447692"/>
                <a:gd name="connsiteX4" fmla="*/ 448465 w 447692"/>
                <a:gd name="connsiteY4" fmla="*/ 224232 h 44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692" h="447692">
                  <a:moveTo>
                    <a:pt x="448465" y="224232"/>
                  </a:moveTo>
                  <a:cubicBezTo>
                    <a:pt x="448465" y="348073"/>
                    <a:pt x="348073" y="448465"/>
                    <a:pt x="224232" y="448465"/>
                  </a:cubicBezTo>
                  <a:cubicBezTo>
                    <a:pt x="100392" y="448465"/>
                    <a:pt x="0" y="348072"/>
                    <a:pt x="0" y="224232"/>
                  </a:cubicBezTo>
                  <a:cubicBezTo>
                    <a:pt x="0" y="100392"/>
                    <a:pt x="100392" y="0"/>
                    <a:pt x="224232" y="0"/>
                  </a:cubicBezTo>
                  <a:cubicBezTo>
                    <a:pt x="348073" y="0"/>
                    <a:pt x="448465" y="100392"/>
                    <a:pt x="448465" y="224232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F095393C-619A-48EC-98A5-F3F8DE1184C6}"/>
                </a:ext>
              </a:extLst>
            </p:cNvPr>
            <p:cNvSpPr/>
            <p:nvPr/>
          </p:nvSpPr>
          <p:spPr>
            <a:xfrm>
              <a:off x="4127246" y="2526997"/>
              <a:ext cx="382083" cy="343488"/>
            </a:xfrm>
            <a:custGeom>
              <a:avLst/>
              <a:gdLst>
                <a:gd name="connsiteX0" fmla="*/ 0 w 382082"/>
                <a:gd name="connsiteY0" fmla="*/ 227121 h 343488"/>
                <a:gd name="connsiteX1" fmla="*/ 20069 w 382082"/>
                <a:gd name="connsiteY1" fmla="*/ 167300 h 343488"/>
                <a:gd name="connsiteX2" fmla="*/ 81434 w 382082"/>
                <a:gd name="connsiteY2" fmla="*/ 6362 h 343488"/>
                <a:gd name="connsiteX3" fmla="*/ 115397 w 382082"/>
                <a:gd name="connsiteY3" fmla="*/ 5976 h 343488"/>
                <a:gd name="connsiteX4" fmla="*/ 312999 w 382082"/>
                <a:gd name="connsiteY4" fmla="*/ 80849 h 343488"/>
                <a:gd name="connsiteX5" fmla="*/ 363558 w 382082"/>
                <a:gd name="connsiteY5" fmla="*/ 99760 h 343488"/>
                <a:gd name="connsiteX6" fmla="*/ 385942 w 382082"/>
                <a:gd name="connsiteY6" fmla="*/ 119057 h 343488"/>
                <a:gd name="connsiteX7" fmla="*/ 302579 w 382082"/>
                <a:gd name="connsiteY7" fmla="*/ 339044 h 343488"/>
                <a:gd name="connsiteX8" fmla="*/ 275563 w 382082"/>
                <a:gd name="connsiteY8" fmla="*/ 341360 h 343488"/>
                <a:gd name="connsiteX9" fmla="*/ 16981 w 382082"/>
                <a:gd name="connsiteY9" fmla="*/ 243717 h 343488"/>
                <a:gd name="connsiteX10" fmla="*/ 0 w 382082"/>
                <a:gd name="connsiteY10" fmla="*/ 227121 h 34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2082" h="343488">
                  <a:moveTo>
                    <a:pt x="0" y="227121"/>
                  </a:moveTo>
                  <a:cubicBezTo>
                    <a:pt x="386" y="205122"/>
                    <a:pt x="13122" y="186983"/>
                    <a:pt x="20069" y="167300"/>
                  </a:cubicBezTo>
                  <a:cubicBezTo>
                    <a:pt x="39366" y="113268"/>
                    <a:pt x="60979" y="60008"/>
                    <a:pt x="81434" y="6362"/>
                  </a:cubicBezTo>
                  <a:cubicBezTo>
                    <a:pt x="92626" y="-5216"/>
                    <a:pt x="104590" y="1731"/>
                    <a:pt x="115397" y="5976"/>
                  </a:cubicBezTo>
                  <a:cubicBezTo>
                    <a:pt x="181007" y="31448"/>
                    <a:pt x="247389" y="55377"/>
                    <a:pt x="312999" y="80849"/>
                  </a:cubicBezTo>
                  <a:cubicBezTo>
                    <a:pt x="329595" y="87410"/>
                    <a:pt x="346576" y="93971"/>
                    <a:pt x="363558" y="99760"/>
                  </a:cubicBezTo>
                  <a:cubicBezTo>
                    <a:pt x="373978" y="103234"/>
                    <a:pt x="381697" y="109023"/>
                    <a:pt x="385942" y="119057"/>
                  </a:cubicBezTo>
                  <a:cubicBezTo>
                    <a:pt x="358154" y="192386"/>
                    <a:pt x="330367" y="265715"/>
                    <a:pt x="302579" y="339044"/>
                  </a:cubicBezTo>
                  <a:cubicBezTo>
                    <a:pt x="294088" y="346377"/>
                    <a:pt x="285211" y="344833"/>
                    <a:pt x="275563" y="341360"/>
                  </a:cubicBezTo>
                  <a:cubicBezTo>
                    <a:pt x="189112" y="309327"/>
                    <a:pt x="103047" y="276136"/>
                    <a:pt x="16981" y="243717"/>
                  </a:cubicBezTo>
                  <a:cubicBezTo>
                    <a:pt x="8105" y="241015"/>
                    <a:pt x="2316" y="235998"/>
                    <a:pt x="0" y="227121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662BC5FD-D1A3-433C-B0B9-4A86F0DA6C1F}"/>
                </a:ext>
              </a:extLst>
            </p:cNvPr>
            <p:cNvSpPr/>
            <p:nvPr/>
          </p:nvSpPr>
          <p:spPr>
            <a:xfrm>
              <a:off x="4208680" y="2409422"/>
              <a:ext cx="308754" cy="235425"/>
            </a:xfrm>
            <a:custGeom>
              <a:avLst/>
              <a:gdLst>
                <a:gd name="connsiteX0" fmla="*/ 304508 w 308753"/>
                <a:gd name="connsiteY0" fmla="*/ 237018 h 235424"/>
                <a:gd name="connsiteX1" fmla="*/ 15052 w 308753"/>
                <a:gd name="connsiteY1" fmla="*/ 127025 h 235424"/>
                <a:gd name="connsiteX2" fmla="*/ 0 w 308753"/>
                <a:gd name="connsiteY2" fmla="*/ 123937 h 235424"/>
                <a:gd name="connsiteX3" fmla="*/ 81048 w 308753"/>
                <a:gd name="connsiteY3" fmla="*/ 45205 h 235424"/>
                <a:gd name="connsiteX4" fmla="*/ 142413 w 308753"/>
                <a:gd name="connsiteY4" fmla="*/ 4295 h 235424"/>
                <a:gd name="connsiteX5" fmla="*/ 159780 w 308753"/>
                <a:gd name="connsiteY5" fmla="*/ 2365 h 235424"/>
                <a:gd name="connsiteX6" fmla="*/ 259739 w 308753"/>
                <a:gd name="connsiteY6" fmla="*/ 40188 h 235424"/>
                <a:gd name="connsiteX7" fmla="*/ 274791 w 308753"/>
                <a:gd name="connsiteY7" fmla="*/ 55240 h 235424"/>
                <a:gd name="connsiteX8" fmla="*/ 294088 w 308753"/>
                <a:gd name="connsiteY8" fmla="*/ 125095 h 235424"/>
                <a:gd name="connsiteX9" fmla="*/ 304508 w 308753"/>
                <a:gd name="connsiteY9" fmla="*/ 237018 h 235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8753" h="235424">
                  <a:moveTo>
                    <a:pt x="304508" y="237018"/>
                  </a:moveTo>
                  <a:cubicBezTo>
                    <a:pt x="208023" y="200354"/>
                    <a:pt x="111537" y="163689"/>
                    <a:pt x="15052" y="127025"/>
                  </a:cubicBezTo>
                  <a:cubicBezTo>
                    <a:pt x="10420" y="125095"/>
                    <a:pt x="5017" y="125095"/>
                    <a:pt x="0" y="123937"/>
                  </a:cubicBezTo>
                  <a:cubicBezTo>
                    <a:pt x="13894" y="83799"/>
                    <a:pt x="43611" y="60643"/>
                    <a:pt x="81048" y="45205"/>
                  </a:cubicBezTo>
                  <a:cubicBezTo>
                    <a:pt x="104204" y="35942"/>
                    <a:pt x="126589" y="25136"/>
                    <a:pt x="142413" y="4295"/>
                  </a:cubicBezTo>
                  <a:cubicBezTo>
                    <a:pt x="147430" y="-2266"/>
                    <a:pt x="153605" y="50"/>
                    <a:pt x="159780" y="2365"/>
                  </a:cubicBezTo>
                  <a:cubicBezTo>
                    <a:pt x="192971" y="14716"/>
                    <a:pt x="226548" y="26680"/>
                    <a:pt x="259739" y="40188"/>
                  </a:cubicBezTo>
                  <a:cubicBezTo>
                    <a:pt x="266686" y="42889"/>
                    <a:pt x="274405" y="45591"/>
                    <a:pt x="274791" y="55240"/>
                  </a:cubicBezTo>
                  <a:cubicBezTo>
                    <a:pt x="273247" y="80712"/>
                    <a:pt x="283668" y="103096"/>
                    <a:pt x="294088" y="125095"/>
                  </a:cubicBezTo>
                  <a:cubicBezTo>
                    <a:pt x="311069" y="161374"/>
                    <a:pt x="319946" y="198038"/>
                    <a:pt x="304508" y="237018"/>
                  </a:cubicBezTo>
                  <a:close/>
                </a:path>
              </a:pathLst>
            </a:custGeom>
            <a:solidFill>
              <a:schemeClr val="accent5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7F5CF9AE-B123-42B7-98E5-1B653087E3F5}"/>
                </a:ext>
              </a:extLst>
            </p:cNvPr>
            <p:cNvSpPr/>
            <p:nvPr/>
          </p:nvSpPr>
          <p:spPr>
            <a:xfrm>
              <a:off x="4120166" y="2754118"/>
              <a:ext cx="308754" cy="158236"/>
            </a:xfrm>
            <a:custGeom>
              <a:avLst/>
              <a:gdLst>
                <a:gd name="connsiteX0" fmla="*/ 7080 w 308753"/>
                <a:gd name="connsiteY0" fmla="*/ 0 h 158236"/>
                <a:gd name="connsiteX1" fmla="*/ 290748 w 308753"/>
                <a:gd name="connsiteY1" fmla="*/ 107292 h 158236"/>
                <a:gd name="connsiteX2" fmla="*/ 309273 w 308753"/>
                <a:gd name="connsiteY2" fmla="*/ 111923 h 158236"/>
                <a:gd name="connsiteX3" fmla="*/ 205455 w 308753"/>
                <a:gd name="connsiteY3" fmla="*/ 153219 h 158236"/>
                <a:gd name="connsiteX4" fmla="*/ 57253 w 308753"/>
                <a:gd name="connsiteY4" fmla="*/ 98029 h 158236"/>
                <a:gd name="connsiteX5" fmla="*/ 3221 w 308753"/>
                <a:gd name="connsiteY5" fmla="*/ 43226 h 158236"/>
                <a:gd name="connsiteX6" fmla="*/ 7080 w 308753"/>
                <a:gd name="connsiteY6" fmla="*/ 0 h 15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8753" h="158236">
                  <a:moveTo>
                    <a:pt x="7080" y="0"/>
                  </a:moveTo>
                  <a:cubicBezTo>
                    <a:pt x="101636" y="35893"/>
                    <a:pt x="196192" y="71785"/>
                    <a:pt x="290748" y="107292"/>
                  </a:cubicBezTo>
                  <a:cubicBezTo>
                    <a:pt x="296537" y="109607"/>
                    <a:pt x="303098" y="110379"/>
                    <a:pt x="309273" y="111923"/>
                  </a:cubicBezTo>
                  <a:cubicBezTo>
                    <a:pt x="288432" y="156692"/>
                    <a:pt x="250996" y="170972"/>
                    <a:pt x="205455" y="153219"/>
                  </a:cubicBezTo>
                  <a:cubicBezTo>
                    <a:pt x="156440" y="133922"/>
                    <a:pt x="106653" y="116168"/>
                    <a:pt x="57253" y="98029"/>
                  </a:cubicBezTo>
                  <a:cubicBezTo>
                    <a:pt x="30623" y="88381"/>
                    <a:pt x="11326" y="71785"/>
                    <a:pt x="3221" y="43226"/>
                  </a:cubicBezTo>
                  <a:cubicBezTo>
                    <a:pt x="-1410" y="28174"/>
                    <a:pt x="-1796" y="13894"/>
                    <a:pt x="7080" y="0"/>
                  </a:cubicBezTo>
                  <a:close/>
                </a:path>
              </a:pathLst>
            </a:custGeom>
            <a:solidFill>
              <a:schemeClr val="accent5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9EDFEB0D-5E9B-4AC6-A0A5-140EDF113AD9}"/>
                </a:ext>
              </a:extLst>
            </p:cNvPr>
            <p:cNvSpPr/>
            <p:nvPr/>
          </p:nvSpPr>
          <p:spPr>
            <a:xfrm>
              <a:off x="4359584" y="2324951"/>
              <a:ext cx="162096" cy="92626"/>
            </a:xfrm>
            <a:custGeom>
              <a:avLst/>
              <a:gdLst>
                <a:gd name="connsiteX0" fmla="*/ 138553 w 162095"/>
                <a:gd name="connsiteY0" fmla="*/ 93012 h 92626"/>
                <a:gd name="connsiteX1" fmla="*/ 33577 w 162095"/>
                <a:gd name="connsiteY1" fmla="*/ 52102 h 92626"/>
                <a:gd name="connsiteX2" fmla="*/ 0 w 162095"/>
                <a:gd name="connsiteY2" fmla="*/ 46313 h 92626"/>
                <a:gd name="connsiteX3" fmla="*/ 8877 w 162095"/>
                <a:gd name="connsiteY3" fmla="*/ 30103 h 92626"/>
                <a:gd name="connsiteX4" fmla="*/ 34349 w 162095"/>
                <a:gd name="connsiteY4" fmla="*/ 0 h 92626"/>
                <a:gd name="connsiteX5" fmla="*/ 42068 w 162095"/>
                <a:gd name="connsiteY5" fmla="*/ 3859 h 92626"/>
                <a:gd name="connsiteX6" fmla="*/ 92626 w 162095"/>
                <a:gd name="connsiteY6" fmla="*/ 19297 h 92626"/>
                <a:gd name="connsiteX7" fmla="*/ 139711 w 162095"/>
                <a:gd name="connsiteY7" fmla="*/ 40138 h 92626"/>
                <a:gd name="connsiteX8" fmla="*/ 163639 w 162095"/>
                <a:gd name="connsiteY8" fmla="*/ 64452 h 92626"/>
                <a:gd name="connsiteX9" fmla="*/ 143956 w 162095"/>
                <a:gd name="connsiteY9" fmla="*/ 87609 h 92626"/>
                <a:gd name="connsiteX10" fmla="*/ 138553 w 162095"/>
                <a:gd name="connsiteY10" fmla="*/ 93012 h 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2095" h="92626">
                  <a:moveTo>
                    <a:pt x="138553" y="93012"/>
                  </a:moveTo>
                  <a:cubicBezTo>
                    <a:pt x="103432" y="79504"/>
                    <a:pt x="68312" y="65996"/>
                    <a:pt x="33577" y="52102"/>
                  </a:cubicBezTo>
                  <a:cubicBezTo>
                    <a:pt x="22771" y="47857"/>
                    <a:pt x="11578" y="46699"/>
                    <a:pt x="0" y="46313"/>
                  </a:cubicBezTo>
                  <a:cubicBezTo>
                    <a:pt x="6175" y="42839"/>
                    <a:pt x="10034" y="39752"/>
                    <a:pt x="8877" y="30103"/>
                  </a:cubicBezTo>
                  <a:cubicBezTo>
                    <a:pt x="6175" y="6175"/>
                    <a:pt x="9649" y="3474"/>
                    <a:pt x="34349" y="0"/>
                  </a:cubicBezTo>
                  <a:cubicBezTo>
                    <a:pt x="36665" y="1930"/>
                    <a:pt x="40138" y="772"/>
                    <a:pt x="42068" y="3859"/>
                  </a:cubicBezTo>
                  <a:cubicBezTo>
                    <a:pt x="59049" y="8491"/>
                    <a:pt x="74101" y="19297"/>
                    <a:pt x="92626" y="19297"/>
                  </a:cubicBezTo>
                  <a:cubicBezTo>
                    <a:pt x="106134" y="31261"/>
                    <a:pt x="123887" y="33191"/>
                    <a:pt x="139711" y="40138"/>
                  </a:cubicBezTo>
                  <a:cubicBezTo>
                    <a:pt x="151289" y="45155"/>
                    <a:pt x="162868" y="49787"/>
                    <a:pt x="163639" y="64452"/>
                  </a:cubicBezTo>
                  <a:cubicBezTo>
                    <a:pt x="164411" y="77574"/>
                    <a:pt x="154377" y="82978"/>
                    <a:pt x="143956" y="87609"/>
                  </a:cubicBezTo>
                  <a:cubicBezTo>
                    <a:pt x="141641" y="88767"/>
                    <a:pt x="140483" y="91082"/>
                    <a:pt x="138553" y="93012"/>
                  </a:cubicBezTo>
                  <a:close/>
                </a:path>
              </a:pathLst>
            </a:custGeom>
            <a:solidFill>
              <a:schemeClr val="accent5"/>
            </a:solidFill>
            <a:ln w="38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E8DA223D-FAD3-47C5-B03D-17051C6C3299}"/>
              </a:ext>
            </a:extLst>
          </p:cNvPr>
          <p:cNvGrpSpPr/>
          <p:nvPr/>
        </p:nvGrpSpPr>
        <p:grpSpPr>
          <a:xfrm>
            <a:off x="751221" y="4475861"/>
            <a:ext cx="2738140" cy="1085948"/>
            <a:chOff x="302738" y="4417056"/>
            <a:chExt cx="2851594" cy="1085948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08AC2B44-0FA1-424B-B381-A7FA9DE4882F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DBDE20A3-A7BD-4C84-9A71-76F7DD027E25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7B1F6DB2-0FD4-4764-B525-1E684C8A65B4}"/>
              </a:ext>
            </a:extLst>
          </p:cNvPr>
          <p:cNvGrpSpPr/>
          <p:nvPr/>
        </p:nvGrpSpPr>
        <p:grpSpPr>
          <a:xfrm>
            <a:off x="589337" y="2088069"/>
            <a:ext cx="2738140" cy="1085948"/>
            <a:chOff x="302738" y="4417056"/>
            <a:chExt cx="2851594" cy="1085948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D7AD71FE-33CB-4074-9F4F-4E901585333A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E29FCA80-0AF8-4F5F-8B8C-3192F87EC57D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39" name="Elbow Connector 10">
            <a:extLst>
              <a:ext uri="{FF2B5EF4-FFF2-40B4-BE49-F238E27FC236}">
                <a16:creationId xmlns:a16="http://schemas.microsoft.com/office/drawing/2014/main" id="{D51CB547-BED8-4A2E-A8C1-39A3290D8BD7}"/>
              </a:ext>
            </a:extLst>
          </p:cNvPr>
          <p:cNvCxnSpPr>
            <a:cxnSpLocks/>
          </p:cNvCxnSpPr>
          <p:nvPr/>
        </p:nvCxnSpPr>
        <p:spPr>
          <a:xfrm flipV="1">
            <a:off x="6362760" y="2448948"/>
            <a:ext cx="2130115" cy="68850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Elbow Connector 124">
            <a:extLst>
              <a:ext uri="{FF2B5EF4-FFF2-40B4-BE49-F238E27FC236}">
                <a16:creationId xmlns:a16="http://schemas.microsoft.com/office/drawing/2014/main" id="{7EBD97D8-ED36-48F9-B32B-1E9C222AEE4E}"/>
              </a:ext>
            </a:extLst>
          </p:cNvPr>
          <p:cNvCxnSpPr>
            <a:cxnSpLocks/>
          </p:cNvCxnSpPr>
          <p:nvPr/>
        </p:nvCxnSpPr>
        <p:spPr>
          <a:xfrm rot="10800000">
            <a:off x="7174884" y="4914360"/>
            <a:ext cx="1389910" cy="34906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Elbow Connector 132">
            <a:extLst>
              <a:ext uri="{FF2B5EF4-FFF2-40B4-BE49-F238E27FC236}">
                <a16:creationId xmlns:a16="http://schemas.microsoft.com/office/drawing/2014/main" id="{AEECE511-1C55-4A5A-8460-EAB09ADC7068}"/>
              </a:ext>
            </a:extLst>
          </p:cNvPr>
          <p:cNvCxnSpPr>
            <a:cxnSpLocks/>
          </p:cNvCxnSpPr>
          <p:nvPr/>
        </p:nvCxnSpPr>
        <p:spPr>
          <a:xfrm>
            <a:off x="3620562" y="4827041"/>
            <a:ext cx="1946119" cy="840063"/>
          </a:xfrm>
          <a:prstGeom prst="bentConnector3">
            <a:avLst>
              <a:gd name="adj1" fmla="val 39969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138">
            <a:extLst>
              <a:ext uri="{FF2B5EF4-FFF2-40B4-BE49-F238E27FC236}">
                <a16:creationId xmlns:a16="http://schemas.microsoft.com/office/drawing/2014/main" id="{8DE60341-5713-4F3A-B0CF-C51378A7876A}"/>
              </a:ext>
            </a:extLst>
          </p:cNvPr>
          <p:cNvCxnSpPr>
            <a:cxnSpLocks/>
          </p:cNvCxnSpPr>
          <p:nvPr/>
        </p:nvCxnSpPr>
        <p:spPr>
          <a:xfrm>
            <a:off x="3499817" y="2226569"/>
            <a:ext cx="1771182" cy="94744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580DBD2D-4EB5-4486-9F42-FDFA292B147C}"/>
              </a:ext>
            </a:extLst>
          </p:cNvPr>
          <p:cNvGrpSpPr/>
          <p:nvPr/>
        </p:nvGrpSpPr>
        <p:grpSpPr>
          <a:xfrm>
            <a:off x="8766873" y="2361575"/>
            <a:ext cx="2738140" cy="1085948"/>
            <a:chOff x="302738" y="4417056"/>
            <a:chExt cx="2851594" cy="1085948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E3550DCF-3902-4E32-9995-96D601336F7E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3AD34C37-756C-43F1-9A11-CD0DF4587CA7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F56E963B-BF35-4AFD-9C18-6A28BC4659FB}"/>
              </a:ext>
            </a:extLst>
          </p:cNvPr>
          <p:cNvGrpSpPr/>
          <p:nvPr/>
        </p:nvGrpSpPr>
        <p:grpSpPr>
          <a:xfrm>
            <a:off x="8766873" y="4663335"/>
            <a:ext cx="2738140" cy="1085948"/>
            <a:chOff x="302738" y="4417056"/>
            <a:chExt cx="2851594" cy="1085948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1AD244A2-8AE0-4A9D-84E6-F2D0E01363B9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1522980E-7749-4578-BD1B-84107B9B116C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37</cp:revision>
  <dcterms:created xsi:type="dcterms:W3CDTF">2018-02-18T19:39:47Z</dcterms:created>
  <dcterms:modified xsi:type="dcterms:W3CDTF">2020-08-31T06:13:31Z</dcterms:modified>
</cp:coreProperties>
</file>