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2770EB4-20F2-471E-8A6F-C28F372C5BE8}"/>
              </a:ext>
            </a:extLst>
          </p:cNvPr>
          <p:cNvGrpSpPr/>
          <p:nvPr/>
        </p:nvGrpSpPr>
        <p:grpSpPr>
          <a:xfrm>
            <a:off x="-9108" y="4049282"/>
            <a:ext cx="12210414" cy="2566111"/>
            <a:chOff x="4634" y="4043615"/>
            <a:chExt cx="12210414" cy="2566111"/>
          </a:xfrm>
        </p:grpSpPr>
        <p:sp>
          <p:nvSpPr>
            <p:cNvPr id="1697" name="Freeform: Shape 1696">
              <a:extLst>
                <a:ext uri="{FF2B5EF4-FFF2-40B4-BE49-F238E27FC236}">
                  <a16:creationId xmlns:a16="http://schemas.microsoft.com/office/drawing/2014/main" id="{812340E5-FE5E-4AFA-8886-FE6CF937BE2A}"/>
                </a:ext>
              </a:extLst>
            </p:cNvPr>
            <p:cNvSpPr/>
            <p:nvPr/>
          </p:nvSpPr>
          <p:spPr>
            <a:xfrm>
              <a:off x="7619380" y="4043615"/>
              <a:ext cx="4595668" cy="2566111"/>
            </a:xfrm>
            <a:custGeom>
              <a:avLst/>
              <a:gdLst>
                <a:gd name="connsiteX0" fmla="*/ 641385 w 2293261"/>
                <a:gd name="connsiteY0" fmla="*/ 1381649 h 1382235"/>
                <a:gd name="connsiteX1" fmla="*/ 621434 w 2293261"/>
                <a:gd name="connsiteY1" fmla="*/ 1355829 h 1382235"/>
                <a:gd name="connsiteX2" fmla="*/ 563046 w 2293261"/>
                <a:gd name="connsiteY2" fmla="*/ 1309178 h 1382235"/>
                <a:gd name="connsiteX3" fmla="*/ 519329 w 2293261"/>
                <a:gd name="connsiteY3" fmla="*/ 1181840 h 1382235"/>
                <a:gd name="connsiteX4" fmla="*/ 527250 w 2293261"/>
                <a:gd name="connsiteY4" fmla="*/ 1119638 h 1382235"/>
                <a:gd name="connsiteX5" fmla="*/ 496736 w 2293261"/>
                <a:gd name="connsiteY5" fmla="*/ 1048046 h 1382235"/>
                <a:gd name="connsiteX6" fmla="*/ 419864 w 2293261"/>
                <a:gd name="connsiteY6" fmla="*/ 959438 h 1382235"/>
                <a:gd name="connsiteX7" fmla="*/ 416343 w 2293261"/>
                <a:gd name="connsiteY7" fmla="*/ 868775 h 1382235"/>
                <a:gd name="connsiteX8" fmla="*/ 417517 w 2293261"/>
                <a:gd name="connsiteY8" fmla="*/ 808334 h 1382235"/>
                <a:gd name="connsiteX9" fmla="*/ 227390 w 2293261"/>
                <a:gd name="connsiteY9" fmla="*/ 514047 h 1382235"/>
                <a:gd name="connsiteX10" fmla="*/ 50759 w 2293261"/>
                <a:gd name="connsiteY10" fmla="*/ 255557 h 1382235"/>
                <a:gd name="connsiteX11" fmla="*/ 2934 w 2293261"/>
                <a:gd name="connsiteY11" fmla="*/ 163134 h 1382235"/>
                <a:gd name="connsiteX12" fmla="*/ 4108 w 2293261"/>
                <a:gd name="connsiteY12" fmla="*/ 84501 h 1382235"/>
                <a:gd name="connsiteX13" fmla="*/ 63376 w 2293261"/>
                <a:gd name="connsiteY13" fmla="*/ 29047 h 1382235"/>
                <a:gd name="connsiteX14" fmla="*/ 190421 w 2293261"/>
                <a:gd name="connsiteY14" fmla="*/ 27287 h 1382235"/>
                <a:gd name="connsiteX15" fmla="*/ 373799 w 2293261"/>
                <a:gd name="connsiteY15" fmla="*/ 46945 h 1382235"/>
                <a:gd name="connsiteX16" fmla="*/ 573902 w 2293261"/>
                <a:gd name="connsiteY16" fmla="*/ 74819 h 1382235"/>
                <a:gd name="connsiteX17" fmla="*/ 783687 w 2293261"/>
                <a:gd name="connsiteY17" fmla="*/ 83327 h 1382235"/>
                <a:gd name="connsiteX18" fmla="*/ 902810 w 2293261"/>
                <a:gd name="connsiteY18" fmla="*/ 95063 h 1382235"/>
                <a:gd name="connsiteX19" fmla="*/ 1066824 w 2293261"/>
                <a:gd name="connsiteY19" fmla="*/ 124404 h 1382235"/>
                <a:gd name="connsiteX20" fmla="*/ 1123745 w 2293261"/>
                <a:gd name="connsiteY20" fmla="*/ 115895 h 1382235"/>
                <a:gd name="connsiteX21" fmla="*/ 1225851 w 2293261"/>
                <a:gd name="connsiteY21" fmla="*/ 97117 h 1382235"/>
                <a:gd name="connsiteX22" fmla="*/ 1469084 w 2293261"/>
                <a:gd name="connsiteY22" fmla="*/ 107973 h 1382235"/>
                <a:gd name="connsiteX23" fmla="*/ 1645715 w 2293261"/>
                <a:gd name="connsiteY23" fmla="*/ 66897 h 1382235"/>
                <a:gd name="connsiteX24" fmla="*/ 1806207 w 2293261"/>
                <a:gd name="connsiteY24" fmla="*/ 48118 h 1382235"/>
                <a:gd name="connsiteX25" fmla="*/ 1946162 w 2293261"/>
                <a:gd name="connsiteY25" fmla="*/ 71004 h 1382235"/>
                <a:gd name="connsiteX26" fmla="*/ 2016580 w 2293261"/>
                <a:gd name="connsiteY26" fmla="*/ 48705 h 1382235"/>
                <a:gd name="connsiteX27" fmla="*/ 2026555 w 2293261"/>
                <a:gd name="connsiteY27" fmla="*/ 40197 h 1382235"/>
                <a:gd name="connsiteX28" fmla="*/ 2156241 w 2293261"/>
                <a:gd name="connsiteY28" fmla="*/ 10269 h 1382235"/>
                <a:gd name="connsiteX29" fmla="*/ 2268909 w 2293261"/>
                <a:gd name="connsiteY29" fmla="*/ 6161 h 1382235"/>
                <a:gd name="connsiteX30" fmla="*/ 2292968 w 2293261"/>
                <a:gd name="connsiteY30" fmla="*/ 0 h 1382235"/>
                <a:gd name="connsiteX31" fmla="*/ 2293262 w 2293261"/>
                <a:gd name="connsiteY31" fmla="*/ 1368739 h 1382235"/>
                <a:gd name="connsiteX32" fmla="*/ 2279765 w 2293261"/>
                <a:gd name="connsiteY32" fmla="*/ 1382236 h 1382235"/>
                <a:gd name="connsiteX33" fmla="*/ 641385 w 2293261"/>
                <a:gd name="connsiteY33" fmla="*/ 1381649 h 1382235"/>
                <a:gd name="connsiteX0" fmla="*/ 641385 w 2630886"/>
                <a:gd name="connsiteY0" fmla="*/ 1378567 h 1379154"/>
                <a:gd name="connsiteX1" fmla="*/ 621434 w 2630886"/>
                <a:gd name="connsiteY1" fmla="*/ 1352747 h 1379154"/>
                <a:gd name="connsiteX2" fmla="*/ 563046 w 2630886"/>
                <a:gd name="connsiteY2" fmla="*/ 1306096 h 1379154"/>
                <a:gd name="connsiteX3" fmla="*/ 519329 w 2630886"/>
                <a:gd name="connsiteY3" fmla="*/ 1178758 h 1379154"/>
                <a:gd name="connsiteX4" fmla="*/ 527250 w 2630886"/>
                <a:gd name="connsiteY4" fmla="*/ 1116556 h 1379154"/>
                <a:gd name="connsiteX5" fmla="*/ 496736 w 2630886"/>
                <a:gd name="connsiteY5" fmla="*/ 1044964 h 1379154"/>
                <a:gd name="connsiteX6" fmla="*/ 419864 w 2630886"/>
                <a:gd name="connsiteY6" fmla="*/ 956356 h 1379154"/>
                <a:gd name="connsiteX7" fmla="*/ 416343 w 2630886"/>
                <a:gd name="connsiteY7" fmla="*/ 865693 h 1379154"/>
                <a:gd name="connsiteX8" fmla="*/ 417517 w 2630886"/>
                <a:gd name="connsiteY8" fmla="*/ 805252 h 1379154"/>
                <a:gd name="connsiteX9" fmla="*/ 227390 w 2630886"/>
                <a:gd name="connsiteY9" fmla="*/ 510965 h 1379154"/>
                <a:gd name="connsiteX10" fmla="*/ 50759 w 2630886"/>
                <a:gd name="connsiteY10" fmla="*/ 252475 h 1379154"/>
                <a:gd name="connsiteX11" fmla="*/ 2934 w 2630886"/>
                <a:gd name="connsiteY11" fmla="*/ 160052 h 1379154"/>
                <a:gd name="connsiteX12" fmla="*/ 4108 w 2630886"/>
                <a:gd name="connsiteY12" fmla="*/ 81419 h 1379154"/>
                <a:gd name="connsiteX13" fmla="*/ 63376 w 2630886"/>
                <a:gd name="connsiteY13" fmla="*/ 25965 h 1379154"/>
                <a:gd name="connsiteX14" fmla="*/ 190421 w 2630886"/>
                <a:gd name="connsiteY14" fmla="*/ 24205 h 1379154"/>
                <a:gd name="connsiteX15" fmla="*/ 373799 w 2630886"/>
                <a:gd name="connsiteY15" fmla="*/ 43863 h 1379154"/>
                <a:gd name="connsiteX16" fmla="*/ 573902 w 2630886"/>
                <a:gd name="connsiteY16" fmla="*/ 71737 h 1379154"/>
                <a:gd name="connsiteX17" fmla="*/ 783687 w 2630886"/>
                <a:gd name="connsiteY17" fmla="*/ 80245 h 1379154"/>
                <a:gd name="connsiteX18" fmla="*/ 902810 w 2630886"/>
                <a:gd name="connsiteY18" fmla="*/ 91981 h 1379154"/>
                <a:gd name="connsiteX19" fmla="*/ 1066824 w 2630886"/>
                <a:gd name="connsiteY19" fmla="*/ 121322 h 1379154"/>
                <a:gd name="connsiteX20" fmla="*/ 1123745 w 2630886"/>
                <a:gd name="connsiteY20" fmla="*/ 112813 h 1379154"/>
                <a:gd name="connsiteX21" fmla="*/ 1225851 w 2630886"/>
                <a:gd name="connsiteY21" fmla="*/ 94035 h 1379154"/>
                <a:gd name="connsiteX22" fmla="*/ 1469084 w 2630886"/>
                <a:gd name="connsiteY22" fmla="*/ 104891 h 1379154"/>
                <a:gd name="connsiteX23" fmla="*/ 1645715 w 2630886"/>
                <a:gd name="connsiteY23" fmla="*/ 63815 h 1379154"/>
                <a:gd name="connsiteX24" fmla="*/ 1806207 w 2630886"/>
                <a:gd name="connsiteY24" fmla="*/ 45036 h 1379154"/>
                <a:gd name="connsiteX25" fmla="*/ 1946162 w 2630886"/>
                <a:gd name="connsiteY25" fmla="*/ 67922 h 1379154"/>
                <a:gd name="connsiteX26" fmla="*/ 2016580 w 2630886"/>
                <a:gd name="connsiteY26" fmla="*/ 45623 h 1379154"/>
                <a:gd name="connsiteX27" fmla="*/ 2026555 w 2630886"/>
                <a:gd name="connsiteY27" fmla="*/ 37115 h 1379154"/>
                <a:gd name="connsiteX28" fmla="*/ 2156241 w 2630886"/>
                <a:gd name="connsiteY28" fmla="*/ 7187 h 1379154"/>
                <a:gd name="connsiteX29" fmla="*/ 2268909 w 2630886"/>
                <a:gd name="connsiteY29" fmla="*/ 3079 h 1379154"/>
                <a:gd name="connsiteX30" fmla="*/ 2630886 w 2630886"/>
                <a:gd name="connsiteY30" fmla="*/ 34868 h 1379154"/>
                <a:gd name="connsiteX31" fmla="*/ 2293262 w 2630886"/>
                <a:gd name="connsiteY31" fmla="*/ 1365657 h 1379154"/>
                <a:gd name="connsiteX32" fmla="*/ 2279765 w 2630886"/>
                <a:gd name="connsiteY32" fmla="*/ 1379154 h 1379154"/>
                <a:gd name="connsiteX33" fmla="*/ 641385 w 2630886"/>
                <a:gd name="connsiteY33" fmla="*/ 1378567 h 1379154"/>
                <a:gd name="connsiteX0" fmla="*/ 641385 w 2631180"/>
                <a:gd name="connsiteY0" fmla="*/ 1378567 h 1384530"/>
                <a:gd name="connsiteX1" fmla="*/ 621434 w 2631180"/>
                <a:gd name="connsiteY1" fmla="*/ 1352747 h 1384530"/>
                <a:gd name="connsiteX2" fmla="*/ 563046 w 2631180"/>
                <a:gd name="connsiteY2" fmla="*/ 1306096 h 1384530"/>
                <a:gd name="connsiteX3" fmla="*/ 519329 w 2631180"/>
                <a:gd name="connsiteY3" fmla="*/ 1178758 h 1384530"/>
                <a:gd name="connsiteX4" fmla="*/ 527250 w 2631180"/>
                <a:gd name="connsiteY4" fmla="*/ 1116556 h 1384530"/>
                <a:gd name="connsiteX5" fmla="*/ 496736 w 2631180"/>
                <a:gd name="connsiteY5" fmla="*/ 1044964 h 1384530"/>
                <a:gd name="connsiteX6" fmla="*/ 419864 w 2631180"/>
                <a:gd name="connsiteY6" fmla="*/ 956356 h 1384530"/>
                <a:gd name="connsiteX7" fmla="*/ 416343 w 2631180"/>
                <a:gd name="connsiteY7" fmla="*/ 865693 h 1384530"/>
                <a:gd name="connsiteX8" fmla="*/ 417517 w 2631180"/>
                <a:gd name="connsiteY8" fmla="*/ 805252 h 1384530"/>
                <a:gd name="connsiteX9" fmla="*/ 227390 w 2631180"/>
                <a:gd name="connsiteY9" fmla="*/ 510965 h 1384530"/>
                <a:gd name="connsiteX10" fmla="*/ 50759 w 2631180"/>
                <a:gd name="connsiteY10" fmla="*/ 252475 h 1384530"/>
                <a:gd name="connsiteX11" fmla="*/ 2934 w 2631180"/>
                <a:gd name="connsiteY11" fmla="*/ 160052 h 1384530"/>
                <a:gd name="connsiteX12" fmla="*/ 4108 w 2631180"/>
                <a:gd name="connsiteY12" fmla="*/ 81419 h 1384530"/>
                <a:gd name="connsiteX13" fmla="*/ 63376 w 2631180"/>
                <a:gd name="connsiteY13" fmla="*/ 25965 h 1384530"/>
                <a:gd name="connsiteX14" fmla="*/ 190421 w 2631180"/>
                <a:gd name="connsiteY14" fmla="*/ 24205 h 1384530"/>
                <a:gd name="connsiteX15" fmla="*/ 373799 w 2631180"/>
                <a:gd name="connsiteY15" fmla="*/ 43863 h 1384530"/>
                <a:gd name="connsiteX16" fmla="*/ 573902 w 2631180"/>
                <a:gd name="connsiteY16" fmla="*/ 71737 h 1384530"/>
                <a:gd name="connsiteX17" fmla="*/ 783687 w 2631180"/>
                <a:gd name="connsiteY17" fmla="*/ 80245 h 1384530"/>
                <a:gd name="connsiteX18" fmla="*/ 902810 w 2631180"/>
                <a:gd name="connsiteY18" fmla="*/ 91981 h 1384530"/>
                <a:gd name="connsiteX19" fmla="*/ 1066824 w 2631180"/>
                <a:gd name="connsiteY19" fmla="*/ 121322 h 1384530"/>
                <a:gd name="connsiteX20" fmla="*/ 1123745 w 2631180"/>
                <a:gd name="connsiteY20" fmla="*/ 112813 h 1384530"/>
                <a:gd name="connsiteX21" fmla="*/ 1225851 w 2631180"/>
                <a:gd name="connsiteY21" fmla="*/ 94035 h 1384530"/>
                <a:gd name="connsiteX22" fmla="*/ 1469084 w 2631180"/>
                <a:gd name="connsiteY22" fmla="*/ 104891 h 1384530"/>
                <a:gd name="connsiteX23" fmla="*/ 1645715 w 2631180"/>
                <a:gd name="connsiteY23" fmla="*/ 63815 h 1384530"/>
                <a:gd name="connsiteX24" fmla="*/ 1806207 w 2631180"/>
                <a:gd name="connsiteY24" fmla="*/ 45036 h 1384530"/>
                <a:gd name="connsiteX25" fmla="*/ 1946162 w 2631180"/>
                <a:gd name="connsiteY25" fmla="*/ 67922 h 1384530"/>
                <a:gd name="connsiteX26" fmla="*/ 2016580 w 2631180"/>
                <a:gd name="connsiteY26" fmla="*/ 45623 h 1384530"/>
                <a:gd name="connsiteX27" fmla="*/ 2026555 w 2631180"/>
                <a:gd name="connsiteY27" fmla="*/ 37115 h 1384530"/>
                <a:gd name="connsiteX28" fmla="*/ 2156241 w 2631180"/>
                <a:gd name="connsiteY28" fmla="*/ 7187 h 1384530"/>
                <a:gd name="connsiteX29" fmla="*/ 2268909 w 2631180"/>
                <a:gd name="connsiteY29" fmla="*/ 3079 h 1384530"/>
                <a:gd name="connsiteX30" fmla="*/ 2630886 w 2631180"/>
                <a:gd name="connsiteY30" fmla="*/ 34868 h 1384530"/>
                <a:gd name="connsiteX31" fmla="*/ 2631180 w 2631180"/>
                <a:gd name="connsiteY31" fmla="*/ 1379889 h 1384530"/>
                <a:gd name="connsiteX32" fmla="*/ 2279765 w 2631180"/>
                <a:gd name="connsiteY32" fmla="*/ 1379154 h 1384530"/>
                <a:gd name="connsiteX33" fmla="*/ 641385 w 2631180"/>
                <a:gd name="connsiteY33" fmla="*/ 1378567 h 1384530"/>
                <a:gd name="connsiteX0" fmla="*/ 641385 w 2630886"/>
                <a:gd name="connsiteY0" fmla="*/ 1378567 h 1384530"/>
                <a:gd name="connsiteX1" fmla="*/ 621434 w 2630886"/>
                <a:gd name="connsiteY1" fmla="*/ 1352747 h 1384530"/>
                <a:gd name="connsiteX2" fmla="*/ 563046 w 2630886"/>
                <a:gd name="connsiteY2" fmla="*/ 1306096 h 1384530"/>
                <a:gd name="connsiteX3" fmla="*/ 519329 w 2630886"/>
                <a:gd name="connsiteY3" fmla="*/ 1178758 h 1384530"/>
                <a:gd name="connsiteX4" fmla="*/ 527250 w 2630886"/>
                <a:gd name="connsiteY4" fmla="*/ 1116556 h 1384530"/>
                <a:gd name="connsiteX5" fmla="*/ 496736 w 2630886"/>
                <a:gd name="connsiteY5" fmla="*/ 1044964 h 1384530"/>
                <a:gd name="connsiteX6" fmla="*/ 419864 w 2630886"/>
                <a:gd name="connsiteY6" fmla="*/ 956356 h 1384530"/>
                <a:gd name="connsiteX7" fmla="*/ 416343 w 2630886"/>
                <a:gd name="connsiteY7" fmla="*/ 865693 h 1384530"/>
                <a:gd name="connsiteX8" fmla="*/ 417517 w 2630886"/>
                <a:gd name="connsiteY8" fmla="*/ 805252 h 1384530"/>
                <a:gd name="connsiteX9" fmla="*/ 227390 w 2630886"/>
                <a:gd name="connsiteY9" fmla="*/ 510965 h 1384530"/>
                <a:gd name="connsiteX10" fmla="*/ 50759 w 2630886"/>
                <a:gd name="connsiteY10" fmla="*/ 252475 h 1384530"/>
                <a:gd name="connsiteX11" fmla="*/ 2934 w 2630886"/>
                <a:gd name="connsiteY11" fmla="*/ 160052 h 1384530"/>
                <a:gd name="connsiteX12" fmla="*/ 4108 w 2630886"/>
                <a:gd name="connsiteY12" fmla="*/ 81419 h 1384530"/>
                <a:gd name="connsiteX13" fmla="*/ 63376 w 2630886"/>
                <a:gd name="connsiteY13" fmla="*/ 25965 h 1384530"/>
                <a:gd name="connsiteX14" fmla="*/ 190421 w 2630886"/>
                <a:gd name="connsiteY14" fmla="*/ 24205 h 1384530"/>
                <a:gd name="connsiteX15" fmla="*/ 373799 w 2630886"/>
                <a:gd name="connsiteY15" fmla="*/ 43863 h 1384530"/>
                <a:gd name="connsiteX16" fmla="*/ 573902 w 2630886"/>
                <a:gd name="connsiteY16" fmla="*/ 71737 h 1384530"/>
                <a:gd name="connsiteX17" fmla="*/ 783687 w 2630886"/>
                <a:gd name="connsiteY17" fmla="*/ 80245 h 1384530"/>
                <a:gd name="connsiteX18" fmla="*/ 902810 w 2630886"/>
                <a:gd name="connsiteY18" fmla="*/ 91981 h 1384530"/>
                <a:gd name="connsiteX19" fmla="*/ 1066824 w 2630886"/>
                <a:gd name="connsiteY19" fmla="*/ 121322 h 1384530"/>
                <a:gd name="connsiteX20" fmla="*/ 1123745 w 2630886"/>
                <a:gd name="connsiteY20" fmla="*/ 112813 h 1384530"/>
                <a:gd name="connsiteX21" fmla="*/ 1225851 w 2630886"/>
                <a:gd name="connsiteY21" fmla="*/ 94035 h 1384530"/>
                <a:gd name="connsiteX22" fmla="*/ 1469084 w 2630886"/>
                <a:gd name="connsiteY22" fmla="*/ 104891 h 1384530"/>
                <a:gd name="connsiteX23" fmla="*/ 1645715 w 2630886"/>
                <a:gd name="connsiteY23" fmla="*/ 63815 h 1384530"/>
                <a:gd name="connsiteX24" fmla="*/ 1806207 w 2630886"/>
                <a:gd name="connsiteY24" fmla="*/ 45036 h 1384530"/>
                <a:gd name="connsiteX25" fmla="*/ 1946162 w 2630886"/>
                <a:gd name="connsiteY25" fmla="*/ 67922 h 1384530"/>
                <a:gd name="connsiteX26" fmla="*/ 2016580 w 2630886"/>
                <a:gd name="connsiteY26" fmla="*/ 45623 h 1384530"/>
                <a:gd name="connsiteX27" fmla="*/ 2026555 w 2630886"/>
                <a:gd name="connsiteY27" fmla="*/ 37115 h 1384530"/>
                <a:gd name="connsiteX28" fmla="*/ 2156241 w 2630886"/>
                <a:gd name="connsiteY28" fmla="*/ 7187 h 1384530"/>
                <a:gd name="connsiteX29" fmla="*/ 2268909 w 2630886"/>
                <a:gd name="connsiteY29" fmla="*/ 3079 h 1384530"/>
                <a:gd name="connsiteX30" fmla="*/ 2630886 w 2630886"/>
                <a:gd name="connsiteY30" fmla="*/ 34868 h 1384530"/>
                <a:gd name="connsiteX31" fmla="*/ 2626137 w 2630886"/>
                <a:gd name="connsiteY31" fmla="*/ 1379889 h 1384530"/>
                <a:gd name="connsiteX32" fmla="*/ 2279765 w 2630886"/>
                <a:gd name="connsiteY32" fmla="*/ 1379154 h 1384530"/>
                <a:gd name="connsiteX33" fmla="*/ 641385 w 2630886"/>
                <a:gd name="connsiteY33" fmla="*/ 1378567 h 1384530"/>
                <a:gd name="connsiteX0" fmla="*/ 641385 w 2636224"/>
                <a:gd name="connsiteY0" fmla="*/ 1378567 h 1384530"/>
                <a:gd name="connsiteX1" fmla="*/ 621434 w 2636224"/>
                <a:gd name="connsiteY1" fmla="*/ 1352747 h 1384530"/>
                <a:gd name="connsiteX2" fmla="*/ 563046 w 2636224"/>
                <a:gd name="connsiteY2" fmla="*/ 1306096 h 1384530"/>
                <a:gd name="connsiteX3" fmla="*/ 519329 w 2636224"/>
                <a:gd name="connsiteY3" fmla="*/ 1178758 h 1384530"/>
                <a:gd name="connsiteX4" fmla="*/ 527250 w 2636224"/>
                <a:gd name="connsiteY4" fmla="*/ 1116556 h 1384530"/>
                <a:gd name="connsiteX5" fmla="*/ 496736 w 2636224"/>
                <a:gd name="connsiteY5" fmla="*/ 1044964 h 1384530"/>
                <a:gd name="connsiteX6" fmla="*/ 419864 w 2636224"/>
                <a:gd name="connsiteY6" fmla="*/ 956356 h 1384530"/>
                <a:gd name="connsiteX7" fmla="*/ 416343 w 2636224"/>
                <a:gd name="connsiteY7" fmla="*/ 865693 h 1384530"/>
                <a:gd name="connsiteX8" fmla="*/ 417517 w 2636224"/>
                <a:gd name="connsiteY8" fmla="*/ 805252 h 1384530"/>
                <a:gd name="connsiteX9" fmla="*/ 227390 w 2636224"/>
                <a:gd name="connsiteY9" fmla="*/ 510965 h 1384530"/>
                <a:gd name="connsiteX10" fmla="*/ 50759 w 2636224"/>
                <a:gd name="connsiteY10" fmla="*/ 252475 h 1384530"/>
                <a:gd name="connsiteX11" fmla="*/ 2934 w 2636224"/>
                <a:gd name="connsiteY11" fmla="*/ 160052 h 1384530"/>
                <a:gd name="connsiteX12" fmla="*/ 4108 w 2636224"/>
                <a:gd name="connsiteY12" fmla="*/ 81419 h 1384530"/>
                <a:gd name="connsiteX13" fmla="*/ 63376 w 2636224"/>
                <a:gd name="connsiteY13" fmla="*/ 25965 h 1384530"/>
                <a:gd name="connsiteX14" fmla="*/ 190421 w 2636224"/>
                <a:gd name="connsiteY14" fmla="*/ 24205 h 1384530"/>
                <a:gd name="connsiteX15" fmla="*/ 373799 w 2636224"/>
                <a:gd name="connsiteY15" fmla="*/ 43863 h 1384530"/>
                <a:gd name="connsiteX16" fmla="*/ 573902 w 2636224"/>
                <a:gd name="connsiteY16" fmla="*/ 71737 h 1384530"/>
                <a:gd name="connsiteX17" fmla="*/ 783687 w 2636224"/>
                <a:gd name="connsiteY17" fmla="*/ 80245 h 1384530"/>
                <a:gd name="connsiteX18" fmla="*/ 902810 w 2636224"/>
                <a:gd name="connsiteY18" fmla="*/ 91981 h 1384530"/>
                <a:gd name="connsiteX19" fmla="*/ 1066824 w 2636224"/>
                <a:gd name="connsiteY19" fmla="*/ 121322 h 1384530"/>
                <a:gd name="connsiteX20" fmla="*/ 1123745 w 2636224"/>
                <a:gd name="connsiteY20" fmla="*/ 112813 h 1384530"/>
                <a:gd name="connsiteX21" fmla="*/ 1225851 w 2636224"/>
                <a:gd name="connsiteY21" fmla="*/ 94035 h 1384530"/>
                <a:gd name="connsiteX22" fmla="*/ 1469084 w 2636224"/>
                <a:gd name="connsiteY22" fmla="*/ 104891 h 1384530"/>
                <a:gd name="connsiteX23" fmla="*/ 1645715 w 2636224"/>
                <a:gd name="connsiteY23" fmla="*/ 63815 h 1384530"/>
                <a:gd name="connsiteX24" fmla="*/ 1806207 w 2636224"/>
                <a:gd name="connsiteY24" fmla="*/ 45036 h 1384530"/>
                <a:gd name="connsiteX25" fmla="*/ 1946162 w 2636224"/>
                <a:gd name="connsiteY25" fmla="*/ 67922 h 1384530"/>
                <a:gd name="connsiteX26" fmla="*/ 2016580 w 2636224"/>
                <a:gd name="connsiteY26" fmla="*/ 45623 h 1384530"/>
                <a:gd name="connsiteX27" fmla="*/ 2026555 w 2636224"/>
                <a:gd name="connsiteY27" fmla="*/ 37115 h 1384530"/>
                <a:gd name="connsiteX28" fmla="*/ 2156241 w 2636224"/>
                <a:gd name="connsiteY28" fmla="*/ 7187 h 1384530"/>
                <a:gd name="connsiteX29" fmla="*/ 2268909 w 2636224"/>
                <a:gd name="connsiteY29" fmla="*/ 3079 h 1384530"/>
                <a:gd name="connsiteX30" fmla="*/ 2630886 w 2636224"/>
                <a:gd name="connsiteY30" fmla="*/ 34868 h 1384530"/>
                <a:gd name="connsiteX31" fmla="*/ 2636224 w 2636224"/>
                <a:gd name="connsiteY31" fmla="*/ 1379889 h 1384530"/>
                <a:gd name="connsiteX32" fmla="*/ 2279765 w 2636224"/>
                <a:gd name="connsiteY32" fmla="*/ 1379154 h 1384530"/>
                <a:gd name="connsiteX33" fmla="*/ 641385 w 2636224"/>
                <a:gd name="connsiteY33" fmla="*/ 1378567 h 13845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2636224" h="1384530">
                  <a:moveTo>
                    <a:pt x="641385" y="1378567"/>
                  </a:moveTo>
                  <a:cubicBezTo>
                    <a:pt x="639918" y="1365951"/>
                    <a:pt x="629943" y="1359789"/>
                    <a:pt x="621434" y="1352747"/>
                  </a:cubicBezTo>
                  <a:cubicBezTo>
                    <a:pt x="602363" y="1336903"/>
                    <a:pt x="582704" y="1321646"/>
                    <a:pt x="563046" y="1306096"/>
                  </a:cubicBezTo>
                  <a:cubicBezTo>
                    <a:pt x="520796" y="1272941"/>
                    <a:pt x="506712" y="1230690"/>
                    <a:pt x="519329" y="1178758"/>
                  </a:cubicBezTo>
                  <a:cubicBezTo>
                    <a:pt x="524316" y="1158219"/>
                    <a:pt x="528131" y="1137681"/>
                    <a:pt x="527250" y="1116556"/>
                  </a:cubicBezTo>
                  <a:cubicBezTo>
                    <a:pt x="526077" y="1088682"/>
                    <a:pt x="512580" y="1066383"/>
                    <a:pt x="496736" y="1044964"/>
                  </a:cubicBezTo>
                  <a:cubicBezTo>
                    <a:pt x="473264" y="1013570"/>
                    <a:pt x="445390" y="985990"/>
                    <a:pt x="419864" y="956356"/>
                  </a:cubicBezTo>
                  <a:cubicBezTo>
                    <a:pt x="384949" y="916159"/>
                    <a:pt x="384655" y="907944"/>
                    <a:pt x="416343" y="865693"/>
                  </a:cubicBezTo>
                  <a:cubicBezTo>
                    <a:pt x="434241" y="841927"/>
                    <a:pt x="437175" y="825790"/>
                    <a:pt x="417517" y="805252"/>
                  </a:cubicBezTo>
                  <a:cubicBezTo>
                    <a:pt x="335657" y="718990"/>
                    <a:pt x="287245" y="611017"/>
                    <a:pt x="227390" y="510965"/>
                  </a:cubicBezTo>
                  <a:cubicBezTo>
                    <a:pt x="173696" y="421183"/>
                    <a:pt x="116776" y="333748"/>
                    <a:pt x="50759" y="252475"/>
                  </a:cubicBezTo>
                  <a:cubicBezTo>
                    <a:pt x="28754" y="225188"/>
                    <a:pt x="7922" y="196727"/>
                    <a:pt x="2934" y="160052"/>
                  </a:cubicBezTo>
                  <a:cubicBezTo>
                    <a:pt x="-587" y="133645"/>
                    <a:pt x="-1760" y="107532"/>
                    <a:pt x="4108" y="81419"/>
                  </a:cubicBezTo>
                  <a:cubicBezTo>
                    <a:pt x="12029" y="46797"/>
                    <a:pt x="28167" y="32420"/>
                    <a:pt x="63376" y="25965"/>
                  </a:cubicBezTo>
                  <a:cubicBezTo>
                    <a:pt x="105626" y="18043"/>
                    <a:pt x="148170" y="20097"/>
                    <a:pt x="190421" y="24205"/>
                  </a:cubicBezTo>
                  <a:cubicBezTo>
                    <a:pt x="251742" y="30073"/>
                    <a:pt x="312771" y="36234"/>
                    <a:pt x="373799" y="43863"/>
                  </a:cubicBezTo>
                  <a:cubicBezTo>
                    <a:pt x="440696" y="52078"/>
                    <a:pt x="507299" y="61761"/>
                    <a:pt x="573902" y="71737"/>
                  </a:cubicBezTo>
                  <a:cubicBezTo>
                    <a:pt x="643733" y="82299"/>
                    <a:pt x="712977" y="90221"/>
                    <a:pt x="783687" y="80245"/>
                  </a:cubicBezTo>
                  <a:cubicBezTo>
                    <a:pt x="823884" y="74671"/>
                    <a:pt x="863200" y="84940"/>
                    <a:pt x="902810" y="91981"/>
                  </a:cubicBezTo>
                  <a:cubicBezTo>
                    <a:pt x="957677" y="101664"/>
                    <a:pt x="1011957" y="113694"/>
                    <a:pt x="1066824" y="121322"/>
                  </a:cubicBezTo>
                  <a:cubicBezTo>
                    <a:pt x="1087069" y="124256"/>
                    <a:pt x="1106141" y="122202"/>
                    <a:pt x="1123745" y="112813"/>
                  </a:cubicBezTo>
                  <a:cubicBezTo>
                    <a:pt x="1156020" y="95502"/>
                    <a:pt x="1190055" y="92275"/>
                    <a:pt x="1225851" y="94035"/>
                  </a:cubicBezTo>
                  <a:lnTo>
                    <a:pt x="1469084" y="104891"/>
                  </a:lnTo>
                  <a:cubicBezTo>
                    <a:pt x="1532166" y="108119"/>
                    <a:pt x="1591141" y="97263"/>
                    <a:pt x="1645715" y="63815"/>
                  </a:cubicBezTo>
                  <a:cubicBezTo>
                    <a:pt x="1695887" y="33007"/>
                    <a:pt x="1750460" y="35354"/>
                    <a:pt x="1806207" y="45036"/>
                  </a:cubicBezTo>
                  <a:cubicBezTo>
                    <a:pt x="1852859" y="53252"/>
                    <a:pt x="1898924" y="63815"/>
                    <a:pt x="1946162" y="67922"/>
                  </a:cubicBezTo>
                  <a:cubicBezTo>
                    <a:pt x="1973156" y="70270"/>
                    <a:pt x="1996335" y="62641"/>
                    <a:pt x="2016580" y="45623"/>
                  </a:cubicBezTo>
                  <a:cubicBezTo>
                    <a:pt x="2019807" y="42689"/>
                    <a:pt x="2023621" y="40342"/>
                    <a:pt x="2026555" y="37115"/>
                  </a:cubicBezTo>
                  <a:cubicBezTo>
                    <a:pt x="2063231" y="-735"/>
                    <a:pt x="2107536" y="-7483"/>
                    <a:pt x="2156241" y="7187"/>
                  </a:cubicBezTo>
                  <a:cubicBezTo>
                    <a:pt x="2194384" y="18630"/>
                    <a:pt x="2189802" y="-1534"/>
                    <a:pt x="2268909" y="3079"/>
                  </a:cubicBezTo>
                  <a:cubicBezTo>
                    <a:pt x="2348017" y="7693"/>
                    <a:pt x="2622671" y="36922"/>
                    <a:pt x="2630886" y="34868"/>
                  </a:cubicBezTo>
                  <a:cubicBezTo>
                    <a:pt x="2630886" y="491114"/>
                    <a:pt x="2635930" y="923643"/>
                    <a:pt x="2636224" y="1379889"/>
                  </a:cubicBezTo>
                  <a:cubicBezTo>
                    <a:pt x="2636224" y="1390745"/>
                    <a:pt x="2290915" y="1379154"/>
                    <a:pt x="2279765" y="1379154"/>
                  </a:cubicBezTo>
                  <a:lnTo>
                    <a:pt x="641385" y="1378567"/>
                  </a:lnTo>
                  <a:close/>
                </a:path>
              </a:pathLst>
            </a:custGeom>
            <a:solidFill>
              <a:schemeClr val="accent1"/>
            </a:solidFill>
            <a:ln w="29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98" name="Freeform: Shape 1697">
              <a:extLst>
                <a:ext uri="{FF2B5EF4-FFF2-40B4-BE49-F238E27FC236}">
                  <a16:creationId xmlns:a16="http://schemas.microsoft.com/office/drawing/2014/main" id="{0871E35D-121B-4DB9-8F29-A7FECF340DE7}"/>
                </a:ext>
              </a:extLst>
            </p:cNvPr>
            <p:cNvSpPr/>
            <p:nvPr/>
          </p:nvSpPr>
          <p:spPr>
            <a:xfrm>
              <a:off x="4634" y="4230894"/>
              <a:ext cx="4413108" cy="2363014"/>
            </a:xfrm>
            <a:custGeom>
              <a:avLst/>
              <a:gdLst>
                <a:gd name="connsiteX0" fmla="*/ 0 w 1424192"/>
                <a:gd name="connsiteY0" fmla="*/ 10309 h 1269608"/>
                <a:gd name="connsiteX1" fmla="*/ 25233 w 1424192"/>
                <a:gd name="connsiteY1" fmla="*/ 627 h 1269608"/>
                <a:gd name="connsiteX2" fmla="*/ 76286 w 1424192"/>
                <a:gd name="connsiteY2" fmla="*/ 17644 h 1269608"/>
                <a:gd name="connsiteX3" fmla="*/ 135260 w 1424192"/>
                <a:gd name="connsiteY3" fmla="*/ 33782 h 1269608"/>
                <a:gd name="connsiteX4" fmla="*/ 292819 w 1424192"/>
                <a:gd name="connsiteY4" fmla="*/ 35542 h 1269608"/>
                <a:gd name="connsiteX5" fmla="*/ 612925 w 1424192"/>
                <a:gd name="connsiteY5" fmla="*/ 22632 h 1269608"/>
                <a:gd name="connsiteX6" fmla="*/ 712097 w 1424192"/>
                <a:gd name="connsiteY6" fmla="*/ 31141 h 1269608"/>
                <a:gd name="connsiteX7" fmla="*/ 891661 w 1424192"/>
                <a:gd name="connsiteY7" fmla="*/ 22339 h 1269608"/>
                <a:gd name="connsiteX8" fmla="*/ 1135775 w 1424192"/>
                <a:gd name="connsiteY8" fmla="*/ 9723 h 1269608"/>
                <a:gd name="connsiteX9" fmla="*/ 1226731 w 1424192"/>
                <a:gd name="connsiteY9" fmla="*/ 10603 h 1269608"/>
                <a:gd name="connsiteX10" fmla="*/ 1270155 w 1424192"/>
                <a:gd name="connsiteY10" fmla="*/ 25273 h 1269608"/>
                <a:gd name="connsiteX11" fmla="*/ 1312112 w 1424192"/>
                <a:gd name="connsiteY11" fmla="*/ 39943 h 1269608"/>
                <a:gd name="connsiteX12" fmla="*/ 1369326 w 1424192"/>
                <a:gd name="connsiteY12" fmla="*/ 40237 h 1269608"/>
                <a:gd name="connsiteX13" fmla="*/ 1424193 w 1424192"/>
                <a:gd name="connsiteY13" fmla="*/ 95690 h 1269608"/>
                <a:gd name="connsiteX14" fmla="*/ 1422726 w 1424192"/>
                <a:gd name="connsiteY14" fmla="*/ 110361 h 1269608"/>
                <a:gd name="connsiteX15" fmla="*/ 1375194 w 1424192"/>
                <a:gd name="connsiteY15" fmla="*/ 251489 h 1269608"/>
                <a:gd name="connsiteX16" fmla="*/ 1319447 w 1424192"/>
                <a:gd name="connsiteY16" fmla="*/ 313984 h 1269608"/>
                <a:gd name="connsiteX17" fmla="*/ 1245509 w 1424192"/>
                <a:gd name="connsiteY17" fmla="*/ 399953 h 1269608"/>
                <a:gd name="connsiteX18" fmla="*/ 1187414 w 1424192"/>
                <a:gd name="connsiteY18" fmla="*/ 516435 h 1269608"/>
                <a:gd name="connsiteX19" fmla="*/ 1169223 w 1424192"/>
                <a:gd name="connsiteY19" fmla="*/ 638198 h 1269608"/>
                <a:gd name="connsiteX20" fmla="*/ 1180373 w 1424192"/>
                <a:gd name="connsiteY20" fmla="*/ 876444 h 1269608"/>
                <a:gd name="connsiteX21" fmla="*/ 1167756 w 1424192"/>
                <a:gd name="connsiteY21" fmla="*/ 917814 h 1269608"/>
                <a:gd name="connsiteX22" fmla="*/ 1091471 w 1424192"/>
                <a:gd name="connsiteY22" fmla="*/ 1085056 h 1269608"/>
                <a:gd name="connsiteX23" fmla="*/ 1018999 w 1424192"/>
                <a:gd name="connsiteY23" fmla="*/ 1237920 h 1269608"/>
                <a:gd name="connsiteX24" fmla="*/ 1009904 w 1424192"/>
                <a:gd name="connsiteY24" fmla="*/ 1269314 h 1269608"/>
                <a:gd name="connsiteX25" fmla="*/ 12910 w 1424192"/>
                <a:gd name="connsiteY25" fmla="*/ 1269608 h 1269608"/>
                <a:gd name="connsiteX26" fmla="*/ 293 w 1424192"/>
                <a:gd name="connsiteY26" fmla="*/ 1256698 h 1269608"/>
                <a:gd name="connsiteX27" fmla="*/ 0 w 1424192"/>
                <a:gd name="connsiteY27" fmla="*/ 10309 h 1269608"/>
                <a:gd name="connsiteX0" fmla="*/ 0 w 1682267"/>
                <a:gd name="connsiteY0" fmla="*/ 28931 h 1269254"/>
                <a:gd name="connsiteX1" fmla="*/ 283307 w 1682267"/>
                <a:gd name="connsiteY1" fmla="*/ 273 h 1269254"/>
                <a:gd name="connsiteX2" fmla="*/ 334360 w 1682267"/>
                <a:gd name="connsiteY2" fmla="*/ 17290 h 1269254"/>
                <a:gd name="connsiteX3" fmla="*/ 393334 w 1682267"/>
                <a:gd name="connsiteY3" fmla="*/ 33428 h 1269254"/>
                <a:gd name="connsiteX4" fmla="*/ 550893 w 1682267"/>
                <a:gd name="connsiteY4" fmla="*/ 35188 h 1269254"/>
                <a:gd name="connsiteX5" fmla="*/ 870999 w 1682267"/>
                <a:gd name="connsiteY5" fmla="*/ 22278 h 1269254"/>
                <a:gd name="connsiteX6" fmla="*/ 970171 w 1682267"/>
                <a:gd name="connsiteY6" fmla="*/ 30787 h 1269254"/>
                <a:gd name="connsiteX7" fmla="*/ 1149735 w 1682267"/>
                <a:gd name="connsiteY7" fmla="*/ 21985 h 1269254"/>
                <a:gd name="connsiteX8" fmla="*/ 1393849 w 1682267"/>
                <a:gd name="connsiteY8" fmla="*/ 9369 h 1269254"/>
                <a:gd name="connsiteX9" fmla="*/ 1484805 w 1682267"/>
                <a:gd name="connsiteY9" fmla="*/ 10249 h 1269254"/>
                <a:gd name="connsiteX10" fmla="*/ 1528229 w 1682267"/>
                <a:gd name="connsiteY10" fmla="*/ 24919 h 1269254"/>
                <a:gd name="connsiteX11" fmla="*/ 1570186 w 1682267"/>
                <a:gd name="connsiteY11" fmla="*/ 39589 h 1269254"/>
                <a:gd name="connsiteX12" fmla="*/ 1627400 w 1682267"/>
                <a:gd name="connsiteY12" fmla="*/ 39883 h 1269254"/>
                <a:gd name="connsiteX13" fmla="*/ 1682267 w 1682267"/>
                <a:gd name="connsiteY13" fmla="*/ 95336 h 1269254"/>
                <a:gd name="connsiteX14" fmla="*/ 1680800 w 1682267"/>
                <a:gd name="connsiteY14" fmla="*/ 110007 h 1269254"/>
                <a:gd name="connsiteX15" fmla="*/ 1633268 w 1682267"/>
                <a:gd name="connsiteY15" fmla="*/ 251135 h 1269254"/>
                <a:gd name="connsiteX16" fmla="*/ 1577521 w 1682267"/>
                <a:gd name="connsiteY16" fmla="*/ 313630 h 1269254"/>
                <a:gd name="connsiteX17" fmla="*/ 1503583 w 1682267"/>
                <a:gd name="connsiteY17" fmla="*/ 399599 h 1269254"/>
                <a:gd name="connsiteX18" fmla="*/ 1445488 w 1682267"/>
                <a:gd name="connsiteY18" fmla="*/ 516081 h 1269254"/>
                <a:gd name="connsiteX19" fmla="*/ 1427297 w 1682267"/>
                <a:gd name="connsiteY19" fmla="*/ 637844 h 1269254"/>
                <a:gd name="connsiteX20" fmla="*/ 1438447 w 1682267"/>
                <a:gd name="connsiteY20" fmla="*/ 876090 h 1269254"/>
                <a:gd name="connsiteX21" fmla="*/ 1425830 w 1682267"/>
                <a:gd name="connsiteY21" fmla="*/ 917460 h 1269254"/>
                <a:gd name="connsiteX22" fmla="*/ 1349545 w 1682267"/>
                <a:gd name="connsiteY22" fmla="*/ 1084702 h 1269254"/>
                <a:gd name="connsiteX23" fmla="*/ 1277073 w 1682267"/>
                <a:gd name="connsiteY23" fmla="*/ 1237566 h 1269254"/>
                <a:gd name="connsiteX24" fmla="*/ 1267978 w 1682267"/>
                <a:gd name="connsiteY24" fmla="*/ 1268960 h 1269254"/>
                <a:gd name="connsiteX25" fmla="*/ 270984 w 1682267"/>
                <a:gd name="connsiteY25" fmla="*/ 1269254 h 1269254"/>
                <a:gd name="connsiteX26" fmla="*/ 258367 w 1682267"/>
                <a:gd name="connsiteY26" fmla="*/ 1256344 h 1269254"/>
                <a:gd name="connsiteX27" fmla="*/ 0 w 1682267"/>
                <a:gd name="connsiteY27" fmla="*/ 28931 h 1269254"/>
                <a:gd name="connsiteX0" fmla="*/ 0 w 1682267"/>
                <a:gd name="connsiteY0" fmla="*/ 28931 h 1269487"/>
                <a:gd name="connsiteX1" fmla="*/ 283307 w 1682267"/>
                <a:gd name="connsiteY1" fmla="*/ 273 h 1269487"/>
                <a:gd name="connsiteX2" fmla="*/ 334360 w 1682267"/>
                <a:gd name="connsiteY2" fmla="*/ 17290 h 1269487"/>
                <a:gd name="connsiteX3" fmla="*/ 393334 w 1682267"/>
                <a:gd name="connsiteY3" fmla="*/ 33428 h 1269487"/>
                <a:gd name="connsiteX4" fmla="*/ 550893 w 1682267"/>
                <a:gd name="connsiteY4" fmla="*/ 35188 h 1269487"/>
                <a:gd name="connsiteX5" fmla="*/ 870999 w 1682267"/>
                <a:gd name="connsiteY5" fmla="*/ 22278 h 1269487"/>
                <a:gd name="connsiteX6" fmla="*/ 970171 w 1682267"/>
                <a:gd name="connsiteY6" fmla="*/ 30787 h 1269487"/>
                <a:gd name="connsiteX7" fmla="*/ 1149735 w 1682267"/>
                <a:gd name="connsiteY7" fmla="*/ 21985 h 1269487"/>
                <a:gd name="connsiteX8" fmla="*/ 1393849 w 1682267"/>
                <a:gd name="connsiteY8" fmla="*/ 9369 h 1269487"/>
                <a:gd name="connsiteX9" fmla="*/ 1484805 w 1682267"/>
                <a:gd name="connsiteY9" fmla="*/ 10249 h 1269487"/>
                <a:gd name="connsiteX10" fmla="*/ 1528229 w 1682267"/>
                <a:gd name="connsiteY10" fmla="*/ 24919 h 1269487"/>
                <a:gd name="connsiteX11" fmla="*/ 1570186 w 1682267"/>
                <a:gd name="connsiteY11" fmla="*/ 39589 h 1269487"/>
                <a:gd name="connsiteX12" fmla="*/ 1627400 w 1682267"/>
                <a:gd name="connsiteY12" fmla="*/ 39883 h 1269487"/>
                <a:gd name="connsiteX13" fmla="*/ 1682267 w 1682267"/>
                <a:gd name="connsiteY13" fmla="*/ 95336 h 1269487"/>
                <a:gd name="connsiteX14" fmla="*/ 1680800 w 1682267"/>
                <a:gd name="connsiteY14" fmla="*/ 110007 h 1269487"/>
                <a:gd name="connsiteX15" fmla="*/ 1633268 w 1682267"/>
                <a:gd name="connsiteY15" fmla="*/ 251135 h 1269487"/>
                <a:gd name="connsiteX16" fmla="*/ 1577521 w 1682267"/>
                <a:gd name="connsiteY16" fmla="*/ 313630 h 1269487"/>
                <a:gd name="connsiteX17" fmla="*/ 1503583 w 1682267"/>
                <a:gd name="connsiteY17" fmla="*/ 399599 h 1269487"/>
                <a:gd name="connsiteX18" fmla="*/ 1445488 w 1682267"/>
                <a:gd name="connsiteY18" fmla="*/ 516081 h 1269487"/>
                <a:gd name="connsiteX19" fmla="*/ 1427297 w 1682267"/>
                <a:gd name="connsiteY19" fmla="*/ 637844 h 1269487"/>
                <a:gd name="connsiteX20" fmla="*/ 1438447 w 1682267"/>
                <a:gd name="connsiteY20" fmla="*/ 876090 h 1269487"/>
                <a:gd name="connsiteX21" fmla="*/ 1425830 w 1682267"/>
                <a:gd name="connsiteY21" fmla="*/ 917460 h 1269487"/>
                <a:gd name="connsiteX22" fmla="*/ 1349545 w 1682267"/>
                <a:gd name="connsiteY22" fmla="*/ 1084702 h 1269487"/>
                <a:gd name="connsiteX23" fmla="*/ 1277073 w 1682267"/>
                <a:gd name="connsiteY23" fmla="*/ 1237566 h 1269487"/>
                <a:gd name="connsiteX24" fmla="*/ 1267978 w 1682267"/>
                <a:gd name="connsiteY24" fmla="*/ 1268960 h 1269487"/>
                <a:gd name="connsiteX25" fmla="*/ 270984 w 1682267"/>
                <a:gd name="connsiteY25" fmla="*/ 1269254 h 1269487"/>
                <a:gd name="connsiteX26" fmla="*/ 3645 w 1682267"/>
                <a:gd name="connsiteY26" fmla="*/ 1261088 h 1269487"/>
                <a:gd name="connsiteX27" fmla="*/ 0 w 1682267"/>
                <a:gd name="connsiteY27" fmla="*/ 28931 h 1269487"/>
                <a:gd name="connsiteX0" fmla="*/ 0 w 1682267"/>
                <a:gd name="connsiteY0" fmla="*/ 28931 h 1274950"/>
                <a:gd name="connsiteX1" fmla="*/ 283307 w 1682267"/>
                <a:gd name="connsiteY1" fmla="*/ 273 h 1274950"/>
                <a:gd name="connsiteX2" fmla="*/ 334360 w 1682267"/>
                <a:gd name="connsiteY2" fmla="*/ 17290 h 1274950"/>
                <a:gd name="connsiteX3" fmla="*/ 393334 w 1682267"/>
                <a:gd name="connsiteY3" fmla="*/ 33428 h 1274950"/>
                <a:gd name="connsiteX4" fmla="*/ 550893 w 1682267"/>
                <a:gd name="connsiteY4" fmla="*/ 35188 h 1274950"/>
                <a:gd name="connsiteX5" fmla="*/ 870999 w 1682267"/>
                <a:gd name="connsiteY5" fmla="*/ 22278 h 1274950"/>
                <a:gd name="connsiteX6" fmla="*/ 970171 w 1682267"/>
                <a:gd name="connsiteY6" fmla="*/ 30787 h 1274950"/>
                <a:gd name="connsiteX7" fmla="*/ 1149735 w 1682267"/>
                <a:gd name="connsiteY7" fmla="*/ 21985 h 1274950"/>
                <a:gd name="connsiteX8" fmla="*/ 1393849 w 1682267"/>
                <a:gd name="connsiteY8" fmla="*/ 9369 h 1274950"/>
                <a:gd name="connsiteX9" fmla="*/ 1484805 w 1682267"/>
                <a:gd name="connsiteY9" fmla="*/ 10249 h 1274950"/>
                <a:gd name="connsiteX10" fmla="*/ 1528229 w 1682267"/>
                <a:gd name="connsiteY10" fmla="*/ 24919 h 1274950"/>
                <a:gd name="connsiteX11" fmla="*/ 1570186 w 1682267"/>
                <a:gd name="connsiteY11" fmla="*/ 39589 h 1274950"/>
                <a:gd name="connsiteX12" fmla="*/ 1627400 w 1682267"/>
                <a:gd name="connsiteY12" fmla="*/ 39883 h 1274950"/>
                <a:gd name="connsiteX13" fmla="*/ 1682267 w 1682267"/>
                <a:gd name="connsiteY13" fmla="*/ 95336 h 1274950"/>
                <a:gd name="connsiteX14" fmla="*/ 1680800 w 1682267"/>
                <a:gd name="connsiteY14" fmla="*/ 110007 h 1274950"/>
                <a:gd name="connsiteX15" fmla="*/ 1633268 w 1682267"/>
                <a:gd name="connsiteY15" fmla="*/ 251135 h 1274950"/>
                <a:gd name="connsiteX16" fmla="*/ 1577521 w 1682267"/>
                <a:gd name="connsiteY16" fmla="*/ 313630 h 1274950"/>
                <a:gd name="connsiteX17" fmla="*/ 1503583 w 1682267"/>
                <a:gd name="connsiteY17" fmla="*/ 399599 h 1274950"/>
                <a:gd name="connsiteX18" fmla="*/ 1445488 w 1682267"/>
                <a:gd name="connsiteY18" fmla="*/ 516081 h 1274950"/>
                <a:gd name="connsiteX19" fmla="*/ 1427297 w 1682267"/>
                <a:gd name="connsiteY19" fmla="*/ 637844 h 1274950"/>
                <a:gd name="connsiteX20" fmla="*/ 1438447 w 1682267"/>
                <a:gd name="connsiteY20" fmla="*/ 876090 h 1274950"/>
                <a:gd name="connsiteX21" fmla="*/ 1425830 w 1682267"/>
                <a:gd name="connsiteY21" fmla="*/ 917460 h 1274950"/>
                <a:gd name="connsiteX22" fmla="*/ 1349545 w 1682267"/>
                <a:gd name="connsiteY22" fmla="*/ 1084702 h 1274950"/>
                <a:gd name="connsiteX23" fmla="*/ 1277073 w 1682267"/>
                <a:gd name="connsiteY23" fmla="*/ 1237566 h 1274950"/>
                <a:gd name="connsiteX24" fmla="*/ 1267978 w 1682267"/>
                <a:gd name="connsiteY24" fmla="*/ 1268960 h 1274950"/>
                <a:gd name="connsiteX25" fmla="*/ 270984 w 1682267"/>
                <a:gd name="connsiteY25" fmla="*/ 1269254 h 1274950"/>
                <a:gd name="connsiteX26" fmla="*/ 293 w 1682267"/>
                <a:gd name="connsiteY26" fmla="*/ 1270575 h 1274950"/>
                <a:gd name="connsiteX27" fmla="*/ 0 w 1682267"/>
                <a:gd name="connsiteY27" fmla="*/ 28931 h 1274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682267" h="1274950">
                  <a:moveTo>
                    <a:pt x="0" y="28931"/>
                  </a:moveTo>
                  <a:cubicBezTo>
                    <a:pt x="6162" y="20129"/>
                    <a:pt x="227580" y="2213"/>
                    <a:pt x="283307" y="273"/>
                  </a:cubicBezTo>
                  <a:cubicBezTo>
                    <a:pt x="339034" y="-1667"/>
                    <a:pt x="317635" y="7021"/>
                    <a:pt x="334360" y="17290"/>
                  </a:cubicBezTo>
                  <a:cubicBezTo>
                    <a:pt x="351084" y="27560"/>
                    <a:pt x="373383" y="28440"/>
                    <a:pt x="393334" y="33428"/>
                  </a:cubicBezTo>
                  <a:cubicBezTo>
                    <a:pt x="445560" y="46044"/>
                    <a:pt x="498374" y="40176"/>
                    <a:pt x="550893" y="35188"/>
                  </a:cubicBezTo>
                  <a:cubicBezTo>
                    <a:pt x="657400" y="24919"/>
                    <a:pt x="763906" y="12303"/>
                    <a:pt x="870999" y="22278"/>
                  </a:cubicBezTo>
                  <a:lnTo>
                    <a:pt x="970171" y="30787"/>
                  </a:lnTo>
                  <a:cubicBezTo>
                    <a:pt x="1030319" y="35775"/>
                    <a:pt x="1090174" y="31080"/>
                    <a:pt x="1149735" y="21985"/>
                  </a:cubicBezTo>
                  <a:cubicBezTo>
                    <a:pt x="1230715" y="9662"/>
                    <a:pt x="1312282" y="9662"/>
                    <a:pt x="1393849" y="9369"/>
                  </a:cubicBezTo>
                  <a:lnTo>
                    <a:pt x="1484805" y="10249"/>
                  </a:lnTo>
                  <a:cubicBezTo>
                    <a:pt x="1500942" y="10249"/>
                    <a:pt x="1515612" y="14063"/>
                    <a:pt x="1528229" y="24919"/>
                  </a:cubicBezTo>
                  <a:cubicBezTo>
                    <a:pt x="1540258" y="35482"/>
                    <a:pt x="1554635" y="39296"/>
                    <a:pt x="1570186" y="39589"/>
                  </a:cubicBezTo>
                  <a:lnTo>
                    <a:pt x="1627400" y="39883"/>
                  </a:lnTo>
                  <a:cubicBezTo>
                    <a:pt x="1655567" y="40176"/>
                    <a:pt x="1681974" y="66876"/>
                    <a:pt x="1682267" y="95336"/>
                  </a:cubicBezTo>
                  <a:cubicBezTo>
                    <a:pt x="1682267" y="100324"/>
                    <a:pt x="1682267" y="105312"/>
                    <a:pt x="1680800" y="110007"/>
                  </a:cubicBezTo>
                  <a:cubicBezTo>
                    <a:pt x="1664076" y="156952"/>
                    <a:pt x="1654100" y="205951"/>
                    <a:pt x="1633268" y="251135"/>
                  </a:cubicBezTo>
                  <a:cubicBezTo>
                    <a:pt x="1621239" y="277542"/>
                    <a:pt x="1602167" y="298960"/>
                    <a:pt x="1577521" y="313630"/>
                  </a:cubicBezTo>
                  <a:cubicBezTo>
                    <a:pt x="1542899" y="334169"/>
                    <a:pt x="1520307" y="363509"/>
                    <a:pt x="1503583" y="399599"/>
                  </a:cubicBezTo>
                  <a:cubicBezTo>
                    <a:pt x="1485392" y="438915"/>
                    <a:pt x="1466027" y="477938"/>
                    <a:pt x="1445488" y="516081"/>
                  </a:cubicBezTo>
                  <a:cubicBezTo>
                    <a:pt x="1424070" y="555397"/>
                    <a:pt x="1422309" y="595007"/>
                    <a:pt x="1427297" y="637844"/>
                  </a:cubicBezTo>
                  <a:cubicBezTo>
                    <a:pt x="1436393" y="717064"/>
                    <a:pt x="1441674" y="796283"/>
                    <a:pt x="1438447" y="876090"/>
                  </a:cubicBezTo>
                  <a:cubicBezTo>
                    <a:pt x="1437860" y="891054"/>
                    <a:pt x="1434045" y="905724"/>
                    <a:pt x="1425830" y="917460"/>
                  </a:cubicBezTo>
                  <a:cubicBezTo>
                    <a:pt x="1389448" y="968219"/>
                    <a:pt x="1371843" y="1027487"/>
                    <a:pt x="1349545" y="1084702"/>
                  </a:cubicBezTo>
                  <a:cubicBezTo>
                    <a:pt x="1329006" y="1137221"/>
                    <a:pt x="1311108" y="1191208"/>
                    <a:pt x="1277073" y="1237566"/>
                  </a:cubicBezTo>
                  <a:cubicBezTo>
                    <a:pt x="1270325" y="1246662"/>
                    <a:pt x="1265337" y="1256931"/>
                    <a:pt x="1267978" y="1268960"/>
                  </a:cubicBezTo>
                  <a:lnTo>
                    <a:pt x="270984" y="1269254"/>
                  </a:lnTo>
                  <a:cubicBezTo>
                    <a:pt x="260128" y="1269254"/>
                    <a:pt x="293" y="1281138"/>
                    <a:pt x="293" y="1270575"/>
                  </a:cubicBezTo>
                  <a:cubicBezTo>
                    <a:pt x="0" y="855112"/>
                    <a:pt x="0" y="444394"/>
                    <a:pt x="0" y="28931"/>
                  </a:cubicBezTo>
                  <a:close/>
                </a:path>
              </a:pathLst>
            </a:custGeom>
            <a:solidFill>
              <a:schemeClr val="accent4"/>
            </a:solidFill>
            <a:ln w="29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699" name="Freeform: Shape 1698">
            <a:extLst>
              <a:ext uri="{FF2B5EF4-FFF2-40B4-BE49-F238E27FC236}">
                <a16:creationId xmlns:a16="http://schemas.microsoft.com/office/drawing/2014/main" id="{56BC60DB-3BB1-485B-8CF9-ABA5E416E6B9}"/>
              </a:ext>
            </a:extLst>
          </p:cNvPr>
          <p:cNvSpPr/>
          <p:nvPr/>
        </p:nvSpPr>
        <p:spPr>
          <a:xfrm>
            <a:off x="5005637" y="1407310"/>
            <a:ext cx="2324871" cy="2775161"/>
          </a:xfrm>
          <a:custGeom>
            <a:avLst/>
            <a:gdLst>
              <a:gd name="connsiteX0" fmla="*/ 199887 w 1480944"/>
              <a:gd name="connsiteY0" fmla="*/ 264103 h 1767778"/>
              <a:gd name="connsiteX1" fmla="*/ 181403 w 1480944"/>
              <a:gd name="connsiteY1" fmla="*/ 236523 h 1767778"/>
              <a:gd name="connsiteX2" fmla="*/ 184923 w 1480944"/>
              <a:gd name="connsiteY2" fmla="*/ 220972 h 1767778"/>
              <a:gd name="connsiteX3" fmla="*/ 241844 w 1480944"/>
              <a:gd name="connsiteY3" fmla="*/ 238870 h 1767778"/>
              <a:gd name="connsiteX4" fmla="*/ 233922 w 1480944"/>
              <a:gd name="connsiteY4" fmla="*/ 217451 h 1767778"/>
              <a:gd name="connsiteX5" fmla="*/ 232749 w 1480944"/>
              <a:gd name="connsiteY5" fmla="*/ 204248 h 1767778"/>
              <a:gd name="connsiteX6" fmla="*/ 247125 w 1480944"/>
              <a:gd name="connsiteY6" fmla="*/ 206595 h 1767778"/>
              <a:gd name="connsiteX7" fmla="*/ 282041 w 1480944"/>
              <a:gd name="connsiteY7" fmla="*/ 241804 h 1767778"/>
              <a:gd name="connsiteX8" fmla="*/ 319890 w 1480944"/>
              <a:gd name="connsiteY8" fmla="*/ 289923 h 1767778"/>
              <a:gd name="connsiteX9" fmla="*/ 325465 w 1480944"/>
              <a:gd name="connsiteY9" fmla="*/ 264396 h 1767778"/>
              <a:gd name="connsiteX10" fmla="*/ 341015 w 1480944"/>
              <a:gd name="connsiteY10" fmla="*/ 252367 h 1767778"/>
              <a:gd name="connsiteX11" fmla="*/ 348644 w 1480944"/>
              <a:gd name="connsiteY11" fmla="*/ 267330 h 1767778"/>
              <a:gd name="connsiteX12" fmla="*/ 347177 w 1480944"/>
              <a:gd name="connsiteY12" fmla="*/ 320144 h 1767778"/>
              <a:gd name="connsiteX13" fmla="*/ 370063 w 1480944"/>
              <a:gd name="connsiteY13" fmla="*/ 345670 h 1767778"/>
              <a:gd name="connsiteX14" fmla="*/ 520580 w 1480944"/>
              <a:gd name="connsiteY14" fmla="*/ 356819 h 1767778"/>
              <a:gd name="connsiteX15" fmla="*/ 547280 w 1480944"/>
              <a:gd name="connsiteY15" fmla="*/ 363861 h 1767778"/>
              <a:gd name="connsiteX16" fmla="*/ 644104 w 1480944"/>
              <a:gd name="connsiteY16" fmla="*/ 388507 h 1767778"/>
              <a:gd name="connsiteX17" fmla="*/ 650852 w 1480944"/>
              <a:gd name="connsiteY17" fmla="*/ 386747 h 1767778"/>
              <a:gd name="connsiteX18" fmla="*/ 682540 w 1480944"/>
              <a:gd name="connsiteY18" fmla="*/ 375010 h 1767778"/>
              <a:gd name="connsiteX19" fmla="*/ 797849 w 1480944"/>
              <a:gd name="connsiteY19" fmla="*/ 379118 h 1767778"/>
              <a:gd name="connsiteX20" fmla="*/ 813693 w 1480944"/>
              <a:gd name="connsiteY20" fmla="*/ 375304 h 1767778"/>
              <a:gd name="connsiteX21" fmla="*/ 813399 w 1480944"/>
              <a:gd name="connsiteY21" fmla="*/ 350071 h 1767778"/>
              <a:gd name="connsiteX22" fmla="*/ 803130 w 1480944"/>
              <a:gd name="connsiteY22" fmla="*/ 318090 h 1767778"/>
              <a:gd name="connsiteX23" fmla="*/ 796675 w 1480944"/>
              <a:gd name="connsiteY23" fmla="*/ 312222 h 1767778"/>
              <a:gd name="connsiteX24" fmla="*/ 791100 w 1480944"/>
              <a:gd name="connsiteY24" fmla="*/ 306647 h 1767778"/>
              <a:gd name="connsiteX25" fmla="*/ 816920 w 1480944"/>
              <a:gd name="connsiteY25" fmla="*/ 178722 h 1767778"/>
              <a:gd name="connsiteX26" fmla="*/ 910810 w 1480944"/>
              <a:gd name="connsiteY26" fmla="*/ 154076 h 1767778"/>
              <a:gd name="connsiteX27" fmla="*/ 1001766 w 1480944"/>
              <a:gd name="connsiteY27" fmla="*/ 176375 h 1767778"/>
              <a:gd name="connsiteX28" fmla="*/ 1011155 w 1480944"/>
              <a:gd name="connsiteY28" fmla="*/ 181656 h 1767778"/>
              <a:gd name="connsiteX29" fmla="*/ 1000886 w 1480944"/>
              <a:gd name="connsiteY29" fmla="*/ 187817 h 1767778"/>
              <a:gd name="connsiteX30" fmla="*/ 997952 w 1480944"/>
              <a:gd name="connsiteY30" fmla="*/ 188404 h 1767778"/>
              <a:gd name="connsiteX31" fmla="*/ 980641 w 1480944"/>
              <a:gd name="connsiteY31" fmla="*/ 192219 h 1767778"/>
              <a:gd name="connsiteX32" fmla="*/ 994724 w 1480944"/>
              <a:gd name="connsiteY32" fmla="*/ 206595 h 1767778"/>
              <a:gd name="connsiteX33" fmla="*/ 1017903 w 1480944"/>
              <a:gd name="connsiteY33" fmla="*/ 242391 h 1767778"/>
              <a:gd name="connsiteX34" fmla="*/ 1016730 w 1480944"/>
              <a:gd name="connsiteY34" fmla="*/ 252073 h 1767778"/>
              <a:gd name="connsiteX35" fmla="*/ 1006754 w 1480944"/>
              <a:gd name="connsiteY35" fmla="*/ 248552 h 1767778"/>
              <a:gd name="connsiteX36" fmla="*/ 997658 w 1480944"/>
              <a:gd name="connsiteY36" fmla="*/ 243271 h 1767778"/>
              <a:gd name="connsiteX37" fmla="*/ 993844 w 1480944"/>
              <a:gd name="connsiteY37" fmla="*/ 269971 h 1767778"/>
              <a:gd name="connsiteX38" fmla="*/ 984748 w 1480944"/>
              <a:gd name="connsiteY38" fmla="*/ 311635 h 1767778"/>
              <a:gd name="connsiteX39" fmla="*/ 985628 w 1480944"/>
              <a:gd name="connsiteY39" fmla="*/ 332467 h 1767778"/>
              <a:gd name="connsiteX40" fmla="*/ 980641 w 1480944"/>
              <a:gd name="connsiteY40" fmla="*/ 353005 h 1767778"/>
              <a:gd name="connsiteX41" fmla="*/ 966264 w 1480944"/>
              <a:gd name="connsiteY41" fmla="*/ 372076 h 1767778"/>
              <a:gd name="connsiteX42" fmla="*/ 946605 w 1480944"/>
              <a:gd name="connsiteY42" fmla="*/ 389681 h 1767778"/>
              <a:gd name="connsiteX43" fmla="*/ 972425 w 1480944"/>
              <a:gd name="connsiteY43" fmla="*/ 391148 h 1767778"/>
              <a:gd name="connsiteX44" fmla="*/ 1037268 w 1480944"/>
              <a:gd name="connsiteY44" fmla="*/ 373543 h 1767778"/>
              <a:gd name="connsiteX45" fmla="*/ 1052819 w 1480944"/>
              <a:gd name="connsiteY45" fmla="*/ 370316 h 1767778"/>
              <a:gd name="connsiteX46" fmla="*/ 1119128 w 1480944"/>
              <a:gd name="connsiteY46" fmla="*/ 357113 h 1767778"/>
              <a:gd name="connsiteX47" fmla="*/ 1241479 w 1480944"/>
              <a:gd name="connsiteY47" fmla="*/ 244151 h 1767778"/>
              <a:gd name="connsiteX48" fmla="*/ 1290184 w 1480944"/>
              <a:gd name="connsiteY48" fmla="*/ 134418 h 1767778"/>
              <a:gd name="connsiteX49" fmla="*/ 1281088 w 1480944"/>
              <a:gd name="connsiteY49" fmla="*/ 97448 h 1767778"/>
              <a:gd name="connsiteX50" fmla="*/ 1289891 w 1480944"/>
              <a:gd name="connsiteY50" fmla="*/ 21750 h 1767778"/>
              <a:gd name="connsiteX51" fmla="*/ 1335369 w 1480944"/>
              <a:gd name="connsiteY51" fmla="*/ 2091 h 1767778"/>
              <a:gd name="connsiteX52" fmla="*/ 1352386 w 1480944"/>
              <a:gd name="connsiteY52" fmla="*/ 4732 h 1767778"/>
              <a:gd name="connsiteX53" fmla="*/ 1351506 w 1480944"/>
              <a:gd name="connsiteY53" fmla="*/ 25564 h 1767778"/>
              <a:gd name="connsiteX54" fmla="*/ 1347985 w 1480944"/>
              <a:gd name="connsiteY54" fmla="*/ 37007 h 1767778"/>
              <a:gd name="connsiteX55" fmla="*/ 1349158 w 1480944"/>
              <a:gd name="connsiteY55" fmla="*/ 134124 h 1767778"/>
              <a:gd name="connsiteX56" fmla="*/ 1316004 w 1480944"/>
              <a:gd name="connsiteY56" fmla="*/ 270558 h 1767778"/>
              <a:gd name="connsiteX57" fmla="*/ 1214192 w 1480944"/>
              <a:gd name="connsiteY57" fmla="*/ 394669 h 1767778"/>
              <a:gd name="connsiteX58" fmla="*/ 1156978 w 1480944"/>
              <a:gd name="connsiteY58" fmla="*/ 424303 h 1767778"/>
              <a:gd name="connsiteX59" fmla="*/ 1130864 w 1480944"/>
              <a:gd name="connsiteY59" fmla="*/ 457458 h 1767778"/>
              <a:gd name="connsiteX60" fmla="*/ 1100644 w 1480944"/>
              <a:gd name="connsiteY60" fmla="*/ 502349 h 1767778"/>
              <a:gd name="connsiteX61" fmla="*/ 1001472 w 1480944"/>
              <a:gd name="connsiteY61" fmla="*/ 575113 h 1767778"/>
              <a:gd name="connsiteX62" fmla="*/ 975653 w 1480944"/>
              <a:gd name="connsiteY62" fmla="*/ 615017 h 1767778"/>
              <a:gd name="connsiteX63" fmla="*/ 931935 w 1480944"/>
              <a:gd name="connsiteY63" fmla="*/ 754385 h 1767778"/>
              <a:gd name="connsiteX64" fmla="*/ 884110 w 1480944"/>
              <a:gd name="connsiteY64" fmla="*/ 841526 h 1767778"/>
              <a:gd name="connsiteX65" fmla="*/ 870613 w 1480944"/>
              <a:gd name="connsiteY65" fmla="*/ 867346 h 1767778"/>
              <a:gd name="connsiteX66" fmla="*/ 877362 w 1480944"/>
              <a:gd name="connsiteY66" fmla="*/ 879962 h 1767778"/>
              <a:gd name="connsiteX67" fmla="*/ 1054872 w 1480944"/>
              <a:gd name="connsiteY67" fmla="*/ 924560 h 1767778"/>
              <a:gd name="connsiteX68" fmla="*/ 1103871 w 1480944"/>
              <a:gd name="connsiteY68" fmla="*/ 928961 h 1767778"/>
              <a:gd name="connsiteX69" fmla="*/ 1207444 w 1480944"/>
              <a:gd name="connsiteY69" fmla="*/ 1017276 h 1767778"/>
              <a:gd name="connsiteX70" fmla="*/ 1281382 w 1480944"/>
              <a:gd name="connsiteY70" fmla="*/ 1234984 h 1767778"/>
              <a:gd name="connsiteX71" fmla="*/ 1329207 w 1480944"/>
              <a:gd name="connsiteY71" fmla="*/ 1286036 h 1767778"/>
              <a:gd name="connsiteX72" fmla="*/ 1342117 w 1480944"/>
              <a:gd name="connsiteY72" fmla="*/ 1301880 h 1767778"/>
              <a:gd name="connsiteX73" fmla="*/ 1335369 w 1480944"/>
              <a:gd name="connsiteY73" fmla="*/ 1325059 h 1767778"/>
              <a:gd name="connsiteX74" fmla="*/ 1324512 w 1480944"/>
              <a:gd name="connsiteY74" fmla="*/ 1329460 h 1767778"/>
              <a:gd name="connsiteX75" fmla="*/ 1313950 w 1480944"/>
              <a:gd name="connsiteY75" fmla="*/ 1338556 h 1767778"/>
              <a:gd name="connsiteX76" fmla="*/ 1328620 w 1480944"/>
              <a:gd name="connsiteY76" fmla="*/ 1351172 h 1767778"/>
              <a:gd name="connsiteX77" fmla="*/ 1339770 w 1480944"/>
              <a:gd name="connsiteY77" fmla="*/ 1343837 h 1767778"/>
              <a:gd name="connsiteX78" fmla="*/ 1354147 w 1480944"/>
              <a:gd name="connsiteY78" fmla="*/ 1334448 h 1767778"/>
              <a:gd name="connsiteX79" fmla="*/ 1413708 w 1480944"/>
              <a:gd name="connsiteY79" fmla="*/ 1299826 h 1767778"/>
              <a:gd name="connsiteX80" fmla="*/ 1424271 w 1480944"/>
              <a:gd name="connsiteY80" fmla="*/ 1251414 h 1767778"/>
              <a:gd name="connsiteX81" fmla="*/ 1457425 w 1480944"/>
              <a:gd name="connsiteY81" fmla="*/ 1225008 h 1767778"/>
              <a:gd name="connsiteX82" fmla="*/ 1473856 w 1480944"/>
              <a:gd name="connsiteY82" fmla="*/ 1240558 h 1767778"/>
              <a:gd name="connsiteX83" fmla="*/ 1479431 w 1480944"/>
              <a:gd name="connsiteY83" fmla="*/ 1283396 h 1767778"/>
              <a:gd name="connsiteX84" fmla="*/ 1428378 w 1480944"/>
              <a:gd name="connsiteY84" fmla="*/ 1394890 h 1767778"/>
              <a:gd name="connsiteX85" fmla="*/ 1401385 w 1480944"/>
              <a:gd name="connsiteY85" fmla="*/ 1450930 h 1767778"/>
              <a:gd name="connsiteX86" fmla="*/ 1385834 w 1480944"/>
              <a:gd name="connsiteY86" fmla="*/ 1490247 h 1767778"/>
              <a:gd name="connsiteX87" fmla="*/ 1353853 w 1480944"/>
              <a:gd name="connsiteY87" fmla="*/ 1504037 h 1767778"/>
              <a:gd name="connsiteX88" fmla="*/ 1289304 w 1480944"/>
              <a:gd name="connsiteY88" fmla="*/ 1432152 h 1767778"/>
              <a:gd name="connsiteX89" fmla="*/ 1247934 w 1480944"/>
              <a:gd name="connsiteY89" fmla="*/ 1363202 h 1767778"/>
              <a:gd name="connsiteX90" fmla="*/ 1225928 w 1480944"/>
              <a:gd name="connsiteY90" fmla="*/ 1362615 h 1767778"/>
              <a:gd name="connsiteX91" fmla="*/ 1196001 w 1480944"/>
              <a:gd name="connsiteY91" fmla="*/ 1345304 h 1767778"/>
              <a:gd name="connsiteX92" fmla="*/ 1187198 w 1480944"/>
              <a:gd name="connsiteY92" fmla="*/ 1306868 h 1767778"/>
              <a:gd name="connsiteX93" fmla="*/ 1148175 w 1480944"/>
              <a:gd name="connsiteY93" fmla="*/ 1222661 h 1767778"/>
              <a:gd name="connsiteX94" fmla="*/ 1099177 w 1480944"/>
              <a:gd name="connsiteY94" fmla="*/ 1125837 h 1767778"/>
              <a:gd name="connsiteX95" fmla="*/ 1057220 w 1480944"/>
              <a:gd name="connsiteY95" fmla="*/ 1094736 h 1767778"/>
              <a:gd name="connsiteX96" fmla="*/ 1031106 w 1480944"/>
              <a:gd name="connsiteY96" fmla="*/ 1091508 h 1767778"/>
              <a:gd name="connsiteX97" fmla="*/ 1005874 w 1480944"/>
              <a:gd name="connsiteY97" fmla="*/ 1092388 h 1767778"/>
              <a:gd name="connsiteX98" fmla="*/ 991497 w 1480944"/>
              <a:gd name="connsiteY98" fmla="*/ 1090041 h 1767778"/>
              <a:gd name="connsiteX99" fmla="*/ 969785 w 1480944"/>
              <a:gd name="connsiteY99" fmla="*/ 1081826 h 1767778"/>
              <a:gd name="connsiteX100" fmla="*/ 808705 w 1480944"/>
              <a:gd name="connsiteY100" fmla="*/ 1090334 h 1767778"/>
              <a:gd name="connsiteX101" fmla="*/ 793154 w 1480944"/>
              <a:gd name="connsiteY101" fmla="*/ 1099430 h 1767778"/>
              <a:gd name="connsiteX102" fmla="*/ 642930 w 1480944"/>
              <a:gd name="connsiteY102" fmla="*/ 1271953 h 1767778"/>
              <a:gd name="connsiteX103" fmla="*/ 529676 w 1480944"/>
              <a:gd name="connsiteY103" fmla="*/ 1365843 h 1767778"/>
              <a:gd name="connsiteX104" fmla="*/ 226000 w 1480944"/>
              <a:gd name="connsiteY104" fmla="*/ 1536898 h 1767778"/>
              <a:gd name="connsiteX105" fmla="*/ 200767 w 1480944"/>
              <a:gd name="connsiteY105" fmla="*/ 1539833 h 1767778"/>
              <a:gd name="connsiteX106" fmla="*/ 190205 w 1480944"/>
              <a:gd name="connsiteY106" fmla="*/ 1543060 h 1767778"/>
              <a:gd name="connsiteX107" fmla="*/ 128589 w 1480944"/>
              <a:gd name="connsiteY107" fmla="*/ 1587658 h 1767778"/>
              <a:gd name="connsiteX108" fmla="*/ 122721 w 1480944"/>
              <a:gd name="connsiteY108" fmla="*/ 1593526 h 1767778"/>
              <a:gd name="connsiteX109" fmla="*/ 118027 w 1480944"/>
              <a:gd name="connsiteY109" fmla="*/ 1626974 h 1767778"/>
              <a:gd name="connsiteX110" fmla="*/ 93381 w 1480944"/>
              <a:gd name="connsiteY110" fmla="*/ 1653381 h 1767778"/>
              <a:gd name="connsiteX111" fmla="*/ 85165 w 1480944"/>
              <a:gd name="connsiteY111" fmla="*/ 1662476 h 1767778"/>
              <a:gd name="connsiteX112" fmla="*/ 72842 w 1480944"/>
              <a:gd name="connsiteY112" fmla="*/ 1745510 h 1767778"/>
              <a:gd name="connsiteX113" fmla="*/ 65507 w 1480944"/>
              <a:gd name="connsiteY113" fmla="*/ 1766635 h 1767778"/>
              <a:gd name="connsiteX114" fmla="*/ 40861 w 1480944"/>
              <a:gd name="connsiteY114" fmla="*/ 1757833 h 1767778"/>
              <a:gd name="connsiteX115" fmla="*/ 12401 w 1480944"/>
              <a:gd name="connsiteY115" fmla="*/ 1713529 h 1767778"/>
              <a:gd name="connsiteX116" fmla="*/ 6826 w 1480944"/>
              <a:gd name="connsiteY116" fmla="*/ 1646926 h 1767778"/>
              <a:gd name="connsiteX117" fmla="*/ 9173 w 1480944"/>
              <a:gd name="connsiteY117" fmla="*/ 1581790 h 1767778"/>
              <a:gd name="connsiteX118" fmla="*/ 3892 w 1480944"/>
              <a:gd name="connsiteY118" fmla="*/ 1536605 h 1767778"/>
              <a:gd name="connsiteX119" fmla="*/ 22376 w 1480944"/>
              <a:gd name="connsiteY119" fmla="*/ 1511079 h 1767778"/>
              <a:gd name="connsiteX120" fmla="*/ 63160 w 1480944"/>
              <a:gd name="connsiteY120" fmla="*/ 1508438 h 1767778"/>
              <a:gd name="connsiteX121" fmla="*/ 142966 w 1480944"/>
              <a:gd name="connsiteY121" fmla="*/ 1477337 h 1767778"/>
              <a:gd name="connsiteX122" fmla="*/ 143260 w 1480944"/>
              <a:gd name="connsiteY122" fmla="*/ 1457679 h 1767778"/>
              <a:gd name="connsiteX123" fmla="*/ 132110 w 1480944"/>
              <a:gd name="connsiteY123" fmla="*/ 1424817 h 1767778"/>
              <a:gd name="connsiteX124" fmla="*/ 145900 w 1480944"/>
              <a:gd name="connsiteY124" fmla="*/ 1403692 h 1767778"/>
              <a:gd name="connsiteX125" fmla="*/ 203114 w 1480944"/>
              <a:gd name="connsiteY125" fmla="*/ 1394596 h 1767778"/>
              <a:gd name="connsiteX126" fmla="*/ 288202 w 1480944"/>
              <a:gd name="connsiteY126" fmla="*/ 1372298 h 1767778"/>
              <a:gd name="connsiteX127" fmla="*/ 428744 w 1480944"/>
              <a:gd name="connsiteY127" fmla="*/ 1262270 h 1767778"/>
              <a:gd name="connsiteX128" fmla="*/ 436079 w 1480944"/>
              <a:gd name="connsiteY128" fmla="*/ 1242025 h 1767778"/>
              <a:gd name="connsiteX129" fmla="*/ 440187 w 1480944"/>
              <a:gd name="connsiteY129" fmla="*/ 1231756 h 1767778"/>
              <a:gd name="connsiteX130" fmla="*/ 513245 w 1480944"/>
              <a:gd name="connsiteY130" fmla="*/ 1138160 h 1767778"/>
              <a:gd name="connsiteX131" fmla="*/ 559603 w 1480944"/>
              <a:gd name="connsiteY131" fmla="*/ 1108526 h 1767778"/>
              <a:gd name="connsiteX132" fmla="*/ 595692 w 1480944"/>
              <a:gd name="connsiteY132" fmla="*/ 1063634 h 1767778"/>
              <a:gd name="connsiteX133" fmla="*/ 627967 w 1480944"/>
              <a:gd name="connsiteY133" fmla="*/ 892285 h 1767778"/>
              <a:gd name="connsiteX134" fmla="*/ 622979 w 1480944"/>
              <a:gd name="connsiteY134" fmla="*/ 882896 h 1767778"/>
              <a:gd name="connsiteX135" fmla="*/ 619164 w 1480944"/>
              <a:gd name="connsiteY135" fmla="*/ 867933 h 1767778"/>
              <a:gd name="connsiteX136" fmla="*/ 637649 w 1480944"/>
              <a:gd name="connsiteY136" fmla="*/ 845047 h 1767778"/>
              <a:gd name="connsiteX137" fmla="*/ 696330 w 1480944"/>
              <a:gd name="connsiteY137" fmla="*/ 677219 h 1767778"/>
              <a:gd name="connsiteX138" fmla="*/ 685474 w 1480944"/>
              <a:gd name="connsiteY138" fmla="*/ 579808 h 1767778"/>
              <a:gd name="connsiteX139" fmla="*/ 649972 w 1480944"/>
              <a:gd name="connsiteY139" fmla="*/ 538731 h 1767778"/>
              <a:gd name="connsiteX140" fmla="*/ 605668 w 1480944"/>
              <a:gd name="connsiteY140" fmla="*/ 523767 h 1767778"/>
              <a:gd name="connsiteX141" fmla="*/ 593051 w 1480944"/>
              <a:gd name="connsiteY141" fmla="*/ 495894 h 1767778"/>
              <a:gd name="connsiteX142" fmla="*/ 595398 w 1480944"/>
              <a:gd name="connsiteY142" fmla="*/ 490612 h 1767778"/>
              <a:gd name="connsiteX143" fmla="*/ 582195 w 1480944"/>
              <a:gd name="connsiteY143" fmla="*/ 456284 h 1767778"/>
              <a:gd name="connsiteX144" fmla="*/ 500335 w 1480944"/>
              <a:gd name="connsiteY144" fmla="*/ 443374 h 1767778"/>
              <a:gd name="connsiteX145" fmla="*/ 350111 w 1480944"/>
              <a:gd name="connsiteY145" fmla="*/ 405818 h 1767778"/>
              <a:gd name="connsiteX146" fmla="*/ 188738 w 1480944"/>
              <a:gd name="connsiteY146" fmla="*/ 284348 h 1767778"/>
              <a:gd name="connsiteX147" fmla="*/ 186390 w 1480944"/>
              <a:gd name="connsiteY147" fmla="*/ 280534 h 1767778"/>
              <a:gd name="connsiteX148" fmla="*/ 181696 w 1480944"/>
              <a:gd name="connsiteY148" fmla="*/ 264983 h 1767778"/>
              <a:gd name="connsiteX149" fmla="*/ 199887 w 1480944"/>
              <a:gd name="connsiteY149" fmla="*/ 264103 h 17677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</a:cxnLst>
            <a:rect l="l" t="t" r="r" b="b"/>
            <a:pathLst>
              <a:path w="1480944" h="1767778">
                <a:moveTo>
                  <a:pt x="199887" y="264103"/>
                </a:moveTo>
                <a:cubicBezTo>
                  <a:pt x="193139" y="254127"/>
                  <a:pt x="187564" y="245325"/>
                  <a:pt x="181403" y="236523"/>
                </a:cubicBezTo>
                <a:cubicBezTo>
                  <a:pt x="176708" y="229774"/>
                  <a:pt x="178468" y="225667"/>
                  <a:pt x="184923" y="220972"/>
                </a:cubicBezTo>
                <a:cubicBezTo>
                  <a:pt x="211330" y="201901"/>
                  <a:pt x="225120" y="213637"/>
                  <a:pt x="241844" y="238870"/>
                </a:cubicBezTo>
                <a:cubicBezTo>
                  <a:pt x="243311" y="229481"/>
                  <a:pt x="235976" y="224200"/>
                  <a:pt x="233922" y="217451"/>
                </a:cubicBezTo>
                <a:cubicBezTo>
                  <a:pt x="232455" y="213050"/>
                  <a:pt x="227761" y="208943"/>
                  <a:pt x="232749" y="204248"/>
                </a:cubicBezTo>
                <a:cubicBezTo>
                  <a:pt x="238323" y="199260"/>
                  <a:pt x="242724" y="203955"/>
                  <a:pt x="247125" y="206595"/>
                </a:cubicBezTo>
                <a:cubicBezTo>
                  <a:pt x="261502" y="215691"/>
                  <a:pt x="271772" y="228601"/>
                  <a:pt x="282041" y="241804"/>
                </a:cubicBezTo>
                <a:cubicBezTo>
                  <a:pt x="294070" y="257061"/>
                  <a:pt x="306100" y="272318"/>
                  <a:pt x="319890" y="289923"/>
                </a:cubicBezTo>
                <a:cubicBezTo>
                  <a:pt x="322237" y="279654"/>
                  <a:pt x="323704" y="272025"/>
                  <a:pt x="325465" y="264396"/>
                </a:cubicBezTo>
                <a:cubicBezTo>
                  <a:pt x="327519" y="256181"/>
                  <a:pt x="332213" y="251193"/>
                  <a:pt x="341015" y="252367"/>
                </a:cubicBezTo>
                <a:cubicBezTo>
                  <a:pt x="350111" y="253540"/>
                  <a:pt x="348644" y="261169"/>
                  <a:pt x="348644" y="267330"/>
                </a:cubicBezTo>
                <a:cubicBezTo>
                  <a:pt x="348350" y="284935"/>
                  <a:pt x="347177" y="302539"/>
                  <a:pt x="347177" y="320144"/>
                </a:cubicBezTo>
                <a:cubicBezTo>
                  <a:pt x="346883" y="339215"/>
                  <a:pt x="351285" y="344203"/>
                  <a:pt x="370063" y="345670"/>
                </a:cubicBezTo>
                <a:cubicBezTo>
                  <a:pt x="420235" y="349778"/>
                  <a:pt x="470407" y="353298"/>
                  <a:pt x="520580" y="356819"/>
                </a:cubicBezTo>
                <a:cubicBezTo>
                  <a:pt x="529969" y="357406"/>
                  <a:pt x="539064" y="358580"/>
                  <a:pt x="547280" y="363861"/>
                </a:cubicBezTo>
                <a:cubicBezTo>
                  <a:pt x="576914" y="383226"/>
                  <a:pt x="611242" y="382346"/>
                  <a:pt x="644104" y="388507"/>
                </a:cubicBezTo>
                <a:cubicBezTo>
                  <a:pt x="646451" y="388801"/>
                  <a:pt x="649679" y="389387"/>
                  <a:pt x="650852" y="386747"/>
                </a:cubicBezTo>
                <a:cubicBezTo>
                  <a:pt x="657601" y="372076"/>
                  <a:pt x="671391" y="374717"/>
                  <a:pt x="682540" y="375010"/>
                </a:cubicBezTo>
                <a:cubicBezTo>
                  <a:pt x="720976" y="375891"/>
                  <a:pt x="759706" y="369142"/>
                  <a:pt x="797849" y="379118"/>
                </a:cubicBezTo>
                <a:cubicBezTo>
                  <a:pt x="803130" y="380585"/>
                  <a:pt x="811345" y="381465"/>
                  <a:pt x="813693" y="375304"/>
                </a:cubicBezTo>
                <a:cubicBezTo>
                  <a:pt x="816920" y="367382"/>
                  <a:pt x="818681" y="355059"/>
                  <a:pt x="813399" y="350071"/>
                </a:cubicBezTo>
                <a:cubicBezTo>
                  <a:pt x="803130" y="340389"/>
                  <a:pt x="807238" y="328359"/>
                  <a:pt x="803130" y="318090"/>
                </a:cubicBezTo>
                <a:cubicBezTo>
                  <a:pt x="801956" y="314862"/>
                  <a:pt x="804597" y="308407"/>
                  <a:pt x="796675" y="312222"/>
                </a:cubicBezTo>
                <a:cubicBezTo>
                  <a:pt x="793741" y="313689"/>
                  <a:pt x="792274" y="309581"/>
                  <a:pt x="791100" y="306647"/>
                </a:cubicBezTo>
                <a:cubicBezTo>
                  <a:pt x="772322" y="261462"/>
                  <a:pt x="779951" y="208943"/>
                  <a:pt x="816920" y="178722"/>
                </a:cubicBezTo>
                <a:cubicBezTo>
                  <a:pt x="842446" y="157597"/>
                  <a:pt x="875014" y="145274"/>
                  <a:pt x="910810" y="154076"/>
                </a:cubicBezTo>
                <a:cubicBezTo>
                  <a:pt x="941031" y="161704"/>
                  <a:pt x="971545" y="168746"/>
                  <a:pt x="1001766" y="176375"/>
                </a:cubicBezTo>
                <a:cubicBezTo>
                  <a:pt x="1005287" y="177255"/>
                  <a:pt x="1011155" y="176668"/>
                  <a:pt x="1011155" y="181656"/>
                </a:cubicBezTo>
                <a:cubicBezTo>
                  <a:pt x="1011155" y="187231"/>
                  <a:pt x="1004993" y="186644"/>
                  <a:pt x="1000886" y="187817"/>
                </a:cubicBezTo>
                <a:cubicBezTo>
                  <a:pt x="1000005" y="188111"/>
                  <a:pt x="998832" y="188111"/>
                  <a:pt x="997952" y="188404"/>
                </a:cubicBezTo>
                <a:cubicBezTo>
                  <a:pt x="992083" y="190165"/>
                  <a:pt x="981814" y="186937"/>
                  <a:pt x="980641" y="192219"/>
                </a:cubicBezTo>
                <a:cubicBezTo>
                  <a:pt x="978880" y="200140"/>
                  <a:pt x="989149" y="202781"/>
                  <a:pt x="994724" y="206595"/>
                </a:cubicBezTo>
                <a:cubicBezTo>
                  <a:pt x="1007341" y="215691"/>
                  <a:pt x="1015849" y="226547"/>
                  <a:pt x="1017903" y="242391"/>
                </a:cubicBezTo>
                <a:cubicBezTo>
                  <a:pt x="1018197" y="245912"/>
                  <a:pt x="1019957" y="249726"/>
                  <a:pt x="1016730" y="252073"/>
                </a:cubicBezTo>
                <a:cubicBezTo>
                  <a:pt x="1012329" y="255301"/>
                  <a:pt x="1009981" y="250313"/>
                  <a:pt x="1006754" y="248552"/>
                </a:cubicBezTo>
                <a:cubicBezTo>
                  <a:pt x="1004113" y="246792"/>
                  <a:pt x="1002646" y="242978"/>
                  <a:pt x="997658" y="243271"/>
                </a:cubicBezTo>
                <a:cubicBezTo>
                  <a:pt x="995017" y="251780"/>
                  <a:pt x="993257" y="260876"/>
                  <a:pt x="993844" y="269971"/>
                </a:cubicBezTo>
                <a:cubicBezTo>
                  <a:pt x="994431" y="284935"/>
                  <a:pt x="993844" y="299018"/>
                  <a:pt x="984748" y="311635"/>
                </a:cubicBezTo>
                <a:cubicBezTo>
                  <a:pt x="979760" y="318383"/>
                  <a:pt x="981814" y="325718"/>
                  <a:pt x="985628" y="332467"/>
                </a:cubicBezTo>
                <a:cubicBezTo>
                  <a:pt x="990616" y="341269"/>
                  <a:pt x="990323" y="348017"/>
                  <a:pt x="980641" y="353005"/>
                </a:cubicBezTo>
                <a:cubicBezTo>
                  <a:pt x="973012" y="357113"/>
                  <a:pt x="968024" y="362981"/>
                  <a:pt x="966264" y="372076"/>
                </a:cubicBezTo>
                <a:cubicBezTo>
                  <a:pt x="964797" y="381172"/>
                  <a:pt x="955995" y="384399"/>
                  <a:pt x="946605" y="389681"/>
                </a:cubicBezTo>
                <a:cubicBezTo>
                  <a:pt x="956875" y="393202"/>
                  <a:pt x="964797" y="392615"/>
                  <a:pt x="972425" y="391148"/>
                </a:cubicBezTo>
                <a:cubicBezTo>
                  <a:pt x="994431" y="386747"/>
                  <a:pt x="1016436" y="382932"/>
                  <a:pt x="1037268" y="373543"/>
                </a:cubicBezTo>
                <a:cubicBezTo>
                  <a:pt x="1041962" y="371490"/>
                  <a:pt x="1048124" y="369436"/>
                  <a:pt x="1052819" y="370316"/>
                </a:cubicBezTo>
                <a:cubicBezTo>
                  <a:pt x="1076878" y="375304"/>
                  <a:pt x="1097710" y="365328"/>
                  <a:pt x="1119128" y="357113"/>
                </a:cubicBezTo>
                <a:cubicBezTo>
                  <a:pt x="1174875" y="335401"/>
                  <a:pt x="1216539" y="299605"/>
                  <a:pt x="1241479" y="244151"/>
                </a:cubicBezTo>
                <a:cubicBezTo>
                  <a:pt x="1257909" y="207769"/>
                  <a:pt x="1275514" y="171680"/>
                  <a:pt x="1290184" y="134418"/>
                </a:cubicBezTo>
                <a:cubicBezTo>
                  <a:pt x="1295759" y="120041"/>
                  <a:pt x="1296052" y="108598"/>
                  <a:pt x="1281088" y="97448"/>
                </a:cubicBezTo>
                <a:cubicBezTo>
                  <a:pt x="1260550" y="82485"/>
                  <a:pt x="1266711" y="36713"/>
                  <a:pt x="1289891" y="21750"/>
                </a:cubicBezTo>
                <a:cubicBezTo>
                  <a:pt x="1303974" y="12654"/>
                  <a:pt x="1319525" y="7079"/>
                  <a:pt x="1335369" y="2091"/>
                </a:cubicBezTo>
                <a:cubicBezTo>
                  <a:pt x="1340943" y="331"/>
                  <a:pt x="1348278" y="-2603"/>
                  <a:pt x="1352386" y="4732"/>
                </a:cubicBezTo>
                <a:cubicBezTo>
                  <a:pt x="1356200" y="11480"/>
                  <a:pt x="1356200" y="18816"/>
                  <a:pt x="1351506" y="25564"/>
                </a:cubicBezTo>
                <a:cubicBezTo>
                  <a:pt x="1349158" y="29085"/>
                  <a:pt x="1345638" y="31432"/>
                  <a:pt x="1347985" y="37007"/>
                </a:cubicBezTo>
                <a:cubicBezTo>
                  <a:pt x="1362949" y="69281"/>
                  <a:pt x="1356494" y="101263"/>
                  <a:pt x="1349158" y="134124"/>
                </a:cubicBezTo>
                <a:cubicBezTo>
                  <a:pt x="1339183" y="179895"/>
                  <a:pt x="1328620" y="225373"/>
                  <a:pt x="1316004" y="270558"/>
                </a:cubicBezTo>
                <a:cubicBezTo>
                  <a:pt x="1299866" y="326892"/>
                  <a:pt x="1266125" y="367969"/>
                  <a:pt x="1214192" y="394669"/>
                </a:cubicBezTo>
                <a:cubicBezTo>
                  <a:pt x="1195120" y="404351"/>
                  <a:pt x="1176342" y="414914"/>
                  <a:pt x="1156978" y="424303"/>
                </a:cubicBezTo>
                <a:cubicBezTo>
                  <a:pt x="1142894" y="431344"/>
                  <a:pt x="1133799" y="441614"/>
                  <a:pt x="1130864" y="457458"/>
                </a:cubicBezTo>
                <a:cubicBezTo>
                  <a:pt x="1127637" y="476822"/>
                  <a:pt x="1116194" y="490612"/>
                  <a:pt x="1100644" y="502349"/>
                </a:cubicBezTo>
                <a:cubicBezTo>
                  <a:pt x="1068076" y="527288"/>
                  <a:pt x="1032867" y="548707"/>
                  <a:pt x="1001472" y="575113"/>
                </a:cubicBezTo>
                <a:cubicBezTo>
                  <a:pt x="988563" y="585969"/>
                  <a:pt x="980054" y="598879"/>
                  <a:pt x="975653" y="615017"/>
                </a:cubicBezTo>
                <a:cubicBezTo>
                  <a:pt x="962449" y="661962"/>
                  <a:pt x="952767" y="709787"/>
                  <a:pt x="931935" y="754385"/>
                </a:cubicBezTo>
                <a:cubicBezTo>
                  <a:pt x="917852" y="784605"/>
                  <a:pt x="900247" y="812772"/>
                  <a:pt x="884110" y="841526"/>
                </a:cubicBezTo>
                <a:cubicBezTo>
                  <a:pt x="879415" y="850035"/>
                  <a:pt x="875014" y="858837"/>
                  <a:pt x="870613" y="867346"/>
                </a:cubicBezTo>
                <a:cubicBezTo>
                  <a:pt x="866799" y="874974"/>
                  <a:pt x="868560" y="880549"/>
                  <a:pt x="877362" y="879962"/>
                </a:cubicBezTo>
                <a:cubicBezTo>
                  <a:pt x="941031" y="876441"/>
                  <a:pt x="995604" y="910183"/>
                  <a:pt x="1054872" y="924560"/>
                </a:cubicBezTo>
                <a:cubicBezTo>
                  <a:pt x="1071010" y="928374"/>
                  <a:pt x="1087147" y="933656"/>
                  <a:pt x="1103871" y="928961"/>
                </a:cubicBezTo>
                <a:cubicBezTo>
                  <a:pt x="1144655" y="917812"/>
                  <a:pt x="1203042" y="965343"/>
                  <a:pt x="1207444" y="1017276"/>
                </a:cubicBezTo>
                <a:cubicBezTo>
                  <a:pt x="1214192" y="1095909"/>
                  <a:pt x="1249107" y="1165153"/>
                  <a:pt x="1281382" y="1234984"/>
                </a:cubicBezTo>
                <a:cubicBezTo>
                  <a:pt x="1291651" y="1256989"/>
                  <a:pt x="1315417" y="1266965"/>
                  <a:pt x="1329207" y="1286036"/>
                </a:cubicBezTo>
                <a:cubicBezTo>
                  <a:pt x="1333021" y="1291611"/>
                  <a:pt x="1338303" y="1296305"/>
                  <a:pt x="1342117" y="1301880"/>
                </a:cubicBezTo>
                <a:cubicBezTo>
                  <a:pt x="1349158" y="1313030"/>
                  <a:pt x="1347105" y="1319484"/>
                  <a:pt x="1335369" y="1325059"/>
                </a:cubicBezTo>
                <a:cubicBezTo>
                  <a:pt x="1331848" y="1326820"/>
                  <a:pt x="1327740" y="1327406"/>
                  <a:pt x="1324512" y="1329460"/>
                </a:cubicBezTo>
                <a:cubicBezTo>
                  <a:pt x="1320405" y="1331808"/>
                  <a:pt x="1311896" y="1330341"/>
                  <a:pt x="1313950" y="1338556"/>
                </a:cubicBezTo>
                <a:cubicBezTo>
                  <a:pt x="1315710" y="1345304"/>
                  <a:pt x="1321285" y="1349999"/>
                  <a:pt x="1328620" y="1351172"/>
                </a:cubicBezTo>
                <a:cubicBezTo>
                  <a:pt x="1334195" y="1352053"/>
                  <a:pt x="1339183" y="1351759"/>
                  <a:pt x="1339770" y="1343837"/>
                </a:cubicBezTo>
                <a:cubicBezTo>
                  <a:pt x="1340356" y="1335328"/>
                  <a:pt x="1348278" y="1335035"/>
                  <a:pt x="1354147" y="1334448"/>
                </a:cubicBezTo>
                <a:cubicBezTo>
                  <a:pt x="1378793" y="1331221"/>
                  <a:pt x="1396984" y="1317137"/>
                  <a:pt x="1413708" y="1299826"/>
                </a:cubicBezTo>
                <a:cubicBezTo>
                  <a:pt x="1427205" y="1285743"/>
                  <a:pt x="1424857" y="1268432"/>
                  <a:pt x="1424271" y="1251414"/>
                </a:cubicBezTo>
                <a:cubicBezTo>
                  <a:pt x="1423684" y="1229115"/>
                  <a:pt x="1436300" y="1219433"/>
                  <a:pt x="1457425" y="1225008"/>
                </a:cubicBezTo>
                <a:cubicBezTo>
                  <a:pt x="1465934" y="1227355"/>
                  <a:pt x="1470629" y="1233223"/>
                  <a:pt x="1473856" y="1240558"/>
                </a:cubicBezTo>
                <a:cubicBezTo>
                  <a:pt x="1480018" y="1254348"/>
                  <a:pt x="1482952" y="1269019"/>
                  <a:pt x="1479431" y="1283396"/>
                </a:cubicBezTo>
                <a:cubicBezTo>
                  <a:pt x="1469749" y="1323886"/>
                  <a:pt x="1459186" y="1364082"/>
                  <a:pt x="1428378" y="1394890"/>
                </a:cubicBezTo>
                <a:cubicBezTo>
                  <a:pt x="1412828" y="1410440"/>
                  <a:pt x="1407840" y="1431272"/>
                  <a:pt x="1401385" y="1450930"/>
                </a:cubicBezTo>
                <a:cubicBezTo>
                  <a:pt x="1396984" y="1464427"/>
                  <a:pt x="1392583" y="1477924"/>
                  <a:pt x="1385834" y="1490247"/>
                </a:cubicBezTo>
                <a:cubicBezTo>
                  <a:pt x="1378793" y="1503157"/>
                  <a:pt x="1368230" y="1507264"/>
                  <a:pt x="1353853" y="1504037"/>
                </a:cubicBezTo>
                <a:cubicBezTo>
                  <a:pt x="1318938" y="1495822"/>
                  <a:pt x="1294585" y="1467068"/>
                  <a:pt x="1289304" y="1432152"/>
                </a:cubicBezTo>
                <a:cubicBezTo>
                  <a:pt x="1285196" y="1404279"/>
                  <a:pt x="1267592" y="1382567"/>
                  <a:pt x="1247934" y="1363202"/>
                </a:cubicBezTo>
                <a:cubicBezTo>
                  <a:pt x="1241479" y="1356747"/>
                  <a:pt x="1233557" y="1360268"/>
                  <a:pt x="1225928" y="1362615"/>
                </a:cubicBezTo>
                <a:cubicBezTo>
                  <a:pt x="1206270" y="1368777"/>
                  <a:pt x="1200989" y="1365549"/>
                  <a:pt x="1196001" y="1345304"/>
                </a:cubicBezTo>
                <a:cubicBezTo>
                  <a:pt x="1192773" y="1332688"/>
                  <a:pt x="1189839" y="1319778"/>
                  <a:pt x="1187198" y="1306868"/>
                </a:cubicBezTo>
                <a:cubicBezTo>
                  <a:pt x="1181037" y="1275767"/>
                  <a:pt x="1169007" y="1247013"/>
                  <a:pt x="1148175" y="1222661"/>
                </a:cubicBezTo>
                <a:cubicBezTo>
                  <a:pt x="1123823" y="1194200"/>
                  <a:pt x="1108272" y="1161926"/>
                  <a:pt x="1099177" y="1125837"/>
                </a:cubicBezTo>
                <a:cubicBezTo>
                  <a:pt x="1091842" y="1096789"/>
                  <a:pt x="1086560" y="1093855"/>
                  <a:pt x="1057220" y="1094736"/>
                </a:cubicBezTo>
                <a:cubicBezTo>
                  <a:pt x="1048417" y="1095029"/>
                  <a:pt x="1039615" y="1094149"/>
                  <a:pt x="1031106" y="1091508"/>
                </a:cubicBezTo>
                <a:cubicBezTo>
                  <a:pt x="1022598" y="1088867"/>
                  <a:pt x="1014382" y="1086814"/>
                  <a:pt x="1005874" y="1092388"/>
                </a:cubicBezTo>
                <a:cubicBezTo>
                  <a:pt x="1001179" y="1095322"/>
                  <a:pt x="994724" y="1095616"/>
                  <a:pt x="991497" y="1090041"/>
                </a:cubicBezTo>
                <a:cubicBezTo>
                  <a:pt x="986215" y="1080945"/>
                  <a:pt x="978293" y="1081532"/>
                  <a:pt x="969785" y="1081826"/>
                </a:cubicBezTo>
                <a:cubicBezTo>
                  <a:pt x="916091" y="1084760"/>
                  <a:pt x="862398" y="1087694"/>
                  <a:pt x="808705" y="1090334"/>
                </a:cubicBezTo>
                <a:cubicBezTo>
                  <a:pt x="801369" y="1090628"/>
                  <a:pt x="797262" y="1094736"/>
                  <a:pt x="793154" y="1099430"/>
                </a:cubicBezTo>
                <a:cubicBezTo>
                  <a:pt x="742982" y="1156938"/>
                  <a:pt x="692516" y="1213858"/>
                  <a:pt x="642930" y="1271953"/>
                </a:cubicBezTo>
                <a:cubicBezTo>
                  <a:pt x="610656" y="1310096"/>
                  <a:pt x="572806" y="1340610"/>
                  <a:pt x="529676" y="1365843"/>
                </a:cubicBezTo>
                <a:cubicBezTo>
                  <a:pt x="429331" y="1424230"/>
                  <a:pt x="328399" y="1481738"/>
                  <a:pt x="226000" y="1536898"/>
                </a:cubicBezTo>
                <a:cubicBezTo>
                  <a:pt x="218078" y="1541300"/>
                  <a:pt x="210450" y="1547461"/>
                  <a:pt x="200767" y="1539833"/>
                </a:cubicBezTo>
                <a:cubicBezTo>
                  <a:pt x="197246" y="1537192"/>
                  <a:pt x="193139" y="1541006"/>
                  <a:pt x="190205" y="1543060"/>
                </a:cubicBezTo>
                <a:cubicBezTo>
                  <a:pt x="169666" y="1557730"/>
                  <a:pt x="149128" y="1572694"/>
                  <a:pt x="128589" y="1587658"/>
                </a:cubicBezTo>
                <a:cubicBezTo>
                  <a:pt x="126242" y="1589418"/>
                  <a:pt x="122428" y="1592939"/>
                  <a:pt x="122721" y="1593526"/>
                </a:cubicBezTo>
                <a:cubicBezTo>
                  <a:pt x="129176" y="1606142"/>
                  <a:pt x="120374" y="1615825"/>
                  <a:pt x="118027" y="1626974"/>
                </a:cubicBezTo>
                <a:cubicBezTo>
                  <a:pt x="114799" y="1642525"/>
                  <a:pt x="110398" y="1651033"/>
                  <a:pt x="93381" y="1653381"/>
                </a:cubicBezTo>
                <a:cubicBezTo>
                  <a:pt x="87513" y="1654261"/>
                  <a:pt x="86926" y="1658662"/>
                  <a:pt x="85165" y="1662476"/>
                </a:cubicBezTo>
                <a:cubicBezTo>
                  <a:pt x="73722" y="1688883"/>
                  <a:pt x="69028" y="1716463"/>
                  <a:pt x="72842" y="1745510"/>
                </a:cubicBezTo>
                <a:cubicBezTo>
                  <a:pt x="74016" y="1753432"/>
                  <a:pt x="76657" y="1763114"/>
                  <a:pt x="65507" y="1766635"/>
                </a:cubicBezTo>
                <a:cubicBezTo>
                  <a:pt x="55531" y="1769863"/>
                  <a:pt x="47316" y="1766049"/>
                  <a:pt x="40861" y="1757833"/>
                </a:cubicBezTo>
                <a:cubicBezTo>
                  <a:pt x="30005" y="1743750"/>
                  <a:pt x="21496" y="1728493"/>
                  <a:pt x="12401" y="1713529"/>
                </a:cubicBezTo>
                <a:cubicBezTo>
                  <a:pt x="-509" y="1692110"/>
                  <a:pt x="-4910" y="1670692"/>
                  <a:pt x="6826" y="1646926"/>
                </a:cubicBezTo>
                <a:cubicBezTo>
                  <a:pt x="17095" y="1626094"/>
                  <a:pt x="10934" y="1603795"/>
                  <a:pt x="9173" y="1581790"/>
                </a:cubicBezTo>
                <a:cubicBezTo>
                  <a:pt x="7999" y="1566826"/>
                  <a:pt x="5359" y="1551862"/>
                  <a:pt x="3892" y="1536605"/>
                </a:cubicBezTo>
                <a:cubicBezTo>
                  <a:pt x="2131" y="1519587"/>
                  <a:pt x="5359" y="1514893"/>
                  <a:pt x="22376" y="1511079"/>
                </a:cubicBezTo>
                <a:cubicBezTo>
                  <a:pt x="35873" y="1508145"/>
                  <a:pt x="49663" y="1507264"/>
                  <a:pt x="63160" y="1508438"/>
                </a:cubicBezTo>
                <a:cubicBezTo>
                  <a:pt x="95141" y="1511372"/>
                  <a:pt x="118907" y="1493474"/>
                  <a:pt x="142966" y="1477337"/>
                </a:cubicBezTo>
                <a:cubicBezTo>
                  <a:pt x="150888" y="1472056"/>
                  <a:pt x="147074" y="1464134"/>
                  <a:pt x="143260" y="1457679"/>
                </a:cubicBezTo>
                <a:cubicBezTo>
                  <a:pt x="137685" y="1447410"/>
                  <a:pt x="132110" y="1437140"/>
                  <a:pt x="132110" y="1424817"/>
                </a:cubicBezTo>
                <a:cubicBezTo>
                  <a:pt x="132110" y="1414255"/>
                  <a:pt x="135338" y="1406920"/>
                  <a:pt x="145900" y="1403692"/>
                </a:cubicBezTo>
                <a:cubicBezTo>
                  <a:pt x="164678" y="1397824"/>
                  <a:pt x="183163" y="1391956"/>
                  <a:pt x="203114" y="1394596"/>
                </a:cubicBezTo>
                <a:cubicBezTo>
                  <a:pt x="234509" y="1398411"/>
                  <a:pt x="262089" y="1391956"/>
                  <a:pt x="288202" y="1372298"/>
                </a:cubicBezTo>
                <a:cubicBezTo>
                  <a:pt x="336028" y="1336502"/>
                  <a:pt x="385907" y="1303934"/>
                  <a:pt x="428744" y="1262270"/>
                </a:cubicBezTo>
                <a:cubicBezTo>
                  <a:pt x="434319" y="1256989"/>
                  <a:pt x="442827" y="1252588"/>
                  <a:pt x="436079" y="1242025"/>
                </a:cubicBezTo>
                <a:cubicBezTo>
                  <a:pt x="433732" y="1238505"/>
                  <a:pt x="438133" y="1234690"/>
                  <a:pt x="440187" y="1231756"/>
                </a:cubicBezTo>
                <a:cubicBezTo>
                  <a:pt x="462485" y="1199188"/>
                  <a:pt x="486545" y="1167500"/>
                  <a:pt x="513245" y="1138160"/>
                </a:cubicBezTo>
                <a:cubicBezTo>
                  <a:pt x="525861" y="1124076"/>
                  <a:pt x="541705" y="1114100"/>
                  <a:pt x="559603" y="1108526"/>
                </a:cubicBezTo>
                <a:cubicBezTo>
                  <a:pt x="581902" y="1101484"/>
                  <a:pt x="595692" y="1085640"/>
                  <a:pt x="595692" y="1063634"/>
                </a:cubicBezTo>
                <a:cubicBezTo>
                  <a:pt x="595398" y="1004073"/>
                  <a:pt x="611829" y="948326"/>
                  <a:pt x="627967" y="892285"/>
                </a:cubicBezTo>
                <a:cubicBezTo>
                  <a:pt x="629727" y="886711"/>
                  <a:pt x="628260" y="884070"/>
                  <a:pt x="622979" y="882896"/>
                </a:cubicBezTo>
                <a:cubicBezTo>
                  <a:pt x="612709" y="880256"/>
                  <a:pt x="614176" y="874094"/>
                  <a:pt x="619164" y="867933"/>
                </a:cubicBezTo>
                <a:cubicBezTo>
                  <a:pt x="625033" y="860304"/>
                  <a:pt x="631194" y="852382"/>
                  <a:pt x="637649" y="845047"/>
                </a:cubicBezTo>
                <a:cubicBezTo>
                  <a:pt x="680486" y="797222"/>
                  <a:pt x="701025" y="741768"/>
                  <a:pt x="696330" y="677219"/>
                </a:cubicBezTo>
                <a:cubicBezTo>
                  <a:pt x="693983" y="644651"/>
                  <a:pt x="693103" y="612083"/>
                  <a:pt x="685474" y="579808"/>
                </a:cubicBezTo>
                <a:cubicBezTo>
                  <a:pt x="680780" y="559269"/>
                  <a:pt x="669337" y="545773"/>
                  <a:pt x="649972" y="538731"/>
                </a:cubicBezTo>
                <a:cubicBezTo>
                  <a:pt x="635302" y="533450"/>
                  <a:pt x="620338" y="528755"/>
                  <a:pt x="605668" y="523767"/>
                </a:cubicBezTo>
                <a:cubicBezTo>
                  <a:pt x="589530" y="518193"/>
                  <a:pt x="586890" y="512031"/>
                  <a:pt x="593051" y="495894"/>
                </a:cubicBezTo>
                <a:cubicBezTo>
                  <a:pt x="593638" y="494133"/>
                  <a:pt x="594518" y="492373"/>
                  <a:pt x="595398" y="490612"/>
                </a:cubicBezTo>
                <a:cubicBezTo>
                  <a:pt x="606841" y="466553"/>
                  <a:pt x="606254" y="466847"/>
                  <a:pt x="582195" y="456284"/>
                </a:cubicBezTo>
                <a:cubicBezTo>
                  <a:pt x="555789" y="444841"/>
                  <a:pt x="527915" y="445721"/>
                  <a:pt x="500335" y="443374"/>
                </a:cubicBezTo>
                <a:cubicBezTo>
                  <a:pt x="448402" y="438973"/>
                  <a:pt x="399990" y="419315"/>
                  <a:pt x="350111" y="405818"/>
                </a:cubicBezTo>
                <a:cubicBezTo>
                  <a:pt x="280280" y="386747"/>
                  <a:pt x="228641" y="343323"/>
                  <a:pt x="188738" y="284348"/>
                </a:cubicBezTo>
                <a:cubicBezTo>
                  <a:pt x="187858" y="283174"/>
                  <a:pt x="186977" y="282001"/>
                  <a:pt x="186390" y="280534"/>
                </a:cubicBezTo>
                <a:cubicBezTo>
                  <a:pt x="184043" y="275546"/>
                  <a:pt x="177588" y="270851"/>
                  <a:pt x="181696" y="264983"/>
                </a:cubicBezTo>
                <a:cubicBezTo>
                  <a:pt x="186684" y="259115"/>
                  <a:pt x="192552" y="266157"/>
                  <a:pt x="199887" y="264103"/>
                </a:cubicBezTo>
                <a:close/>
              </a:path>
            </a:pathLst>
          </a:custGeom>
          <a:solidFill>
            <a:schemeClr val="accent6"/>
          </a:solidFill>
          <a:ln w="293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3FBDFAD-78C5-4FDE-B15B-0A8A97CBA3FB}"/>
              </a:ext>
            </a:extLst>
          </p:cNvPr>
          <p:cNvGrpSpPr/>
          <p:nvPr/>
        </p:nvGrpSpPr>
        <p:grpSpPr>
          <a:xfrm>
            <a:off x="4527035" y="4306795"/>
            <a:ext cx="275802" cy="636615"/>
            <a:chOff x="3985599" y="4153224"/>
            <a:chExt cx="275802" cy="636615"/>
          </a:xfrm>
        </p:grpSpPr>
        <p:sp>
          <p:nvSpPr>
            <p:cNvPr id="1700" name="Freeform: Shape 1699">
              <a:extLst>
                <a:ext uri="{FF2B5EF4-FFF2-40B4-BE49-F238E27FC236}">
                  <a16:creationId xmlns:a16="http://schemas.microsoft.com/office/drawing/2014/main" id="{C6869F0B-2BAF-4F83-AD4B-EED36D9F07B3}"/>
                </a:ext>
              </a:extLst>
            </p:cNvPr>
            <p:cNvSpPr/>
            <p:nvPr/>
          </p:nvSpPr>
          <p:spPr>
            <a:xfrm>
              <a:off x="4064613" y="4153224"/>
              <a:ext cx="89252" cy="61548"/>
            </a:xfrm>
            <a:custGeom>
              <a:avLst/>
              <a:gdLst>
                <a:gd name="connsiteX0" fmla="*/ 31966 w 51790"/>
                <a:gd name="connsiteY0" fmla="*/ 84 h 35714"/>
                <a:gd name="connsiteX1" fmla="*/ 51331 w 51790"/>
                <a:gd name="connsiteY1" fmla="*/ 12113 h 35714"/>
                <a:gd name="connsiteX2" fmla="*/ 39301 w 51790"/>
                <a:gd name="connsiteY2" fmla="*/ 29131 h 35714"/>
                <a:gd name="connsiteX3" fmla="*/ 31379 w 51790"/>
                <a:gd name="connsiteY3" fmla="*/ 32652 h 35714"/>
                <a:gd name="connsiteX4" fmla="*/ 572 w 51790"/>
                <a:gd name="connsiteY4" fmla="*/ 16514 h 35714"/>
                <a:gd name="connsiteX5" fmla="*/ 7027 w 51790"/>
                <a:gd name="connsiteY5" fmla="*/ 4191 h 35714"/>
                <a:gd name="connsiteX6" fmla="*/ 31966 w 51790"/>
                <a:gd name="connsiteY6" fmla="*/ 84 h 35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1790" h="35714">
                  <a:moveTo>
                    <a:pt x="31966" y="84"/>
                  </a:moveTo>
                  <a:cubicBezTo>
                    <a:pt x="41942" y="-503"/>
                    <a:pt x="48984" y="1844"/>
                    <a:pt x="51331" y="12113"/>
                  </a:cubicBezTo>
                  <a:cubicBezTo>
                    <a:pt x="53678" y="22382"/>
                    <a:pt x="46637" y="25903"/>
                    <a:pt x="39301" y="29131"/>
                  </a:cubicBezTo>
                  <a:cubicBezTo>
                    <a:pt x="36661" y="30304"/>
                    <a:pt x="34020" y="31478"/>
                    <a:pt x="31379" y="32652"/>
                  </a:cubicBezTo>
                  <a:cubicBezTo>
                    <a:pt x="14362" y="39693"/>
                    <a:pt x="5853" y="34705"/>
                    <a:pt x="572" y="16514"/>
                  </a:cubicBezTo>
                  <a:cubicBezTo>
                    <a:pt x="-1189" y="9766"/>
                    <a:pt x="1159" y="6539"/>
                    <a:pt x="7027" y="4191"/>
                  </a:cubicBezTo>
                  <a:cubicBezTo>
                    <a:pt x="15242" y="670"/>
                    <a:pt x="24044" y="1257"/>
                    <a:pt x="31966" y="84"/>
                  </a:cubicBezTo>
                  <a:close/>
                </a:path>
              </a:pathLst>
            </a:custGeom>
            <a:solidFill>
              <a:schemeClr val="accent4"/>
            </a:solidFill>
            <a:ln w="29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01" name="Freeform: Shape 1700">
              <a:extLst>
                <a:ext uri="{FF2B5EF4-FFF2-40B4-BE49-F238E27FC236}">
                  <a16:creationId xmlns:a16="http://schemas.microsoft.com/office/drawing/2014/main" id="{ED19CD27-96F4-428E-B098-38A65140365C}"/>
                </a:ext>
              </a:extLst>
            </p:cNvPr>
            <p:cNvSpPr/>
            <p:nvPr/>
          </p:nvSpPr>
          <p:spPr>
            <a:xfrm>
              <a:off x="4193022" y="4712604"/>
              <a:ext cx="68379" cy="77235"/>
            </a:xfrm>
            <a:custGeom>
              <a:avLst/>
              <a:gdLst>
                <a:gd name="connsiteX0" fmla="*/ 0 w 39678"/>
                <a:gd name="connsiteY0" fmla="*/ 0 h 44817"/>
                <a:gd name="connsiteX1" fmla="*/ 25820 w 39678"/>
                <a:gd name="connsiteY1" fmla="*/ 13790 h 44817"/>
                <a:gd name="connsiteX2" fmla="*/ 37263 w 39678"/>
                <a:gd name="connsiteY2" fmla="*/ 26700 h 44817"/>
                <a:gd name="connsiteX3" fmla="*/ 36676 w 39678"/>
                <a:gd name="connsiteY3" fmla="*/ 43131 h 44817"/>
                <a:gd name="connsiteX4" fmla="*/ 21712 w 39678"/>
                <a:gd name="connsiteY4" fmla="*/ 41077 h 44817"/>
                <a:gd name="connsiteX5" fmla="*/ 0 w 39678"/>
                <a:gd name="connsiteY5" fmla="*/ 0 h 44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9678" h="44817">
                  <a:moveTo>
                    <a:pt x="0" y="0"/>
                  </a:moveTo>
                  <a:cubicBezTo>
                    <a:pt x="10563" y="5575"/>
                    <a:pt x="18191" y="9682"/>
                    <a:pt x="25820" y="13790"/>
                  </a:cubicBezTo>
                  <a:cubicBezTo>
                    <a:pt x="31101" y="16724"/>
                    <a:pt x="35209" y="20832"/>
                    <a:pt x="37263" y="26700"/>
                  </a:cubicBezTo>
                  <a:cubicBezTo>
                    <a:pt x="39023" y="32275"/>
                    <a:pt x="41957" y="38730"/>
                    <a:pt x="36676" y="43131"/>
                  </a:cubicBezTo>
                  <a:cubicBezTo>
                    <a:pt x="32275" y="46945"/>
                    <a:pt x="26700" y="43424"/>
                    <a:pt x="21712" y="41077"/>
                  </a:cubicBezTo>
                  <a:cubicBezTo>
                    <a:pt x="5868" y="33155"/>
                    <a:pt x="4108" y="17898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 w="29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02" name="Freeform: Shape 1701">
              <a:extLst>
                <a:ext uri="{FF2B5EF4-FFF2-40B4-BE49-F238E27FC236}">
                  <a16:creationId xmlns:a16="http://schemas.microsoft.com/office/drawing/2014/main" id="{04C6A09D-4F8E-4067-98F7-8FE5D9C2F218}"/>
                </a:ext>
              </a:extLst>
            </p:cNvPr>
            <p:cNvSpPr/>
            <p:nvPr/>
          </p:nvSpPr>
          <p:spPr>
            <a:xfrm>
              <a:off x="4028182" y="4675382"/>
              <a:ext cx="59305" cy="47899"/>
            </a:xfrm>
            <a:custGeom>
              <a:avLst/>
              <a:gdLst>
                <a:gd name="connsiteX0" fmla="*/ 23472 w 34413"/>
                <a:gd name="connsiteY0" fmla="*/ 180 h 27794"/>
                <a:gd name="connsiteX1" fmla="*/ 34329 w 34413"/>
                <a:gd name="connsiteY1" fmla="*/ 9862 h 27794"/>
                <a:gd name="connsiteX2" fmla="*/ 16137 w 34413"/>
                <a:gd name="connsiteY2" fmla="*/ 27760 h 27794"/>
                <a:gd name="connsiteX3" fmla="*/ 0 w 34413"/>
                <a:gd name="connsiteY3" fmla="*/ 15144 h 27794"/>
                <a:gd name="connsiteX4" fmla="*/ 23472 w 34413"/>
                <a:gd name="connsiteY4" fmla="*/ 180 h 27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413" h="27794">
                  <a:moveTo>
                    <a:pt x="23472" y="180"/>
                  </a:moveTo>
                  <a:cubicBezTo>
                    <a:pt x="29047" y="-407"/>
                    <a:pt x="35209" y="-113"/>
                    <a:pt x="34329" y="9862"/>
                  </a:cubicBezTo>
                  <a:cubicBezTo>
                    <a:pt x="33448" y="21305"/>
                    <a:pt x="29047" y="28347"/>
                    <a:pt x="16137" y="27760"/>
                  </a:cubicBezTo>
                  <a:cubicBezTo>
                    <a:pt x="7335" y="27467"/>
                    <a:pt x="0" y="25413"/>
                    <a:pt x="0" y="15144"/>
                  </a:cubicBezTo>
                  <a:cubicBezTo>
                    <a:pt x="293" y="473"/>
                    <a:pt x="11736" y="767"/>
                    <a:pt x="23472" y="180"/>
                  </a:cubicBezTo>
                  <a:close/>
                </a:path>
              </a:pathLst>
            </a:custGeom>
            <a:solidFill>
              <a:schemeClr val="accent4"/>
            </a:solidFill>
            <a:ln w="29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03" name="Freeform: Shape 1702">
              <a:extLst>
                <a:ext uri="{FF2B5EF4-FFF2-40B4-BE49-F238E27FC236}">
                  <a16:creationId xmlns:a16="http://schemas.microsoft.com/office/drawing/2014/main" id="{1CE3F189-DE1F-45CF-BE7A-7A757FFA1221}"/>
                </a:ext>
              </a:extLst>
            </p:cNvPr>
            <p:cNvSpPr/>
            <p:nvPr/>
          </p:nvSpPr>
          <p:spPr>
            <a:xfrm>
              <a:off x="3985599" y="4355658"/>
              <a:ext cx="61720" cy="78746"/>
            </a:xfrm>
            <a:custGeom>
              <a:avLst/>
              <a:gdLst>
                <a:gd name="connsiteX0" fmla="*/ 10287 w 28518"/>
                <a:gd name="connsiteY0" fmla="*/ 0 h 36385"/>
                <a:gd name="connsiteX1" fmla="*/ 28478 w 28518"/>
                <a:gd name="connsiteY1" fmla="*/ 24059 h 36385"/>
                <a:gd name="connsiteX2" fmla="*/ 18209 w 28518"/>
                <a:gd name="connsiteY2" fmla="*/ 36382 h 36385"/>
                <a:gd name="connsiteX3" fmla="*/ 18 w 28518"/>
                <a:gd name="connsiteY3" fmla="*/ 8215 h 36385"/>
                <a:gd name="connsiteX4" fmla="*/ 10287 w 28518"/>
                <a:gd name="connsiteY4" fmla="*/ 0 h 363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18" h="36385">
                  <a:moveTo>
                    <a:pt x="10287" y="0"/>
                  </a:moveTo>
                  <a:cubicBezTo>
                    <a:pt x="15568" y="293"/>
                    <a:pt x="29358" y="18191"/>
                    <a:pt x="28478" y="24059"/>
                  </a:cubicBezTo>
                  <a:cubicBezTo>
                    <a:pt x="27598" y="29927"/>
                    <a:pt x="25544" y="35796"/>
                    <a:pt x="18209" y="36382"/>
                  </a:cubicBezTo>
                  <a:cubicBezTo>
                    <a:pt x="13514" y="36676"/>
                    <a:pt x="-569" y="14377"/>
                    <a:pt x="18" y="8215"/>
                  </a:cubicBezTo>
                  <a:cubicBezTo>
                    <a:pt x="898" y="1467"/>
                    <a:pt x="5886" y="880"/>
                    <a:pt x="10287" y="0"/>
                  </a:cubicBezTo>
                  <a:close/>
                </a:path>
              </a:pathLst>
            </a:custGeom>
            <a:solidFill>
              <a:schemeClr val="accent4"/>
            </a:solidFill>
            <a:ln w="29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704" name="Group 1703">
            <a:extLst>
              <a:ext uri="{FF2B5EF4-FFF2-40B4-BE49-F238E27FC236}">
                <a16:creationId xmlns:a16="http://schemas.microsoft.com/office/drawing/2014/main" id="{9BE19FEB-B064-4389-B643-5229BAC231EA}"/>
              </a:ext>
            </a:extLst>
          </p:cNvPr>
          <p:cNvGrpSpPr/>
          <p:nvPr/>
        </p:nvGrpSpPr>
        <p:grpSpPr>
          <a:xfrm>
            <a:off x="761255" y="4814263"/>
            <a:ext cx="2017113" cy="1477328"/>
            <a:chOff x="5889060" y="3872747"/>
            <a:chExt cx="2527679" cy="1477328"/>
          </a:xfrm>
        </p:grpSpPr>
        <p:sp>
          <p:nvSpPr>
            <p:cNvPr id="1705" name="TextBox 1704">
              <a:extLst>
                <a:ext uri="{FF2B5EF4-FFF2-40B4-BE49-F238E27FC236}">
                  <a16:creationId xmlns:a16="http://schemas.microsoft.com/office/drawing/2014/main" id="{1F09808F-CF9B-4DEF-B822-8E3B135FA2D6}"/>
                </a:ext>
              </a:extLst>
            </p:cNvPr>
            <p:cNvSpPr txBox="1"/>
            <p:nvPr/>
          </p:nvSpPr>
          <p:spPr>
            <a:xfrm>
              <a:off x="5889060" y="4149746"/>
              <a:ext cx="252767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 your Presentations. Easy to change colors, photos and Text.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706" name="TextBox 1705">
              <a:extLst>
                <a:ext uri="{FF2B5EF4-FFF2-40B4-BE49-F238E27FC236}">
                  <a16:creationId xmlns:a16="http://schemas.microsoft.com/office/drawing/2014/main" id="{6FB2CAE9-ECF0-4010-AE8D-77299D70A99C}"/>
                </a:ext>
              </a:extLst>
            </p:cNvPr>
            <p:cNvSpPr txBox="1"/>
            <p:nvPr/>
          </p:nvSpPr>
          <p:spPr>
            <a:xfrm>
              <a:off x="5889060" y="3872747"/>
              <a:ext cx="25276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707" name="Group 1706">
            <a:extLst>
              <a:ext uri="{FF2B5EF4-FFF2-40B4-BE49-F238E27FC236}">
                <a16:creationId xmlns:a16="http://schemas.microsoft.com/office/drawing/2014/main" id="{24B1AB3D-8D48-41A3-AABB-EBA21F55568F}"/>
              </a:ext>
            </a:extLst>
          </p:cNvPr>
          <p:cNvGrpSpPr/>
          <p:nvPr/>
        </p:nvGrpSpPr>
        <p:grpSpPr>
          <a:xfrm>
            <a:off x="9413632" y="4814263"/>
            <a:ext cx="2017113" cy="1477328"/>
            <a:chOff x="5889060" y="3872747"/>
            <a:chExt cx="2527679" cy="1477328"/>
          </a:xfrm>
        </p:grpSpPr>
        <p:sp>
          <p:nvSpPr>
            <p:cNvPr id="1708" name="TextBox 1707">
              <a:extLst>
                <a:ext uri="{FF2B5EF4-FFF2-40B4-BE49-F238E27FC236}">
                  <a16:creationId xmlns:a16="http://schemas.microsoft.com/office/drawing/2014/main" id="{148129C6-417F-421D-A3C2-13E108662038}"/>
                </a:ext>
              </a:extLst>
            </p:cNvPr>
            <p:cNvSpPr txBox="1"/>
            <p:nvPr/>
          </p:nvSpPr>
          <p:spPr>
            <a:xfrm>
              <a:off x="5889060" y="4149746"/>
              <a:ext cx="252767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 your Presentations. Easy to change colors, photos and Text.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709" name="TextBox 1708">
              <a:extLst>
                <a:ext uri="{FF2B5EF4-FFF2-40B4-BE49-F238E27FC236}">
                  <a16:creationId xmlns:a16="http://schemas.microsoft.com/office/drawing/2014/main" id="{5572CE3F-E620-48D9-98B6-B6548FBF870A}"/>
                </a:ext>
              </a:extLst>
            </p:cNvPr>
            <p:cNvSpPr txBox="1"/>
            <p:nvPr/>
          </p:nvSpPr>
          <p:spPr>
            <a:xfrm>
              <a:off x="5889060" y="3872747"/>
              <a:ext cx="25276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710" name="Group 1709">
            <a:extLst>
              <a:ext uri="{FF2B5EF4-FFF2-40B4-BE49-F238E27FC236}">
                <a16:creationId xmlns:a16="http://schemas.microsoft.com/office/drawing/2014/main" id="{A350CA16-66A0-48C6-B203-D05874D2F746}"/>
              </a:ext>
            </a:extLst>
          </p:cNvPr>
          <p:cNvGrpSpPr/>
          <p:nvPr/>
        </p:nvGrpSpPr>
        <p:grpSpPr>
          <a:xfrm>
            <a:off x="4738461" y="4998929"/>
            <a:ext cx="2715078" cy="1107996"/>
            <a:chOff x="5889060" y="3872747"/>
            <a:chExt cx="2527679" cy="1107996"/>
          </a:xfrm>
        </p:grpSpPr>
        <p:sp>
          <p:nvSpPr>
            <p:cNvPr id="1711" name="TextBox 1710">
              <a:extLst>
                <a:ext uri="{FF2B5EF4-FFF2-40B4-BE49-F238E27FC236}">
                  <a16:creationId xmlns:a16="http://schemas.microsoft.com/office/drawing/2014/main" id="{0005E30C-D9B4-452D-A082-25EA11B6EF3C}"/>
                </a:ext>
              </a:extLst>
            </p:cNvPr>
            <p:cNvSpPr txBox="1"/>
            <p:nvPr/>
          </p:nvSpPr>
          <p:spPr>
            <a:xfrm>
              <a:off x="5889060" y="4149746"/>
              <a:ext cx="252767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 your Presentations. Easy to change colors, photos and Text.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1712" name="TextBox 1711">
              <a:extLst>
                <a:ext uri="{FF2B5EF4-FFF2-40B4-BE49-F238E27FC236}">
                  <a16:creationId xmlns:a16="http://schemas.microsoft.com/office/drawing/2014/main" id="{54E5A00D-31F6-45CA-8FA5-78E3FAE9EFCB}"/>
                </a:ext>
              </a:extLst>
            </p:cNvPr>
            <p:cNvSpPr txBox="1"/>
            <p:nvPr/>
          </p:nvSpPr>
          <p:spPr>
            <a:xfrm>
              <a:off x="5889060" y="3872747"/>
              <a:ext cx="25276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cs typeface="Arial" pitchFamily="34" charset="0"/>
                </a:rPr>
                <a:t>Your Text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</p:grpSp>
      <p:sp>
        <p:nvSpPr>
          <p:cNvPr id="1713" name="TextBox 1712">
            <a:extLst>
              <a:ext uri="{FF2B5EF4-FFF2-40B4-BE49-F238E27FC236}">
                <a16:creationId xmlns:a16="http://schemas.microsoft.com/office/drawing/2014/main" id="{3079B261-3A21-4791-8624-0D923A6497C0}"/>
              </a:ext>
            </a:extLst>
          </p:cNvPr>
          <p:cNvSpPr txBox="1"/>
          <p:nvPr/>
        </p:nvSpPr>
        <p:spPr>
          <a:xfrm>
            <a:off x="652642" y="1818532"/>
            <a:ext cx="4064123" cy="721288"/>
          </a:xfrm>
          <a:prstGeom prst="rect">
            <a:avLst/>
          </a:prstGeom>
          <a:noFill/>
        </p:spPr>
        <p:txBody>
          <a:bodyPr wrap="square" lIns="108000" rIns="108000" rtlCol="0" anchor="ctr">
            <a:spAutoFit/>
          </a:bodyPr>
          <a:lstStyle/>
          <a:p>
            <a:pPr>
              <a:lnSpc>
                <a:spcPts val="4900"/>
              </a:lnSpc>
            </a:pPr>
            <a:r>
              <a:rPr lang="en-GB" altLang="ko-KR" sz="5400" dirty="0">
                <a:solidFill>
                  <a:schemeClr val="accent1"/>
                </a:solidFill>
                <a:cs typeface="Arial" pitchFamily="34" charset="0"/>
              </a:rPr>
              <a:t>Presentation</a:t>
            </a:r>
            <a:endParaRPr lang="ko-KR" altLang="en-US" sz="5400" b="1" dirty="0">
              <a:solidFill>
                <a:schemeClr val="accent1"/>
              </a:solidFill>
              <a:latin typeface="+mj-lt"/>
              <a:cs typeface="Arial" pitchFamily="34" charset="0"/>
            </a:endParaRPr>
          </a:p>
        </p:txBody>
      </p:sp>
      <p:sp>
        <p:nvSpPr>
          <p:cNvPr id="1714" name="TextBox 1713">
            <a:extLst>
              <a:ext uri="{FF2B5EF4-FFF2-40B4-BE49-F238E27FC236}">
                <a16:creationId xmlns:a16="http://schemas.microsoft.com/office/drawing/2014/main" id="{E1A84430-84E5-43ED-B779-AF5485E9A3C2}"/>
              </a:ext>
            </a:extLst>
          </p:cNvPr>
          <p:cNvSpPr txBox="1"/>
          <p:nvPr/>
        </p:nvSpPr>
        <p:spPr>
          <a:xfrm>
            <a:off x="704470" y="2567678"/>
            <a:ext cx="3960466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ALLPPT Layout </a:t>
            </a:r>
            <a:r>
              <a:rPr lang="en-GB" altLang="ko-KR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Clean Text Slide for your Presentation. ALLPPT Layout Clean Text Slide for your Presentation.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C90F985-4E36-4C5F-A0FD-888CB2D41E7D}"/>
              </a:ext>
            </a:extLst>
          </p:cNvPr>
          <p:cNvGrpSpPr/>
          <p:nvPr/>
        </p:nvGrpSpPr>
        <p:grpSpPr>
          <a:xfrm>
            <a:off x="8206402" y="1818532"/>
            <a:ext cx="3501499" cy="2280240"/>
            <a:chOff x="8206402" y="1800036"/>
            <a:chExt cx="3501499" cy="2280240"/>
          </a:xfrm>
        </p:grpSpPr>
        <p:sp>
          <p:nvSpPr>
            <p:cNvPr id="1715" name="TextBox 1714">
              <a:extLst>
                <a:ext uri="{FF2B5EF4-FFF2-40B4-BE49-F238E27FC236}">
                  <a16:creationId xmlns:a16="http://schemas.microsoft.com/office/drawing/2014/main" id="{E9529387-AA9E-43E9-A973-1D1A466C3F7F}"/>
                </a:ext>
              </a:extLst>
            </p:cNvPr>
            <p:cNvSpPr txBox="1"/>
            <p:nvPr/>
          </p:nvSpPr>
          <p:spPr>
            <a:xfrm>
              <a:off x="8206402" y="1800036"/>
              <a:ext cx="3501499" cy="310896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Simple Portfolio Presentation</a:t>
              </a:r>
            </a:p>
          </p:txBody>
        </p:sp>
        <p:sp>
          <p:nvSpPr>
            <p:cNvPr id="1716" name="TextBox 1715">
              <a:extLst>
                <a:ext uri="{FF2B5EF4-FFF2-40B4-BE49-F238E27FC236}">
                  <a16:creationId xmlns:a16="http://schemas.microsoft.com/office/drawing/2014/main" id="{0A8A7B09-A777-43FD-8AF3-7E83BA7E8630}"/>
                </a:ext>
              </a:extLst>
            </p:cNvPr>
            <p:cNvSpPr txBox="1"/>
            <p:nvPr/>
          </p:nvSpPr>
          <p:spPr>
            <a:xfrm>
              <a:off x="8206402" y="2125224"/>
              <a:ext cx="3501499" cy="31393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Presentation</a:t>
              </a:r>
            </a:p>
          </p:txBody>
        </p:sp>
        <p:sp>
          <p:nvSpPr>
            <p:cNvPr id="1717" name="TextBox 1716">
              <a:extLst>
                <a:ext uri="{FF2B5EF4-FFF2-40B4-BE49-F238E27FC236}">
                  <a16:creationId xmlns:a16="http://schemas.microsoft.com/office/drawing/2014/main" id="{41727727-1C04-44AB-ABA5-465804117F2B}"/>
                </a:ext>
              </a:extLst>
            </p:cNvPr>
            <p:cNvSpPr txBox="1"/>
            <p:nvPr/>
          </p:nvSpPr>
          <p:spPr>
            <a:xfrm>
              <a:off x="8206402" y="3109896"/>
              <a:ext cx="3501499" cy="31393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Portfolio Presentation</a:t>
              </a:r>
            </a:p>
          </p:txBody>
        </p:sp>
        <p:sp>
          <p:nvSpPr>
            <p:cNvPr id="1718" name="TextBox 1717">
              <a:extLst>
                <a:ext uri="{FF2B5EF4-FFF2-40B4-BE49-F238E27FC236}">
                  <a16:creationId xmlns:a16="http://schemas.microsoft.com/office/drawing/2014/main" id="{7D1329FC-09E9-4735-8513-34EA8D368CCF}"/>
                </a:ext>
              </a:extLst>
            </p:cNvPr>
            <p:cNvSpPr txBox="1"/>
            <p:nvPr/>
          </p:nvSpPr>
          <p:spPr>
            <a:xfrm>
              <a:off x="8206402" y="2781672"/>
              <a:ext cx="3501499" cy="31393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1719" name="TextBox 1718">
              <a:extLst>
                <a:ext uri="{FF2B5EF4-FFF2-40B4-BE49-F238E27FC236}">
                  <a16:creationId xmlns:a16="http://schemas.microsoft.com/office/drawing/2014/main" id="{31F5239F-1A72-4DEF-B5E9-C82C69D98743}"/>
                </a:ext>
              </a:extLst>
            </p:cNvPr>
            <p:cNvSpPr txBox="1"/>
            <p:nvPr/>
          </p:nvSpPr>
          <p:spPr>
            <a:xfrm>
              <a:off x="8206402" y="2453448"/>
              <a:ext cx="3501499" cy="31393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Portfolio</a:t>
              </a:r>
            </a:p>
          </p:txBody>
        </p:sp>
        <p:sp>
          <p:nvSpPr>
            <p:cNvPr id="1720" name="TextBox 1719">
              <a:extLst>
                <a:ext uri="{FF2B5EF4-FFF2-40B4-BE49-F238E27FC236}">
                  <a16:creationId xmlns:a16="http://schemas.microsoft.com/office/drawing/2014/main" id="{6C3BCFD2-7D78-4B7D-B4FA-F094768ED169}"/>
                </a:ext>
              </a:extLst>
            </p:cNvPr>
            <p:cNvSpPr txBox="1"/>
            <p:nvPr/>
          </p:nvSpPr>
          <p:spPr>
            <a:xfrm>
              <a:off x="8206402" y="3438120"/>
              <a:ext cx="3501499" cy="31393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Presentation</a:t>
              </a:r>
            </a:p>
          </p:txBody>
        </p:sp>
        <p:sp>
          <p:nvSpPr>
            <p:cNvPr id="1721" name="TextBox 1720">
              <a:extLst>
                <a:ext uri="{FF2B5EF4-FFF2-40B4-BE49-F238E27FC236}">
                  <a16:creationId xmlns:a16="http://schemas.microsoft.com/office/drawing/2014/main" id="{85B5F62F-9786-4D9E-A896-4DCE3B357F60}"/>
                </a:ext>
              </a:extLst>
            </p:cNvPr>
            <p:cNvSpPr txBox="1"/>
            <p:nvPr/>
          </p:nvSpPr>
          <p:spPr>
            <a:xfrm>
              <a:off x="8206402" y="3766344"/>
              <a:ext cx="3501499" cy="31393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Portfolio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11223</TotalTime>
  <Words>137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74</cp:revision>
  <dcterms:created xsi:type="dcterms:W3CDTF">2018-02-18T19:39:47Z</dcterms:created>
  <dcterms:modified xsi:type="dcterms:W3CDTF">2020-08-31T06:49:27Z</dcterms:modified>
</cp:coreProperties>
</file>