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38" name="Group 6">
            <a:extLst>
              <a:ext uri="{FF2B5EF4-FFF2-40B4-BE49-F238E27FC236}">
                <a16:creationId xmlns:a16="http://schemas.microsoft.com/office/drawing/2014/main" id="{0BC602B1-16D2-4B09-A216-CBEC66315B71}"/>
              </a:ext>
            </a:extLst>
          </p:cNvPr>
          <p:cNvGrpSpPr/>
          <p:nvPr/>
        </p:nvGrpSpPr>
        <p:grpSpPr>
          <a:xfrm>
            <a:off x="8404604" y="2879201"/>
            <a:ext cx="2911650" cy="959038"/>
            <a:chOff x="6976472" y="3212976"/>
            <a:chExt cx="2175465" cy="959038"/>
          </a:xfrm>
        </p:grpSpPr>
        <p:sp>
          <p:nvSpPr>
            <p:cNvPr id="439" name="TextBox 438">
              <a:extLst>
                <a:ext uri="{FF2B5EF4-FFF2-40B4-BE49-F238E27FC236}">
                  <a16:creationId xmlns:a16="http://schemas.microsoft.com/office/drawing/2014/main" id="{288D1482-F565-4D3D-A9EE-47A03B2DC1C6}"/>
                </a:ext>
              </a:extLst>
            </p:cNvPr>
            <p:cNvSpPr txBox="1"/>
            <p:nvPr/>
          </p:nvSpPr>
          <p:spPr>
            <a:xfrm>
              <a:off x="6976472" y="3212976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0" name="TextBox 439">
              <a:extLst>
                <a:ext uri="{FF2B5EF4-FFF2-40B4-BE49-F238E27FC236}">
                  <a16:creationId xmlns:a16="http://schemas.microsoft.com/office/drawing/2014/main" id="{AE88AF81-927A-4846-A406-CF7E1C431F7E}"/>
                </a:ext>
              </a:extLst>
            </p:cNvPr>
            <p:cNvSpPr txBox="1"/>
            <p:nvPr/>
          </p:nvSpPr>
          <p:spPr>
            <a:xfrm>
              <a:off x="6976473" y="3525683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1" name="Group 3">
            <a:extLst>
              <a:ext uri="{FF2B5EF4-FFF2-40B4-BE49-F238E27FC236}">
                <a16:creationId xmlns:a16="http://schemas.microsoft.com/office/drawing/2014/main" id="{E8446275-D79C-42D1-A3CB-E63DDE845B9C}"/>
              </a:ext>
            </a:extLst>
          </p:cNvPr>
          <p:cNvGrpSpPr/>
          <p:nvPr/>
        </p:nvGrpSpPr>
        <p:grpSpPr>
          <a:xfrm>
            <a:off x="785212" y="4109921"/>
            <a:ext cx="2911651" cy="959038"/>
            <a:chOff x="-2604" y="3201033"/>
            <a:chExt cx="2175465" cy="959038"/>
          </a:xfrm>
        </p:grpSpPr>
        <p:sp>
          <p:nvSpPr>
            <p:cNvPr id="442" name="TextBox 441">
              <a:extLst>
                <a:ext uri="{FF2B5EF4-FFF2-40B4-BE49-F238E27FC236}">
                  <a16:creationId xmlns:a16="http://schemas.microsoft.com/office/drawing/2014/main" id="{F3480EDB-D9C6-4637-8C2D-003AFBF4E261}"/>
                </a:ext>
              </a:extLst>
            </p:cNvPr>
            <p:cNvSpPr txBox="1"/>
            <p:nvPr/>
          </p:nvSpPr>
          <p:spPr>
            <a:xfrm>
              <a:off x="-2604" y="3201033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3" name="TextBox 442">
              <a:extLst>
                <a:ext uri="{FF2B5EF4-FFF2-40B4-BE49-F238E27FC236}">
                  <a16:creationId xmlns:a16="http://schemas.microsoft.com/office/drawing/2014/main" id="{3799DDDA-7BC7-4D2A-859D-43E03FC8CA04}"/>
                </a:ext>
              </a:extLst>
            </p:cNvPr>
            <p:cNvSpPr txBox="1"/>
            <p:nvPr/>
          </p:nvSpPr>
          <p:spPr>
            <a:xfrm>
              <a:off x="-2603" y="3513740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4" name="Group 7">
            <a:extLst>
              <a:ext uri="{FF2B5EF4-FFF2-40B4-BE49-F238E27FC236}">
                <a16:creationId xmlns:a16="http://schemas.microsoft.com/office/drawing/2014/main" id="{CFF5B0E2-D002-423A-AD74-5F220CA4BF72}"/>
              </a:ext>
            </a:extLst>
          </p:cNvPr>
          <p:cNvGrpSpPr/>
          <p:nvPr/>
        </p:nvGrpSpPr>
        <p:grpSpPr>
          <a:xfrm>
            <a:off x="7521279" y="1648483"/>
            <a:ext cx="2911650" cy="959036"/>
            <a:chOff x="6310076" y="1490145"/>
            <a:chExt cx="2175465" cy="959036"/>
          </a:xfrm>
        </p:grpSpPr>
        <p:sp>
          <p:nvSpPr>
            <p:cNvPr id="445" name="TextBox 444">
              <a:extLst>
                <a:ext uri="{FF2B5EF4-FFF2-40B4-BE49-F238E27FC236}">
                  <a16:creationId xmlns:a16="http://schemas.microsoft.com/office/drawing/2014/main" id="{518711D1-CF1A-4F9B-838D-98CC9A2D0902}"/>
                </a:ext>
              </a:extLst>
            </p:cNvPr>
            <p:cNvSpPr txBox="1"/>
            <p:nvPr/>
          </p:nvSpPr>
          <p:spPr>
            <a:xfrm>
              <a:off x="6310076" y="1490145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6" name="TextBox 445">
              <a:extLst>
                <a:ext uri="{FF2B5EF4-FFF2-40B4-BE49-F238E27FC236}">
                  <a16:creationId xmlns:a16="http://schemas.microsoft.com/office/drawing/2014/main" id="{7ED5CE1D-C709-4C50-A2B6-637B1CF58978}"/>
                </a:ext>
              </a:extLst>
            </p:cNvPr>
            <p:cNvSpPr txBox="1"/>
            <p:nvPr/>
          </p:nvSpPr>
          <p:spPr>
            <a:xfrm>
              <a:off x="6310077" y="1802850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47" name="Group 5">
            <a:extLst>
              <a:ext uri="{FF2B5EF4-FFF2-40B4-BE49-F238E27FC236}">
                <a16:creationId xmlns:a16="http://schemas.microsoft.com/office/drawing/2014/main" id="{30A29933-B333-49F4-9E63-E0E58BA8ADF7}"/>
              </a:ext>
            </a:extLst>
          </p:cNvPr>
          <p:cNvGrpSpPr/>
          <p:nvPr/>
        </p:nvGrpSpPr>
        <p:grpSpPr>
          <a:xfrm>
            <a:off x="7521279" y="5340642"/>
            <a:ext cx="2911650" cy="959038"/>
            <a:chOff x="6369928" y="4901747"/>
            <a:chExt cx="2175465" cy="959038"/>
          </a:xfrm>
        </p:grpSpPr>
        <p:sp>
          <p:nvSpPr>
            <p:cNvPr id="448" name="TextBox 447">
              <a:extLst>
                <a:ext uri="{FF2B5EF4-FFF2-40B4-BE49-F238E27FC236}">
                  <a16:creationId xmlns:a16="http://schemas.microsoft.com/office/drawing/2014/main" id="{5918424E-3175-4D1A-B004-687D2A8868EF}"/>
                </a:ext>
              </a:extLst>
            </p:cNvPr>
            <p:cNvSpPr txBox="1"/>
            <p:nvPr/>
          </p:nvSpPr>
          <p:spPr>
            <a:xfrm>
              <a:off x="6369928" y="4901747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9" name="TextBox 448">
              <a:extLst>
                <a:ext uri="{FF2B5EF4-FFF2-40B4-BE49-F238E27FC236}">
                  <a16:creationId xmlns:a16="http://schemas.microsoft.com/office/drawing/2014/main" id="{D53AF316-9371-423D-B84B-D1687DFE72C4}"/>
                </a:ext>
              </a:extLst>
            </p:cNvPr>
            <p:cNvSpPr txBox="1"/>
            <p:nvPr/>
          </p:nvSpPr>
          <p:spPr>
            <a:xfrm>
              <a:off x="6369929" y="5214454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0" name="Group 2">
            <a:extLst>
              <a:ext uri="{FF2B5EF4-FFF2-40B4-BE49-F238E27FC236}">
                <a16:creationId xmlns:a16="http://schemas.microsoft.com/office/drawing/2014/main" id="{51D038CD-167B-4224-9998-7F7948DE5154}"/>
              </a:ext>
            </a:extLst>
          </p:cNvPr>
          <p:cNvGrpSpPr/>
          <p:nvPr/>
        </p:nvGrpSpPr>
        <p:grpSpPr>
          <a:xfrm>
            <a:off x="1581269" y="1648483"/>
            <a:ext cx="2911651" cy="959036"/>
            <a:chOff x="680500" y="1484784"/>
            <a:chExt cx="2175465" cy="959036"/>
          </a:xfrm>
        </p:grpSpPr>
        <p:sp>
          <p:nvSpPr>
            <p:cNvPr id="451" name="TextBox 450">
              <a:extLst>
                <a:ext uri="{FF2B5EF4-FFF2-40B4-BE49-F238E27FC236}">
                  <a16:creationId xmlns:a16="http://schemas.microsoft.com/office/drawing/2014/main" id="{838233BA-043D-45CF-8FD2-BCE2F7D7D078}"/>
                </a:ext>
              </a:extLst>
            </p:cNvPr>
            <p:cNvSpPr txBox="1"/>
            <p:nvPr/>
          </p:nvSpPr>
          <p:spPr>
            <a:xfrm>
              <a:off x="680500" y="1484784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2" name="TextBox 451">
              <a:extLst>
                <a:ext uri="{FF2B5EF4-FFF2-40B4-BE49-F238E27FC236}">
                  <a16:creationId xmlns:a16="http://schemas.microsoft.com/office/drawing/2014/main" id="{6234C50A-6330-4606-934B-501BFB79802C}"/>
                </a:ext>
              </a:extLst>
            </p:cNvPr>
            <p:cNvSpPr txBox="1"/>
            <p:nvPr/>
          </p:nvSpPr>
          <p:spPr>
            <a:xfrm>
              <a:off x="680501" y="1797489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53" name="Group 4">
            <a:extLst>
              <a:ext uri="{FF2B5EF4-FFF2-40B4-BE49-F238E27FC236}">
                <a16:creationId xmlns:a16="http://schemas.microsoft.com/office/drawing/2014/main" id="{8CE93A3D-2923-4A3B-B7E7-44A08B82BDE2}"/>
              </a:ext>
            </a:extLst>
          </p:cNvPr>
          <p:cNvGrpSpPr/>
          <p:nvPr/>
        </p:nvGrpSpPr>
        <p:grpSpPr>
          <a:xfrm>
            <a:off x="1581269" y="5340642"/>
            <a:ext cx="2911651" cy="959038"/>
            <a:chOff x="740351" y="4896385"/>
            <a:chExt cx="2175465" cy="959038"/>
          </a:xfrm>
        </p:grpSpPr>
        <p:sp>
          <p:nvSpPr>
            <p:cNvPr id="454" name="TextBox 453">
              <a:extLst>
                <a:ext uri="{FF2B5EF4-FFF2-40B4-BE49-F238E27FC236}">
                  <a16:creationId xmlns:a16="http://schemas.microsoft.com/office/drawing/2014/main" id="{B8D07075-5E28-4E6D-B39C-82584E3F0319}"/>
                </a:ext>
              </a:extLst>
            </p:cNvPr>
            <p:cNvSpPr txBox="1"/>
            <p:nvPr/>
          </p:nvSpPr>
          <p:spPr>
            <a:xfrm>
              <a:off x="740351" y="4896385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55" name="TextBox 454">
              <a:extLst>
                <a:ext uri="{FF2B5EF4-FFF2-40B4-BE49-F238E27FC236}">
                  <a16:creationId xmlns:a16="http://schemas.microsoft.com/office/drawing/2014/main" id="{D9FFCF92-C46A-4CCE-B218-10EACDD4DD3C}"/>
                </a:ext>
              </a:extLst>
            </p:cNvPr>
            <p:cNvSpPr txBox="1"/>
            <p:nvPr/>
          </p:nvSpPr>
          <p:spPr>
            <a:xfrm>
              <a:off x="740352" y="5209092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56" name="Oval 54">
            <a:extLst>
              <a:ext uri="{FF2B5EF4-FFF2-40B4-BE49-F238E27FC236}">
                <a16:creationId xmlns:a16="http://schemas.microsoft.com/office/drawing/2014/main" id="{7EF85731-F1AD-4C6E-A42E-85AB9D1AA438}"/>
              </a:ext>
            </a:extLst>
          </p:cNvPr>
          <p:cNvSpPr/>
          <p:nvPr/>
        </p:nvSpPr>
        <p:spPr>
          <a:xfrm>
            <a:off x="6157514" y="1992348"/>
            <a:ext cx="1075283" cy="1075283"/>
          </a:xfrm>
          <a:prstGeom prst="ellipse">
            <a:avLst/>
          </a:prstGeom>
          <a:solidFill>
            <a:schemeClr val="accent4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7" name="Oval 55">
            <a:extLst>
              <a:ext uri="{FF2B5EF4-FFF2-40B4-BE49-F238E27FC236}">
                <a16:creationId xmlns:a16="http://schemas.microsoft.com/office/drawing/2014/main" id="{B59337FD-4375-44F7-8704-B3145C309BB0}"/>
              </a:ext>
            </a:extLst>
          </p:cNvPr>
          <p:cNvSpPr/>
          <p:nvPr/>
        </p:nvSpPr>
        <p:spPr>
          <a:xfrm>
            <a:off x="7035567" y="4068276"/>
            <a:ext cx="1075283" cy="1075283"/>
          </a:xfrm>
          <a:prstGeom prst="ellipse">
            <a:avLst/>
          </a:prstGeom>
          <a:solidFill>
            <a:schemeClr val="accent3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58" name="Oval 56">
            <a:extLst>
              <a:ext uri="{FF2B5EF4-FFF2-40B4-BE49-F238E27FC236}">
                <a16:creationId xmlns:a16="http://schemas.microsoft.com/office/drawing/2014/main" id="{39CDC545-463D-4FEF-B68D-FACB3ABD1F21}"/>
              </a:ext>
            </a:extLst>
          </p:cNvPr>
          <p:cNvSpPr/>
          <p:nvPr/>
        </p:nvSpPr>
        <p:spPr>
          <a:xfrm>
            <a:off x="6157514" y="4928370"/>
            <a:ext cx="1075283" cy="1075283"/>
          </a:xfrm>
          <a:prstGeom prst="ellipse">
            <a:avLst/>
          </a:prstGeom>
          <a:solidFill>
            <a:schemeClr val="accent2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59" name="Oval 57">
            <a:extLst>
              <a:ext uri="{FF2B5EF4-FFF2-40B4-BE49-F238E27FC236}">
                <a16:creationId xmlns:a16="http://schemas.microsoft.com/office/drawing/2014/main" id="{4621BA15-157E-40B3-ACCE-DC6D1CCB6F8F}"/>
              </a:ext>
            </a:extLst>
          </p:cNvPr>
          <p:cNvSpPr/>
          <p:nvPr/>
        </p:nvSpPr>
        <p:spPr>
          <a:xfrm>
            <a:off x="4933360" y="4928370"/>
            <a:ext cx="1075283" cy="1075283"/>
          </a:xfrm>
          <a:prstGeom prst="ellipse">
            <a:avLst/>
          </a:prstGeom>
          <a:solidFill>
            <a:schemeClr val="accent4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60" name="Oval 58">
            <a:extLst>
              <a:ext uri="{FF2B5EF4-FFF2-40B4-BE49-F238E27FC236}">
                <a16:creationId xmlns:a16="http://schemas.microsoft.com/office/drawing/2014/main" id="{238A74A6-5DED-4D51-A63B-F5488224F06E}"/>
              </a:ext>
            </a:extLst>
          </p:cNvPr>
          <p:cNvSpPr/>
          <p:nvPr/>
        </p:nvSpPr>
        <p:spPr>
          <a:xfrm>
            <a:off x="4053214" y="2929615"/>
            <a:ext cx="1075283" cy="1075283"/>
          </a:xfrm>
          <a:prstGeom prst="ellipse">
            <a:avLst/>
          </a:prstGeom>
          <a:solidFill>
            <a:schemeClr val="accent3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61" name="Oval 59">
            <a:extLst>
              <a:ext uri="{FF2B5EF4-FFF2-40B4-BE49-F238E27FC236}">
                <a16:creationId xmlns:a16="http://schemas.microsoft.com/office/drawing/2014/main" id="{B4109344-881C-4871-9140-6972C86015CF}"/>
              </a:ext>
            </a:extLst>
          </p:cNvPr>
          <p:cNvSpPr/>
          <p:nvPr/>
        </p:nvSpPr>
        <p:spPr>
          <a:xfrm>
            <a:off x="4933360" y="1992348"/>
            <a:ext cx="1075283" cy="1075283"/>
          </a:xfrm>
          <a:prstGeom prst="ellipse">
            <a:avLst/>
          </a:prstGeom>
          <a:solidFill>
            <a:schemeClr val="accent2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62" name="Rectangle 130">
            <a:extLst>
              <a:ext uri="{FF2B5EF4-FFF2-40B4-BE49-F238E27FC236}">
                <a16:creationId xmlns:a16="http://schemas.microsoft.com/office/drawing/2014/main" id="{A0ABD2B7-3FEE-4E6A-AA68-D4DB82F22399}"/>
              </a:ext>
            </a:extLst>
          </p:cNvPr>
          <p:cNvSpPr/>
          <p:nvPr/>
        </p:nvSpPr>
        <p:spPr>
          <a:xfrm>
            <a:off x="4389567" y="3265054"/>
            <a:ext cx="402577" cy="404405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63" name="Freeform 18">
            <a:extLst>
              <a:ext uri="{FF2B5EF4-FFF2-40B4-BE49-F238E27FC236}">
                <a16:creationId xmlns:a16="http://schemas.microsoft.com/office/drawing/2014/main" id="{518993FA-1D2F-4382-B804-025D192E8468}"/>
              </a:ext>
            </a:extLst>
          </p:cNvPr>
          <p:cNvSpPr/>
          <p:nvPr/>
        </p:nvSpPr>
        <p:spPr>
          <a:xfrm>
            <a:off x="5226567" y="5268735"/>
            <a:ext cx="488868" cy="394553"/>
          </a:xfrm>
          <a:custGeom>
            <a:avLst/>
            <a:gdLst/>
            <a:ahLst/>
            <a:cxnLst/>
            <a:rect l="l" t="t" r="r" b="b"/>
            <a:pathLst>
              <a:path w="3307788" h="2669631">
                <a:moveTo>
                  <a:pt x="2793832" y="1478391"/>
                </a:moveTo>
                <a:cubicBezTo>
                  <a:pt x="2772990" y="1635402"/>
                  <a:pt x="2717678" y="1784517"/>
                  <a:pt x="2633007" y="1915952"/>
                </a:cubicBezTo>
                <a:cubicBezTo>
                  <a:pt x="2695386" y="1951862"/>
                  <a:pt x="2772768" y="1955673"/>
                  <a:pt x="2841607" y="1924185"/>
                </a:cubicBezTo>
                <a:cubicBezTo>
                  <a:pt x="2943442" y="1877605"/>
                  <a:pt x="2999062" y="1766364"/>
                  <a:pt x="2975226" y="1656948"/>
                </a:cubicBezTo>
                <a:cubicBezTo>
                  <a:pt x="2955176" y="1564911"/>
                  <a:pt x="2883463" y="1495086"/>
                  <a:pt x="2793832" y="1478391"/>
                </a:cubicBezTo>
                <a:close/>
                <a:moveTo>
                  <a:pt x="2807611" y="1247700"/>
                </a:moveTo>
                <a:lnTo>
                  <a:pt x="2807472" y="1256060"/>
                </a:lnTo>
                <a:cubicBezTo>
                  <a:pt x="2994195" y="1281771"/>
                  <a:pt x="3148201" y="1421768"/>
                  <a:pt x="3189276" y="1610317"/>
                </a:cubicBezTo>
                <a:cubicBezTo>
                  <a:pt x="3235041" y="1820393"/>
                  <a:pt x="3128252" y="2033972"/>
                  <a:pt x="2932732" y="2123406"/>
                </a:cubicBezTo>
                <a:cubicBezTo>
                  <a:pt x="2789297" y="2189015"/>
                  <a:pt x="2626543" y="2174805"/>
                  <a:pt x="2499470" y="2094044"/>
                </a:cubicBezTo>
                <a:cubicBezTo>
                  <a:pt x="2427194" y="2172627"/>
                  <a:pt x="2343030" y="2241391"/>
                  <a:pt x="2248861" y="2297980"/>
                </a:cubicBezTo>
                <a:cubicBezTo>
                  <a:pt x="2178351" y="2340352"/>
                  <a:pt x="2104446" y="2374567"/>
                  <a:pt x="2027600" y="2398134"/>
                </a:cubicBezTo>
                <a:lnTo>
                  <a:pt x="3307788" y="2397615"/>
                </a:lnTo>
                <a:cubicBezTo>
                  <a:pt x="3265361" y="2549905"/>
                  <a:pt x="2537441" y="2669620"/>
                  <a:pt x="1653814" y="2669631"/>
                </a:cubicBezTo>
                <a:cubicBezTo>
                  <a:pt x="773102" y="2669642"/>
                  <a:pt x="46417" y="2550707"/>
                  <a:pt x="0" y="2398955"/>
                </a:cubicBezTo>
                <a:lnTo>
                  <a:pt x="1280678" y="2398436"/>
                </a:lnTo>
                <a:cubicBezTo>
                  <a:pt x="1203764" y="2374915"/>
                  <a:pt x="1129786" y="2340732"/>
                  <a:pt x="1059201" y="2298380"/>
                </a:cubicBezTo>
                <a:cubicBezTo>
                  <a:pt x="693039" y="2078675"/>
                  <a:pt x="477900" y="1674935"/>
                  <a:pt x="499745" y="1248476"/>
                </a:cubicBezTo>
                <a:close/>
                <a:moveTo>
                  <a:pt x="1331611" y="201752"/>
                </a:moveTo>
                <a:cubicBezTo>
                  <a:pt x="1206335" y="290902"/>
                  <a:pt x="1124761" y="308382"/>
                  <a:pt x="1132336" y="435988"/>
                </a:cubicBezTo>
                <a:cubicBezTo>
                  <a:pt x="1160888" y="640507"/>
                  <a:pt x="1527973" y="617783"/>
                  <a:pt x="1498839" y="840365"/>
                </a:cubicBezTo>
                <a:cubicBezTo>
                  <a:pt x="1455138" y="960979"/>
                  <a:pt x="1395705" y="987199"/>
                  <a:pt x="1213910" y="1052459"/>
                </a:cubicBezTo>
                <a:cubicBezTo>
                  <a:pt x="1331028" y="972050"/>
                  <a:pt x="1364241" y="921357"/>
                  <a:pt x="1360745" y="809484"/>
                </a:cubicBezTo>
                <a:cubicBezTo>
                  <a:pt x="1360746" y="646916"/>
                  <a:pt x="1111360" y="626523"/>
                  <a:pt x="1020462" y="495421"/>
                </a:cubicBezTo>
                <a:cubicBezTo>
                  <a:pt x="941218" y="374224"/>
                  <a:pt x="1061250" y="280996"/>
                  <a:pt x="1331611" y="201752"/>
                </a:cubicBezTo>
                <a:close/>
                <a:moveTo>
                  <a:pt x="2164365" y="80223"/>
                </a:moveTo>
                <a:cubicBezTo>
                  <a:pt x="2021192" y="182108"/>
                  <a:pt x="1927964" y="202086"/>
                  <a:pt x="1936621" y="347922"/>
                </a:cubicBezTo>
                <a:cubicBezTo>
                  <a:pt x="1969252" y="581657"/>
                  <a:pt x="2388778" y="555687"/>
                  <a:pt x="2355482" y="810066"/>
                </a:cubicBezTo>
                <a:cubicBezTo>
                  <a:pt x="2305538" y="947910"/>
                  <a:pt x="2237615" y="977876"/>
                  <a:pt x="2029849" y="1052459"/>
                </a:cubicBezTo>
                <a:cubicBezTo>
                  <a:pt x="2163698" y="960563"/>
                  <a:pt x="2201656" y="902628"/>
                  <a:pt x="2197660" y="774773"/>
                </a:cubicBezTo>
                <a:cubicBezTo>
                  <a:pt x="2197661" y="588982"/>
                  <a:pt x="1912649" y="565676"/>
                  <a:pt x="1808765" y="415844"/>
                </a:cubicBezTo>
                <a:cubicBezTo>
                  <a:pt x="1718201" y="277334"/>
                  <a:pt x="1855380" y="170787"/>
                  <a:pt x="2164365" y="80223"/>
                </a:cubicBezTo>
                <a:close/>
                <a:moveTo>
                  <a:pt x="1754169" y="0"/>
                </a:moveTo>
                <a:cubicBezTo>
                  <a:pt x="1583512" y="121444"/>
                  <a:pt x="1472387" y="145257"/>
                  <a:pt x="1482706" y="319088"/>
                </a:cubicBezTo>
                <a:cubicBezTo>
                  <a:pt x="1521601" y="597693"/>
                  <a:pt x="2021663" y="566738"/>
                  <a:pt x="1981975" y="869950"/>
                </a:cubicBezTo>
                <a:cubicBezTo>
                  <a:pt x="1922443" y="1034256"/>
                  <a:pt x="1841481" y="1069974"/>
                  <a:pt x="1593831" y="1158875"/>
                </a:cubicBezTo>
                <a:cubicBezTo>
                  <a:pt x="1753374" y="1049338"/>
                  <a:pt x="1798619" y="980281"/>
                  <a:pt x="1793856" y="827882"/>
                </a:cubicBezTo>
                <a:cubicBezTo>
                  <a:pt x="1793857" y="606424"/>
                  <a:pt x="1454132" y="578644"/>
                  <a:pt x="1330306" y="400050"/>
                </a:cubicBezTo>
                <a:cubicBezTo>
                  <a:pt x="1222356" y="234950"/>
                  <a:pt x="1385869" y="107950"/>
                  <a:pt x="1754169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64" name="Rounded Rectangle 7">
            <a:extLst>
              <a:ext uri="{FF2B5EF4-FFF2-40B4-BE49-F238E27FC236}">
                <a16:creationId xmlns:a16="http://schemas.microsoft.com/office/drawing/2014/main" id="{5DCD25AD-2500-41E0-9DCF-7837D7D7B266}"/>
              </a:ext>
            </a:extLst>
          </p:cNvPr>
          <p:cNvSpPr/>
          <p:nvPr/>
        </p:nvSpPr>
        <p:spPr>
          <a:xfrm>
            <a:off x="6493760" y="2356188"/>
            <a:ext cx="402790" cy="347603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65" name="Block Arc 10">
            <a:extLst>
              <a:ext uri="{FF2B5EF4-FFF2-40B4-BE49-F238E27FC236}">
                <a16:creationId xmlns:a16="http://schemas.microsoft.com/office/drawing/2014/main" id="{D515D19E-6C2F-43E7-9E25-50192720AF78}"/>
              </a:ext>
            </a:extLst>
          </p:cNvPr>
          <p:cNvSpPr/>
          <p:nvPr/>
        </p:nvSpPr>
        <p:spPr>
          <a:xfrm>
            <a:off x="7326446" y="4438774"/>
            <a:ext cx="493524" cy="334287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66" name="Round Same Side Corner Rectangle 36">
            <a:extLst>
              <a:ext uri="{FF2B5EF4-FFF2-40B4-BE49-F238E27FC236}">
                <a16:creationId xmlns:a16="http://schemas.microsoft.com/office/drawing/2014/main" id="{A37D2FBE-70E9-4D56-A93A-E68BBBA4B9C0}"/>
              </a:ext>
            </a:extLst>
          </p:cNvPr>
          <p:cNvSpPr>
            <a:spLocks noChangeAspect="1"/>
          </p:cNvSpPr>
          <p:nvPr/>
        </p:nvSpPr>
        <p:spPr>
          <a:xfrm>
            <a:off x="6468699" y="5286971"/>
            <a:ext cx="452912" cy="358080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67" name="Rounded Rectangle 5">
            <a:extLst>
              <a:ext uri="{FF2B5EF4-FFF2-40B4-BE49-F238E27FC236}">
                <a16:creationId xmlns:a16="http://schemas.microsoft.com/office/drawing/2014/main" id="{B01B692C-F3F1-4196-ACAD-84AD7D82CD80}"/>
              </a:ext>
            </a:extLst>
          </p:cNvPr>
          <p:cNvSpPr/>
          <p:nvPr/>
        </p:nvSpPr>
        <p:spPr>
          <a:xfrm flipH="1">
            <a:off x="5250512" y="2348099"/>
            <a:ext cx="440978" cy="363780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68" name="Oval 56">
            <a:extLst>
              <a:ext uri="{FF2B5EF4-FFF2-40B4-BE49-F238E27FC236}">
                <a16:creationId xmlns:a16="http://schemas.microsoft.com/office/drawing/2014/main" id="{E4D3382E-6BEC-402C-867D-7A1E23503F82}"/>
              </a:ext>
            </a:extLst>
          </p:cNvPr>
          <p:cNvSpPr/>
          <p:nvPr/>
        </p:nvSpPr>
        <p:spPr>
          <a:xfrm>
            <a:off x="7035567" y="2929615"/>
            <a:ext cx="1075283" cy="1075283"/>
          </a:xfrm>
          <a:prstGeom prst="ellipse">
            <a:avLst/>
          </a:prstGeom>
          <a:solidFill>
            <a:schemeClr val="accent1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69" name="Oval 59">
            <a:extLst>
              <a:ext uri="{FF2B5EF4-FFF2-40B4-BE49-F238E27FC236}">
                <a16:creationId xmlns:a16="http://schemas.microsoft.com/office/drawing/2014/main" id="{E3597252-37AB-4A80-9D69-899957F06102}"/>
              </a:ext>
            </a:extLst>
          </p:cNvPr>
          <p:cNvSpPr/>
          <p:nvPr/>
        </p:nvSpPr>
        <p:spPr>
          <a:xfrm>
            <a:off x="4053214" y="4068276"/>
            <a:ext cx="1075283" cy="1075283"/>
          </a:xfrm>
          <a:prstGeom prst="ellipse">
            <a:avLst/>
          </a:prstGeom>
          <a:solidFill>
            <a:schemeClr val="accent1"/>
          </a:solidFill>
          <a:ln w="889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70" name="Round Same Side Corner Rectangle 11">
            <a:extLst>
              <a:ext uri="{FF2B5EF4-FFF2-40B4-BE49-F238E27FC236}">
                <a16:creationId xmlns:a16="http://schemas.microsoft.com/office/drawing/2014/main" id="{05B8A31C-C2DB-4DCC-9BC8-6920232F67AA}"/>
              </a:ext>
            </a:extLst>
          </p:cNvPr>
          <p:cNvSpPr>
            <a:spLocks noChangeAspect="1"/>
          </p:cNvSpPr>
          <p:nvPr/>
        </p:nvSpPr>
        <p:spPr>
          <a:xfrm rot="9900000">
            <a:off x="7343476" y="3272143"/>
            <a:ext cx="459464" cy="3902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71" name="Oval 21">
            <a:extLst>
              <a:ext uri="{FF2B5EF4-FFF2-40B4-BE49-F238E27FC236}">
                <a16:creationId xmlns:a16="http://schemas.microsoft.com/office/drawing/2014/main" id="{3049F472-98E5-4E47-A578-50A59C72FE5B}"/>
              </a:ext>
            </a:extLst>
          </p:cNvPr>
          <p:cNvSpPr>
            <a:spLocks noChangeAspect="1"/>
          </p:cNvSpPr>
          <p:nvPr/>
        </p:nvSpPr>
        <p:spPr>
          <a:xfrm>
            <a:off x="4369300" y="4382512"/>
            <a:ext cx="443110" cy="446810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72" name="Oval 61">
            <a:extLst>
              <a:ext uri="{FF2B5EF4-FFF2-40B4-BE49-F238E27FC236}">
                <a16:creationId xmlns:a16="http://schemas.microsoft.com/office/drawing/2014/main" id="{5A27E186-2FF8-4A1D-AF3D-1FC5887F42ED}"/>
              </a:ext>
            </a:extLst>
          </p:cNvPr>
          <p:cNvSpPr/>
          <p:nvPr/>
        </p:nvSpPr>
        <p:spPr>
          <a:xfrm>
            <a:off x="4983016" y="2899809"/>
            <a:ext cx="2225967" cy="2225967"/>
          </a:xfrm>
          <a:prstGeom prst="ellipse">
            <a:avLst/>
          </a:prstGeom>
          <a:solidFill>
            <a:schemeClr val="bg1"/>
          </a:solidFill>
          <a:ln w="1143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grpSp>
        <p:nvGrpSpPr>
          <p:cNvPr id="473" name="Group 5">
            <a:extLst>
              <a:ext uri="{FF2B5EF4-FFF2-40B4-BE49-F238E27FC236}">
                <a16:creationId xmlns:a16="http://schemas.microsoft.com/office/drawing/2014/main" id="{CB08FE06-AB28-468F-9FAF-A25C3FA1E2AC}"/>
              </a:ext>
            </a:extLst>
          </p:cNvPr>
          <p:cNvGrpSpPr/>
          <p:nvPr/>
        </p:nvGrpSpPr>
        <p:grpSpPr>
          <a:xfrm>
            <a:off x="8404604" y="4109921"/>
            <a:ext cx="2911650" cy="959038"/>
            <a:chOff x="6369928" y="4901747"/>
            <a:chExt cx="2175465" cy="959038"/>
          </a:xfrm>
        </p:grpSpPr>
        <p:sp>
          <p:nvSpPr>
            <p:cNvPr id="474" name="TextBox 473">
              <a:extLst>
                <a:ext uri="{FF2B5EF4-FFF2-40B4-BE49-F238E27FC236}">
                  <a16:creationId xmlns:a16="http://schemas.microsoft.com/office/drawing/2014/main" id="{8D90DA3A-A7F6-4EDB-AFED-1ADF685F93AD}"/>
                </a:ext>
              </a:extLst>
            </p:cNvPr>
            <p:cNvSpPr txBox="1"/>
            <p:nvPr/>
          </p:nvSpPr>
          <p:spPr>
            <a:xfrm>
              <a:off x="6369928" y="4901747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5" name="TextBox 474">
              <a:extLst>
                <a:ext uri="{FF2B5EF4-FFF2-40B4-BE49-F238E27FC236}">
                  <a16:creationId xmlns:a16="http://schemas.microsoft.com/office/drawing/2014/main" id="{95BEEF49-7815-4EA7-A8F2-DA0295BD1AF0}"/>
                </a:ext>
              </a:extLst>
            </p:cNvPr>
            <p:cNvSpPr txBox="1"/>
            <p:nvPr/>
          </p:nvSpPr>
          <p:spPr>
            <a:xfrm>
              <a:off x="6369929" y="5214454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6" name="Group 3">
            <a:extLst>
              <a:ext uri="{FF2B5EF4-FFF2-40B4-BE49-F238E27FC236}">
                <a16:creationId xmlns:a16="http://schemas.microsoft.com/office/drawing/2014/main" id="{FAE4F32F-BF09-4F11-B3AA-4C50F8AD5969}"/>
              </a:ext>
            </a:extLst>
          </p:cNvPr>
          <p:cNvGrpSpPr/>
          <p:nvPr/>
        </p:nvGrpSpPr>
        <p:grpSpPr>
          <a:xfrm>
            <a:off x="785212" y="2879201"/>
            <a:ext cx="2911651" cy="959038"/>
            <a:chOff x="-2604" y="3201033"/>
            <a:chExt cx="2175465" cy="959038"/>
          </a:xfrm>
        </p:grpSpPr>
        <p:sp>
          <p:nvSpPr>
            <p:cNvPr id="477" name="TextBox 476">
              <a:extLst>
                <a:ext uri="{FF2B5EF4-FFF2-40B4-BE49-F238E27FC236}">
                  <a16:creationId xmlns:a16="http://schemas.microsoft.com/office/drawing/2014/main" id="{81A924F9-B41D-4250-8E82-469F14913FF0}"/>
                </a:ext>
              </a:extLst>
            </p:cNvPr>
            <p:cNvSpPr txBox="1"/>
            <p:nvPr/>
          </p:nvSpPr>
          <p:spPr>
            <a:xfrm>
              <a:off x="-2604" y="3201033"/>
              <a:ext cx="2175465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8" name="TextBox 477">
              <a:extLst>
                <a:ext uri="{FF2B5EF4-FFF2-40B4-BE49-F238E27FC236}">
                  <a16:creationId xmlns:a16="http://schemas.microsoft.com/office/drawing/2014/main" id="{860BC3AE-7B5B-4A6F-B018-C738587C271E}"/>
                </a:ext>
              </a:extLst>
            </p:cNvPr>
            <p:cNvSpPr txBox="1"/>
            <p:nvPr/>
          </p:nvSpPr>
          <p:spPr>
            <a:xfrm>
              <a:off x="-2603" y="3513740"/>
              <a:ext cx="2175464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79" name="TextBox 478">
            <a:extLst>
              <a:ext uri="{FF2B5EF4-FFF2-40B4-BE49-F238E27FC236}">
                <a16:creationId xmlns:a16="http://schemas.microsoft.com/office/drawing/2014/main" id="{11093FF1-E945-4FA2-9524-4E3F0544AEC3}"/>
              </a:ext>
            </a:extLst>
          </p:cNvPr>
          <p:cNvSpPr txBox="1"/>
          <p:nvPr/>
        </p:nvSpPr>
        <p:spPr>
          <a:xfrm>
            <a:off x="5319369" y="4188588"/>
            <a:ext cx="15532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Text  Here</a:t>
            </a:r>
            <a:endParaRPr lang="ko-KR" altLang="en-US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grpSp>
        <p:nvGrpSpPr>
          <p:cNvPr id="480" name="Graphic 30">
            <a:extLst>
              <a:ext uri="{FF2B5EF4-FFF2-40B4-BE49-F238E27FC236}">
                <a16:creationId xmlns:a16="http://schemas.microsoft.com/office/drawing/2014/main" id="{CB814354-A4BE-4102-B372-A74D23E481D0}"/>
              </a:ext>
            </a:extLst>
          </p:cNvPr>
          <p:cNvGrpSpPr/>
          <p:nvPr/>
        </p:nvGrpSpPr>
        <p:grpSpPr>
          <a:xfrm>
            <a:off x="5670197" y="3327262"/>
            <a:ext cx="1013334" cy="924939"/>
            <a:chOff x="5655661" y="377455"/>
            <a:chExt cx="4490127" cy="4098447"/>
          </a:xfrm>
          <a:solidFill>
            <a:schemeClr val="accent1"/>
          </a:solidFill>
        </p:grpSpPr>
        <p:sp>
          <p:nvSpPr>
            <p:cNvPr id="481" name="Freeform: Shape 480">
              <a:extLst>
                <a:ext uri="{FF2B5EF4-FFF2-40B4-BE49-F238E27FC236}">
                  <a16:creationId xmlns:a16="http://schemas.microsoft.com/office/drawing/2014/main" id="{129D5815-BD60-4752-B93A-96C4B3FD23CA}"/>
                </a:ext>
              </a:extLst>
            </p:cNvPr>
            <p:cNvSpPr/>
            <p:nvPr/>
          </p:nvSpPr>
          <p:spPr>
            <a:xfrm>
              <a:off x="5655093" y="385055"/>
              <a:ext cx="4490127" cy="4087094"/>
            </a:xfrm>
            <a:custGeom>
              <a:avLst/>
              <a:gdLst>
                <a:gd name="connsiteX0" fmla="*/ 568 w 4490127"/>
                <a:gd name="connsiteY0" fmla="*/ 1465456 h 4087093"/>
                <a:gd name="connsiteX1" fmla="*/ 10785 w 4490127"/>
                <a:gd name="connsiteY1" fmla="*/ 1371794 h 4087093"/>
                <a:gd name="connsiteX2" fmla="*/ 67551 w 4490127"/>
                <a:gd name="connsiteY2" fmla="*/ 1099321 h 4087093"/>
                <a:gd name="connsiteX3" fmla="*/ 86283 w 4490127"/>
                <a:gd name="connsiteY3" fmla="*/ 1090238 h 4087093"/>
                <a:gd name="connsiteX4" fmla="*/ 379192 w 4490127"/>
                <a:gd name="connsiteY4" fmla="*/ 1150977 h 4087093"/>
                <a:gd name="connsiteX5" fmla="*/ 849775 w 4490127"/>
                <a:gd name="connsiteY5" fmla="*/ 1335464 h 4087093"/>
                <a:gd name="connsiteX6" fmla="*/ 1353282 w 4490127"/>
                <a:gd name="connsiteY6" fmla="*/ 1755527 h 4087093"/>
                <a:gd name="connsiteX7" fmla="*/ 1554799 w 4490127"/>
                <a:gd name="connsiteY7" fmla="*/ 2227813 h 4087093"/>
                <a:gd name="connsiteX8" fmla="*/ 1580911 w 4490127"/>
                <a:gd name="connsiteY8" fmla="*/ 2615519 h 4087093"/>
                <a:gd name="connsiteX9" fmla="*/ 1601914 w 4490127"/>
                <a:gd name="connsiteY9" fmla="*/ 2773327 h 4087093"/>
                <a:gd name="connsiteX10" fmla="*/ 1784698 w 4490127"/>
                <a:gd name="connsiteY10" fmla="*/ 3363117 h 4087093"/>
                <a:gd name="connsiteX11" fmla="*/ 1810242 w 4490127"/>
                <a:gd name="connsiteY11" fmla="*/ 3428397 h 4087093"/>
                <a:gd name="connsiteX12" fmla="*/ 1811945 w 4490127"/>
                <a:gd name="connsiteY12" fmla="*/ 3431235 h 4087093"/>
                <a:gd name="connsiteX13" fmla="*/ 1818757 w 4490127"/>
                <a:gd name="connsiteY13" fmla="*/ 3422720 h 4087093"/>
                <a:gd name="connsiteX14" fmla="*/ 2071362 w 4490127"/>
                <a:gd name="connsiteY14" fmla="*/ 2656390 h 4087093"/>
                <a:gd name="connsiteX15" fmla="*/ 2135507 w 4490127"/>
                <a:gd name="connsiteY15" fmla="*/ 2303311 h 4087093"/>
                <a:gd name="connsiteX16" fmla="*/ 2136642 w 4490127"/>
                <a:gd name="connsiteY16" fmla="*/ 2275496 h 4087093"/>
                <a:gd name="connsiteX17" fmla="*/ 2147428 w 4490127"/>
                <a:gd name="connsiteY17" fmla="*/ 1900846 h 4087093"/>
                <a:gd name="connsiteX18" fmla="*/ 2365406 w 4490127"/>
                <a:gd name="connsiteY18" fmla="*/ 1158924 h 4087093"/>
                <a:gd name="connsiteX19" fmla="*/ 2640149 w 4490127"/>
                <a:gd name="connsiteY19" fmla="*/ 801304 h 4087093"/>
                <a:gd name="connsiteX20" fmla="*/ 3362203 w 4490127"/>
                <a:gd name="connsiteY20" fmla="*/ 297796 h 4087093"/>
                <a:gd name="connsiteX21" fmla="*/ 4107530 w 4490127"/>
                <a:gd name="connsiteY21" fmla="*/ 46894 h 4087093"/>
                <a:gd name="connsiteX22" fmla="*/ 4371488 w 4490127"/>
                <a:gd name="connsiteY22" fmla="*/ 347 h 4087093"/>
                <a:gd name="connsiteX23" fmla="*/ 4390220 w 4490127"/>
                <a:gd name="connsiteY23" fmla="*/ 11700 h 4087093"/>
                <a:gd name="connsiteX24" fmla="*/ 4473665 w 4490127"/>
                <a:gd name="connsiteY24" fmla="*/ 409056 h 4087093"/>
                <a:gd name="connsiteX25" fmla="*/ 4489560 w 4490127"/>
                <a:gd name="connsiteY25" fmla="*/ 713318 h 4087093"/>
                <a:gd name="connsiteX26" fmla="*/ 4181324 w 4490127"/>
                <a:gd name="connsiteY26" fmla="*/ 1554010 h 4087093"/>
                <a:gd name="connsiteX27" fmla="*/ 3764100 w 4490127"/>
                <a:gd name="connsiteY27" fmla="*/ 1900846 h 4087093"/>
                <a:gd name="connsiteX28" fmla="*/ 3106759 w 4490127"/>
                <a:gd name="connsiteY28" fmla="*/ 2167074 h 4087093"/>
                <a:gd name="connsiteX29" fmla="*/ 2613470 w 4490127"/>
                <a:gd name="connsiteY29" fmla="*/ 2263008 h 4087093"/>
                <a:gd name="connsiteX30" fmla="*/ 2374488 w 4490127"/>
                <a:gd name="connsiteY30" fmla="*/ 2287416 h 4087093"/>
                <a:gd name="connsiteX31" fmla="*/ 2356323 w 4490127"/>
                <a:gd name="connsiteY31" fmla="*/ 2302175 h 4087093"/>
                <a:gd name="connsiteX32" fmla="*/ 2101448 w 4490127"/>
                <a:gd name="connsiteY32" fmla="*/ 3137759 h 4087093"/>
                <a:gd name="connsiteX33" fmla="*/ 1990756 w 4490127"/>
                <a:gd name="connsiteY33" fmla="*/ 3606072 h 4087093"/>
                <a:gd name="connsiteX34" fmla="*/ 1953858 w 4490127"/>
                <a:gd name="connsiteY34" fmla="*/ 3948366 h 4087093"/>
                <a:gd name="connsiteX35" fmla="*/ 1962941 w 4490127"/>
                <a:gd name="connsiteY35" fmla="*/ 4014214 h 4087093"/>
                <a:gd name="connsiteX36" fmla="*/ 1957832 w 4490127"/>
                <a:gd name="connsiteY36" fmla="*/ 4030676 h 4087093"/>
                <a:gd name="connsiteX37" fmla="*/ 1783563 w 4490127"/>
                <a:gd name="connsiteY37" fmla="*/ 4092550 h 4087093"/>
                <a:gd name="connsiteX38" fmla="*/ 1637676 w 4490127"/>
                <a:gd name="connsiteY38" fmla="*/ 4016484 h 4087093"/>
                <a:gd name="connsiteX39" fmla="*/ 1631432 w 4490127"/>
                <a:gd name="connsiteY39" fmla="*/ 4007970 h 4087093"/>
                <a:gd name="connsiteX40" fmla="*/ 1621782 w 4490127"/>
                <a:gd name="connsiteY40" fmla="*/ 3889330 h 4087093"/>
                <a:gd name="connsiteX41" fmla="*/ 1697279 w 4490127"/>
                <a:gd name="connsiteY41" fmla="*/ 3717899 h 4087093"/>
                <a:gd name="connsiteX42" fmla="*/ 1699550 w 4490127"/>
                <a:gd name="connsiteY42" fmla="*/ 3658864 h 4087093"/>
                <a:gd name="connsiteX43" fmla="*/ 1634270 w 4490127"/>
                <a:gd name="connsiteY43" fmla="*/ 3314866 h 4087093"/>
                <a:gd name="connsiteX44" fmla="*/ 1435024 w 4490127"/>
                <a:gd name="connsiteY44" fmla="*/ 2643334 h 4087093"/>
                <a:gd name="connsiteX45" fmla="*/ 1412318 w 4490127"/>
                <a:gd name="connsiteY45" fmla="*/ 2625169 h 4087093"/>
                <a:gd name="connsiteX46" fmla="*/ 1103515 w 4490127"/>
                <a:gd name="connsiteY46" fmla="*/ 2584866 h 4087093"/>
                <a:gd name="connsiteX47" fmla="*/ 504075 w 4490127"/>
                <a:gd name="connsiteY47" fmla="*/ 2375970 h 4087093"/>
                <a:gd name="connsiteX48" fmla="*/ 118072 w 4490127"/>
                <a:gd name="connsiteY48" fmla="*/ 2005293 h 4087093"/>
                <a:gd name="connsiteX49" fmla="*/ 6244 w 4490127"/>
                <a:gd name="connsiteY49" fmla="*/ 1652214 h 4087093"/>
                <a:gd name="connsiteX50" fmla="*/ 0 w 4490127"/>
                <a:gd name="connsiteY50" fmla="*/ 1598855 h 4087093"/>
                <a:gd name="connsiteX51" fmla="*/ 568 w 4490127"/>
                <a:gd name="connsiteY51" fmla="*/ 1465456 h 4087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</a:cxnLst>
              <a:rect l="l" t="t" r="r" b="b"/>
              <a:pathLst>
                <a:path w="4490127" h="4087093">
                  <a:moveTo>
                    <a:pt x="568" y="1465456"/>
                  </a:moveTo>
                  <a:cubicBezTo>
                    <a:pt x="3974" y="1434236"/>
                    <a:pt x="7379" y="1403015"/>
                    <a:pt x="10785" y="1371794"/>
                  </a:cubicBezTo>
                  <a:cubicBezTo>
                    <a:pt x="22138" y="1279267"/>
                    <a:pt x="42006" y="1189010"/>
                    <a:pt x="67551" y="1099321"/>
                  </a:cubicBezTo>
                  <a:cubicBezTo>
                    <a:pt x="70956" y="1087400"/>
                    <a:pt x="78336" y="1089103"/>
                    <a:pt x="86283" y="1090238"/>
                  </a:cubicBezTo>
                  <a:cubicBezTo>
                    <a:pt x="185055" y="1104997"/>
                    <a:pt x="282691" y="1124865"/>
                    <a:pt x="379192" y="1150977"/>
                  </a:cubicBezTo>
                  <a:cubicBezTo>
                    <a:pt x="542675" y="1195822"/>
                    <a:pt x="699915" y="1255425"/>
                    <a:pt x="849775" y="1335464"/>
                  </a:cubicBezTo>
                  <a:cubicBezTo>
                    <a:pt x="1046183" y="1441047"/>
                    <a:pt x="1217613" y="1576716"/>
                    <a:pt x="1353282" y="1755527"/>
                  </a:cubicBezTo>
                  <a:cubicBezTo>
                    <a:pt x="1460001" y="1896304"/>
                    <a:pt x="1524146" y="2055247"/>
                    <a:pt x="1554799" y="2227813"/>
                  </a:cubicBezTo>
                  <a:cubicBezTo>
                    <a:pt x="1577505" y="2356102"/>
                    <a:pt x="1583749" y="2484959"/>
                    <a:pt x="1580911" y="2615519"/>
                  </a:cubicBezTo>
                  <a:cubicBezTo>
                    <a:pt x="1579776" y="2668879"/>
                    <a:pt x="1591696" y="2721103"/>
                    <a:pt x="1601914" y="2773327"/>
                  </a:cubicBezTo>
                  <a:cubicBezTo>
                    <a:pt x="1642785" y="2975978"/>
                    <a:pt x="1710335" y="3170683"/>
                    <a:pt x="1784698" y="3363117"/>
                  </a:cubicBezTo>
                  <a:cubicBezTo>
                    <a:pt x="1793213" y="3384688"/>
                    <a:pt x="1801727" y="3406826"/>
                    <a:pt x="1810242" y="3428397"/>
                  </a:cubicBezTo>
                  <a:cubicBezTo>
                    <a:pt x="1810810" y="3429532"/>
                    <a:pt x="1811377" y="3430668"/>
                    <a:pt x="1811945" y="3431235"/>
                  </a:cubicBezTo>
                  <a:cubicBezTo>
                    <a:pt x="1817622" y="3431235"/>
                    <a:pt x="1817622" y="3426126"/>
                    <a:pt x="1818757" y="3422720"/>
                  </a:cubicBezTo>
                  <a:cubicBezTo>
                    <a:pt x="1916393" y="3171818"/>
                    <a:pt x="2006082" y="2918078"/>
                    <a:pt x="2071362" y="2656390"/>
                  </a:cubicBezTo>
                  <a:cubicBezTo>
                    <a:pt x="2100312" y="2540022"/>
                    <a:pt x="2123586" y="2423085"/>
                    <a:pt x="2135507" y="2303311"/>
                  </a:cubicBezTo>
                  <a:cubicBezTo>
                    <a:pt x="2136642" y="2294228"/>
                    <a:pt x="2136642" y="2284578"/>
                    <a:pt x="2136642" y="2275496"/>
                  </a:cubicBezTo>
                  <a:cubicBezTo>
                    <a:pt x="2134939" y="2150612"/>
                    <a:pt x="2135507" y="2025161"/>
                    <a:pt x="2147428" y="1900846"/>
                  </a:cubicBezTo>
                  <a:cubicBezTo>
                    <a:pt x="2171837" y="1639158"/>
                    <a:pt x="2233711" y="1388823"/>
                    <a:pt x="2365406" y="1158924"/>
                  </a:cubicBezTo>
                  <a:cubicBezTo>
                    <a:pt x="2440904" y="1027229"/>
                    <a:pt x="2534566" y="909725"/>
                    <a:pt x="2640149" y="801304"/>
                  </a:cubicBezTo>
                  <a:cubicBezTo>
                    <a:pt x="2848478" y="586731"/>
                    <a:pt x="3093136" y="424950"/>
                    <a:pt x="3362203" y="297796"/>
                  </a:cubicBezTo>
                  <a:cubicBezTo>
                    <a:pt x="3600617" y="184834"/>
                    <a:pt x="3850383" y="103659"/>
                    <a:pt x="4107530" y="46894"/>
                  </a:cubicBezTo>
                  <a:cubicBezTo>
                    <a:pt x="4194948" y="27594"/>
                    <a:pt x="4282934" y="12267"/>
                    <a:pt x="4371488" y="347"/>
                  </a:cubicBezTo>
                  <a:cubicBezTo>
                    <a:pt x="4381706" y="-789"/>
                    <a:pt x="4386815" y="347"/>
                    <a:pt x="4390220" y="11700"/>
                  </a:cubicBezTo>
                  <a:cubicBezTo>
                    <a:pt x="4427686" y="142260"/>
                    <a:pt x="4456636" y="273955"/>
                    <a:pt x="4473665" y="409056"/>
                  </a:cubicBezTo>
                  <a:cubicBezTo>
                    <a:pt x="4486721" y="510098"/>
                    <a:pt x="4493533" y="611708"/>
                    <a:pt x="4489560" y="713318"/>
                  </a:cubicBezTo>
                  <a:cubicBezTo>
                    <a:pt x="4478774" y="1027229"/>
                    <a:pt x="4385112" y="1311055"/>
                    <a:pt x="4181324" y="1554010"/>
                  </a:cubicBezTo>
                  <a:cubicBezTo>
                    <a:pt x="4063253" y="1694788"/>
                    <a:pt x="3921907" y="1807751"/>
                    <a:pt x="3764100" y="1900846"/>
                  </a:cubicBezTo>
                  <a:cubicBezTo>
                    <a:pt x="3558610" y="2022323"/>
                    <a:pt x="3337226" y="2105768"/>
                    <a:pt x="3106759" y="2167074"/>
                  </a:cubicBezTo>
                  <a:cubicBezTo>
                    <a:pt x="2944411" y="2210216"/>
                    <a:pt x="2780359" y="2241437"/>
                    <a:pt x="2613470" y="2263008"/>
                  </a:cubicBezTo>
                  <a:cubicBezTo>
                    <a:pt x="2533998" y="2273225"/>
                    <a:pt x="2454527" y="2281740"/>
                    <a:pt x="2374488" y="2287416"/>
                  </a:cubicBezTo>
                  <a:cubicBezTo>
                    <a:pt x="2363703" y="2287984"/>
                    <a:pt x="2359162" y="2291958"/>
                    <a:pt x="2356323" y="2302175"/>
                  </a:cubicBezTo>
                  <a:cubicBezTo>
                    <a:pt x="2263796" y="2578622"/>
                    <a:pt x="2177513" y="2856771"/>
                    <a:pt x="2101448" y="3137759"/>
                  </a:cubicBezTo>
                  <a:cubicBezTo>
                    <a:pt x="2059441" y="3292728"/>
                    <a:pt x="2020273" y="3448265"/>
                    <a:pt x="1990756" y="3606072"/>
                  </a:cubicBezTo>
                  <a:cubicBezTo>
                    <a:pt x="1969752" y="3719035"/>
                    <a:pt x="1950452" y="3832565"/>
                    <a:pt x="1953858" y="3948366"/>
                  </a:cubicBezTo>
                  <a:cubicBezTo>
                    <a:pt x="1954426" y="3970504"/>
                    <a:pt x="1957264" y="3992643"/>
                    <a:pt x="1962941" y="4014214"/>
                  </a:cubicBezTo>
                  <a:cubicBezTo>
                    <a:pt x="1964643" y="4021026"/>
                    <a:pt x="1964643" y="4026134"/>
                    <a:pt x="1957832" y="4030676"/>
                  </a:cubicBezTo>
                  <a:cubicBezTo>
                    <a:pt x="1904472" y="4065302"/>
                    <a:pt x="1848275" y="4091414"/>
                    <a:pt x="1783563" y="4092550"/>
                  </a:cubicBezTo>
                  <a:cubicBezTo>
                    <a:pt x="1721121" y="4093685"/>
                    <a:pt x="1673438" y="4065870"/>
                    <a:pt x="1637676" y="4016484"/>
                  </a:cubicBezTo>
                  <a:cubicBezTo>
                    <a:pt x="1635405" y="4013646"/>
                    <a:pt x="1633702" y="4010808"/>
                    <a:pt x="1631432" y="4007970"/>
                  </a:cubicBezTo>
                  <a:cubicBezTo>
                    <a:pt x="1594534" y="3952340"/>
                    <a:pt x="1594534" y="3949501"/>
                    <a:pt x="1621782" y="3889330"/>
                  </a:cubicBezTo>
                  <a:cubicBezTo>
                    <a:pt x="1647326" y="3832565"/>
                    <a:pt x="1671735" y="3774665"/>
                    <a:pt x="1697279" y="3717899"/>
                  </a:cubicBezTo>
                  <a:cubicBezTo>
                    <a:pt x="1705794" y="3698599"/>
                    <a:pt x="1701253" y="3678732"/>
                    <a:pt x="1699550" y="3658864"/>
                  </a:cubicBezTo>
                  <a:cubicBezTo>
                    <a:pt x="1687629" y="3542495"/>
                    <a:pt x="1662653" y="3428397"/>
                    <a:pt x="1634270" y="3314866"/>
                  </a:cubicBezTo>
                  <a:cubicBezTo>
                    <a:pt x="1577505" y="3088374"/>
                    <a:pt x="1508819" y="2865286"/>
                    <a:pt x="1435024" y="2643334"/>
                  </a:cubicBezTo>
                  <a:cubicBezTo>
                    <a:pt x="1431051" y="2630846"/>
                    <a:pt x="1425942" y="2625737"/>
                    <a:pt x="1412318" y="2625169"/>
                  </a:cubicBezTo>
                  <a:cubicBezTo>
                    <a:pt x="1308438" y="2617222"/>
                    <a:pt x="1205693" y="2604166"/>
                    <a:pt x="1103515" y="2584866"/>
                  </a:cubicBezTo>
                  <a:cubicBezTo>
                    <a:pt x="893484" y="2544563"/>
                    <a:pt x="690832" y="2482689"/>
                    <a:pt x="504075" y="2375970"/>
                  </a:cubicBezTo>
                  <a:cubicBezTo>
                    <a:pt x="344565" y="2284578"/>
                    <a:pt x="210031" y="2167074"/>
                    <a:pt x="118072" y="2005293"/>
                  </a:cubicBezTo>
                  <a:cubicBezTo>
                    <a:pt x="55630" y="1895737"/>
                    <a:pt x="19868" y="1777665"/>
                    <a:pt x="6244" y="1652214"/>
                  </a:cubicBezTo>
                  <a:cubicBezTo>
                    <a:pt x="4541" y="1634617"/>
                    <a:pt x="5677" y="1615884"/>
                    <a:pt x="0" y="1598855"/>
                  </a:cubicBezTo>
                  <a:cubicBezTo>
                    <a:pt x="568" y="1554578"/>
                    <a:pt x="568" y="1510301"/>
                    <a:pt x="568" y="1465456"/>
                  </a:cubicBezTo>
                  <a:close/>
                </a:path>
              </a:pathLst>
            </a:custGeom>
            <a:grpFill/>
            <a:ln w="56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2" name="Freeform: Shape 481">
              <a:extLst>
                <a:ext uri="{FF2B5EF4-FFF2-40B4-BE49-F238E27FC236}">
                  <a16:creationId xmlns:a16="http://schemas.microsoft.com/office/drawing/2014/main" id="{F78BF4CA-C129-438E-9F67-9B9978344CCF}"/>
                </a:ext>
              </a:extLst>
            </p:cNvPr>
            <p:cNvSpPr/>
            <p:nvPr/>
          </p:nvSpPr>
          <p:spPr>
            <a:xfrm>
              <a:off x="7600719" y="376887"/>
              <a:ext cx="2435227" cy="2185460"/>
            </a:xfrm>
            <a:custGeom>
              <a:avLst/>
              <a:gdLst>
                <a:gd name="connsiteX0" fmla="*/ 2436079 w 2435226"/>
                <a:gd name="connsiteY0" fmla="*/ 568 h 2185459"/>
                <a:gd name="connsiteX1" fmla="*/ 2361717 w 2435226"/>
                <a:gd name="connsiteY1" fmla="*/ 9650 h 2185459"/>
                <a:gd name="connsiteX2" fmla="*/ 1811095 w 2435226"/>
                <a:gd name="connsiteY2" fmla="*/ 119207 h 2185459"/>
                <a:gd name="connsiteX3" fmla="*/ 1059523 w 2435226"/>
                <a:gd name="connsiteY3" fmla="*/ 436524 h 2185459"/>
                <a:gd name="connsiteX4" fmla="*/ 448730 w 2435226"/>
                <a:gd name="connsiteY4" fmla="*/ 979200 h 2185459"/>
                <a:gd name="connsiteX5" fmla="*/ 176825 w 2435226"/>
                <a:gd name="connsiteY5" fmla="*/ 1575802 h 2185459"/>
                <a:gd name="connsiteX6" fmla="*/ 109274 w 2435226"/>
                <a:gd name="connsiteY6" fmla="*/ 2124154 h 2185459"/>
                <a:gd name="connsiteX7" fmla="*/ 107003 w 2435226"/>
                <a:gd name="connsiteY7" fmla="*/ 2188866 h 2185459"/>
                <a:gd name="connsiteX8" fmla="*/ 66700 w 2435226"/>
                <a:gd name="connsiteY8" fmla="*/ 2053765 h 2185459"/>
                <a:gd name="connsiteX9" fmla="*/ 1988 w 2435226"/>
                <a:gd name="connsiteY9" fmla="*/ 1474192 h 2185459"/>
                <a:gd name="connsiteX10" fmla="*/ 287517 w 2435226"/>
                <a:gd name="connsiteY10" fmla="*/ 723189 h 2185459"/>
                <a:gd name="connsiteX11" fmla="*/ 695659 w 2435226"/>
                <a:gd name="connsiteY11" fmla="*/ 387139 h 2185459"/>
                <a:gd name="connsiteX12" fmla="*/ 1307587 w 2435226"/>
                <a:gd name="connsiteY12" fmla="*/ 140210 h 2185459"/>
                <a:gd name="connsiteX13" fmla="*/ 1781009 w 2435226"/>
                <a:gd name="connsiteY13" fmla="*/ 44845 h 2185459"/>
                <a:gd name="connsiteX14" fmla="*/ 2271460 w 2435226"/>
                <a:gd name="connsiteY14" fmla="*/ 2838 h 2185459"/>
                <a:gd name="connsiteX15" fmla="*/ 2285084 w 2435226"/>
                <a:gd name="connsiteY15" fmla="*/ 0 h 2185459"/>
                <a:gd name="connsiteX16" fmla="*/ 2436079 w 2435226"/>
                <a:gd name="connsiteY16" fmla="*/ 568 h 21854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435226" h="2185459">
                  <a:moveTo>
                    <a:pt x="2436079" y="568"/>
                  </a:moveTo>
                  <a:cubicBezTo>
                    <a:pt x="2411671" y="6812"/>
                    <a:pt x="2386694" y="6812"/>
                    <a:pt x="2361717" y="9650"/>
                  </a:cubicBezTo>
                  <a:cubicBezTo>
                    <a:pt x="2174960" y="31221"/>
                    <a:pt x="1991608" y="68686"/>
                    <a:pt x="1811095" y="119207"/>
                  </a:cubicBezTo>
                  <a:cubicBezTo>
                    <a:pt x="1547137" y="193002"/>
                    <a:pt x="1294531" y="294611"/>
                    <a:pt x="1059523" y="436524"/>
                  </a:cubicBezTo>
                  <a:cubicBezTo>
                    <a:pt x="822245" y="579573"/>
                    <a:pt x="615052" y="756680"/>
                    <a:pt x="448730" y="979200"/>
                  </a:cubicBezTo>
                  <a:cubicBezTo>
                    <a:pt x="315332" y="1158578"/>
                    <a:pt x="228481" y="1359526"/>
                    <a:pt x="176825" y="1575802"/>
                  </a:cubicBezTo>
                  <a:cubicBezTo>
                    <a:pt x="133683" y="1756315"/>
                    <a:pt x="114383" y="1939099"/>
                    <a:pt x="109274" y="2124154"/>
                  </a:cubicBezTo>
                  <a:cubicBezTo>
                    <a:pt x="108706" y="2145724"/>
                    <a:pt x="109274" y="2167295"/>
                    <a:pt x="107003" y="2188866"/>
                  </a:cubicBezTo>
                  <a:cubicBezTo>
                    <a:pt x="89974" y="2144589"/>
                    <a:pt x="78053" y="2099177"/>
                    <a:pt x="66700" y="2053765"/>
                  </a:cubicBezTo>
                  <a:cubicBezTo>
                    <a:pt x="18450" y="1863601"/>
                    <a:pt x="-7662" y="1670600"/>
                    <a:pt x="1988" y="1474192"/>
                  </a:cubicBezTo>
                  <a:cubicBezTo>
                    <a:pt x="16179" y="1193204"/>
                    <a:pt x="105868" y="940599"/>
                    <a:pt x="287517" y="723189"/>
                  </a:cubicBezTo>
                  <a:cubicBezTo>
                    <a:pt x="402750" y="585817"/>
                    <a:pt x="541257" y="476828"/>
                    <a:pt x="695659" y="387139"/>
                  </a:cubicBezTo>
                  <a:cubicBezTo>
                    <a:pt x="888093" y="275311"/>
                    <a:pt x="1094150" y="198111"/>
                    <a:pt x="1307587" y="140210"/>
                  </a:cubicBezTo>
                  <a:cubicBezTo>
                    <a:pt x="1463124" y="98204"/>
                    <a:pt x="1621499" y="66983"/>
                    <a:pt x="1781009" y="44845"/>
                  </a:cubicBezTo>
                  <a:cubicBezTo>
                    <a:pt x="1943925" y="22138"/>
                    <a:pt x="2106841" y="7379"/>
                    <a:pt x="2271460" y="2838"/>
                  </a:cubicBezTo>
                  <a:cubicBezTo>
                    <a:pt x="2276002" y="2838"/>
                    <a:pt x="2281111" y="3974"/>
                    <a:pt x="2285084" y="0"/>
                  </a:cubicBezTo>
                  <a:cubicBezTo>
                    <a:pt x="2335605" y="568"/>
                    <a:pt x="2386126" y="568"/>
                    <a:pt x="2436079" y="568"/>
                  </a:cubicBezTo>
                  <a:close/>
                </a:path>
              </a:pathLst>
            </a:custGeom>
            <a:grpFill/>
            <a:ln w="56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83" name="Freeform: Shape 482">
              <a:extLst>
                <a:ext uri="{FF2B5EF4-FFF2-40B4-BE49-F238E27FC236}">
                  <a16:creationId xmlns:a16="http://schemas.microsoft.com/office/drawing/2014/main" id="{5ACEC724-6367-4909-8EC2-44906187CC7D}"/>
                </a:ext>
              </a:extLst>
            </p:cNvPr>
            <p:cNvSpPr/>
            <p:nvPr/>
          </p:nvSpPr>
          <p:spPr>
            <a:xfrm>
              <a:off x="5750459" y="1472498"/>
              <a:ext cx="1612132" cy="1458865"/>
            </a:xfrm>
            <a:custGeom>
              <a:avLst/>
              <a:gdLst>
                <a:gd name="connsiteX0" fmla="*/ 0 w 1612131"/>
                <a:gd name="connsiteY0" fmla="*/ 1093 h 1458865"/>
                <a:gd name="connsiteX1" fmla="*/ 233873 w 1612131"/>
                <a:gd name="connsiteY1" fmla="*/ 7904 h 1458865"/>
                <a:gd name="connsiteX2" fmla="*/ 630094 w 1612131"/>
                <a:gd name="connsiteY2" fmla="*/ 66940 h 1458865"/>
                <a:gd name="connsiteX3" fmla="*/ 1207963 w 1612131"/>
                <a:gd name="connsiteY3" fmla="*/ 297407 h 1458865"/>
                <a:gd name="connsiteX4" fmla="*/ 1533796 w 1612131"/>
                <a:gd name="connsiteY4" fmla="*/ 662975 h 1458865"/>
                <a:gd name="connsiteX5" fmla="*/ 1610429 w 1612131"/>
                <a:gd name="connsiteY5" fmla="*/ 966669 h 1458865"/>
                <a:gd name="connsiteX6" fmla="*/ 1546284 w 1612131"/>
                <a:gd name="connsiteY6" fmla="*/ 1458823 h 1458865"/>
                <a:gd name="connsiteX7" fmla="*/ 1543446 w 1612131"/>
                <a:gd name="connsiteY7" fmla="*/ 1463932 h 1458865"/>
                <a:gd name="connsiteX8" fmla="*/ 1540608 w 1612131"/>
                <a:gd name="connsiteY8" fmla="*/ 1451443 h 1458865"/>
                <a:gd name="connsiteX9" fmla="*/ 1471354 w 1612131"/>
                <a:gd name="connsiteY9" fmla="*/ 972913 h 1458865"/>
                <a:gd name="connsiteX10" fmla="*/ 1176175 w 1612131"/>
                <a:gd name="connsiteY10" fmla="*/ 501194 h 1458865"/>
                <a:gd name="connsiteX11" fmla="*/ 634635 w 1612131"/>
                <a:gd name="connsiteY11" fmla="*/ 158332 h 1458865"/>
                <a:gd name="connsiteX12" fmla="*/ 82877 w 1612131"/>
                <a:gd name="connsiteY12" fmla="*/ 11310 h 1458865"/>
                <a:gd name="connsiteX13" fmla="*/ 0 w 1612131"/>
                <a:gd name="connsiteY13" fmla="*/ 1093 h 14588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612131" h="1458865">
                  <a:moveTo>
                    <a:pt x="0" y="1093"/>
                  </a:moveTo>
                  <a:cubicBezTo>
                    <a:pt x="77768" y="-1746"/>
                    <a:pt x="156104" y="1093"/>
                    <a:pt x="233873" y="7904"/>
                  </a:cubicBezTo>
                  <a:cubicBezTo>
                    <a:pt x="367271" y="18690"/>
                    <a:pt x="499534" y="37422"/>
                    <a:pt x="630094" y="66940"/>
                  </a:cubicBezTo>
                  <a:cubicBezTo>
                    <a:pt x="835016" y="112920"/>
                    <a:pt x="1031424" y="180471"/>
                    <a:pt x="1207963" y="297407"/>
                  </a:cubicBezTo>
                  <a:cubicBezTo>
                    <a:pt x="1348741" y="390502"/>
                    <a:pt x="1461704" y="508573"/>
                    <a:pt x="1533796" y="662975"/>
                  </a:cubicBezTo>
                  <a:cubicBezTo>
                    <a:pt x="1578640" y="759476"/>
                    <a:pt x="1602482" y="861085"/>
                    <a:pt x="1610429" y="966669"/>
                  </a:cubicBezTo>
                  <a:cubicBezTo>
                    <a:pt x="1622349" y="1135261"/>
                    <a:pt x="1593399" y="1298177"/>
                    <a:pt x="1546284" y="1458823"/>
                  </a:cubicBezTo>
                  <a:cubicBezTo>
                    <a:pt x="1545716" y="1460526"/>
                    <a:pt x="1544581" y="1461661"/>
                    <a:pt x="1543446" y="1463932"/>
                  </a:cubicBezTo>
                  <a:cubicBezTo>
                    <a:pt x="1538904" y="1460526"/>
                    <a:pt x="1540608" y="1455417"/>
                    <a:pt x="1540608" y="1451443"/>
                  </a:cubicBezTo>
                  <a:cubicBezTo>
                    <a:pt x="1537769" y="1289095"/>
                    <a:pt x="1519604" y="1129017"/>
                    <a:pt x="1471354" y="972913"/>
                  </a:cubicBezTo>
                  <a:cubicBezTo>
                    <a:pt x="1415156" y="789561"/>
                    <a:pt x="1313547" y="634025"/>
                    <a:pt x="1176175" y="501194"/>
                  </a:cubicBezTo>
                  <a:cubicBezTo>
                    <a:pt x="1018935" y="349631"/>
                    <a:pt x="836151" y="240074"/>
                    <a:pt x="634635" y="158332"/>
                  </a:cubicBezTo>
                  <a:cubicBezTo>
                    <a:pt x="456960" y="86240"/>
                    <a:pt x="272473" y="39125"/>
                    <a:pt x="82877" y="11310"/>
                  </a:cubicBezTo>
                  <a:cubicBezTo>
                    <a:pt x="55630" y="6769"/>
                    <a:pt x="27815" y="3931"/>
                    <a:pt x="0" y="1093"/>
                  </a:cubicBezTo>
                  <a:close/>
                </a:path>
              </a:pathLst>
            </a:custGeom>
            <a:grpFill/>
            <a:ln w="567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11190</TotalTime>
  <Words>214</Words>
  <Application>Microsoft Office PowerPoint</Application>
  <PresentationFormat>Widescreen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39</cp:revision>
  <dcterms:created xsi:type="dcterms:W3CDTF">2018-02-18T19:39:47Z</dcterms:created>
  <dcterms:modified xsi:type="dcterms:W3CDTF">2020-08-31T06:16:30Z</dcterms:modified>
</cp:coreProperties>
</file>