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52" name="Freeform: Shape 1851">
            <a:extLst>
              <a:ext uri="{FF2B5EF4-FFF2-40B4-BE49-F238E27FC236}">
                <a16:creationId xmlns:a16="http://schemas.microsoft.com/office/drawing/2014/main" id="{0C8F2B9A-04BD-45E3-BA15-4C51F9A33C17}"/>
              </a:ext>
            </a:extLst>
          </p:cNvPr>
          <p:cNvSpPr/>
          <p:nvPr/>
        </p:nvSpPr>
        <p:spPr>
          <a:xfrm>
            <a:off x="1690411" y="2494405"/>
            <a:ext cx="795355" cy="1399346"/>
          </a:xfrm>
          <a:custGeom>
            <a:avLst/>
            <a:gdLst>
              <a:gd name="connsiteX0" fmla="*/ 7144 w 809625"/>
              <a:gd name="connsiteY0" fmla="*/ 1331510 h 1419225"/>
              <a:gd name="connsiteX1" fmla="*/ 27146 w 809625"/>
              <a:gd name="connsiteY1" fmla="*/ 1274360 h 1419225"/>
              <a:gd name="connsiteX2" fmla="*/ 26194 w 809625"/>
              <a:gd name="connsiteY2" fmla="*/ 1194350 h 1419225"/>
              <a:gd name="connsiteX3" fmla="*/ 61436 w 809625"/>
              <a:gd name="connsiteY3" fmla="*/ 1103863 h 1419225"/>
              <a:gd name="connsiteX4" fmla="*/ 235744 w 809625"/>
              <a:gd name="connsiteY4" fmla="*/ 644757 h 1419225"/>
              <a:gd name="connsiteX5" fmla="*/ 236696 w 809625"/>
              <a:gd name="connsiteY5" fmla="*/ 375200 h 1419225"/>
              <a:gd name="connsiteX6" fmla="*/ 210026 w 809625"/>
              <a:gd name="connsiteY6" fmla="*/ 342815 h 1419225"/>
              <a:gd name="connsiteX7" fmla="*/ 120491 w 809625"/>
              <a:gd name="connsiteY7" fmla="*/ 231372 h 1419225"/>
              <a:gd name="connsiteX8" fmla="*/ 105251 w 809625"/>
              <a:gd name="connsiteY8" fmla="*/ 48492 h 1419225"/>
              <a:gd name="connsiteX9" fmla="*/ 133826 w 809625"/>
              <a:gd name="connsiteY9" fmla="*/ 18965 h 1419225"/>
              <a:gd name="connsiteX10" fmla="*/ 229076 w 809625"/>
              <a:gd name="connsiteY10" fmla="*/ 26585 h 1419225"/>
              <a:gd name="connsiteX11" fmla="*/ 266224 w 809625"/>
              <a:gd name="connsiteY11" fmla="*/ 18012 h 1419225"/>
              <a:gd name="connsiteX12" fmla="*/ 435769 w 809625"/>
              <a:gd name="connsiteY12" fmla="*/ 11345 h 1419225"/>
              <a:gd name="connsiteX13" fmla="*/ 538639 w 809625"/>
              <a:gd name="connsiteY13" fmla="*/ 18012 h 1419225"/>
              <a:gd name="connsiteX14" fmla="*/ 686276 w 809625"/>
              <a:gd name="connsiteY14" fmla="*/ 22775 h 1419225"/>
              <a:gd name="connsiteX15" fmla="*/ 693896 w 809625"/>
              <a:gd name="connsiteY15" fmla="*/ 38967 h 1419225"/>
              <a:gd name="connsiteX16" fmla="*/ 680561 w 809625"/>
              <a:gd name="connsiteY16" fmla="*/ 155172 h 1419225"/>
              <a:gd name="connsiteX17" fmla="*/ 679609 w 809625"/>
              <a:gd name="connsiteY17" fmla="*/ 178032 h 1419225"/>
              <a:gd name="connsiteX18" fmla="*/ 680561 w 809625"/>
              <a:gd name="connsiteY18" fmla="*/ 254232 h 1419225"/>
              <a:gd name="connsiteX19" fmla="*/ 604361 w 809625"/>
              <a:gd name="connsiteY19" fmla="*/ 337100 h 1419225"/>
              <a:gd name="connsiteX20" fmla="*/ 560546 w 809625"/>
              <a:gd name="connsiteY20" fmla="*/ 386630 h 1419225"/>
              <a:gd name="connsiteX21" fmla="*/ 571976 w 809625"/>
              <a:gd name="connsiteY21" fmla="*/ 735245 h 1419225"/>
              <a:gd name="connsiteX22" fmla="*/ 719614 w 809625"/>
              <a:gd name="connsiteY22" fmla="*/ 1071477 h 1419225"/>
              <a:gd name="connsiteX23" fmla="*/ 773906 w 809625"/>
              <a:gd name="connsiteY23" fmla="*/ 1221972 h 1419225"/>
              <a:gd name="connsiteX24" fmla="*/ 791051 w 809625"/>
              <a:gd name="connsiteY24" fmla="*/ 1321032 h 1419225"/>
              <a:gd name="connsiteX25" fmla="*/ 751046 w 809625"/>
              <a:gd name="connsiteY25" fmla="*/ 1394375 h 1419225"/>
              <a:gd name="connsiteX26" fmla="*/ 316706 w 809625"/>
              <a:gd name="connsiteY26" fmla="*/ 1412472 h 1419225"/>
              <a:gd name="connsiteX27" fmla="*/ 61436 w 809625"/>
              <a:gd name="connsiteY27" fmla="*/ 1399138 h 1419225"/>
              <a:gd name="connsiteX28" fmla="*/ 8096 w 809625"/>
              <a:gd name="connsiteY28" fmla="*/ 1384850 h 1419225"/>
              <a:gd name="connsiteX29" fmla="*/ 7144 w 809625"/>
              <a:gd name="connsiteY29" fmla="*/ 1331510 h 1419225"/>
              <a:gd name="connsiteX0" fmla="*/ 0 w 795355"/>
              <a:gd name="connsiteY0" fmla="*/ 1320923 h 1402396"/>
              <a:gd name="connsiteX1" fmla="*/ 20002 w 795355"/>
              <a:gd name="connsiteY1" fmla="*/ 1263773 h 1402396"/>
              <a:gd name="connsiteX2" fmla="*/ 19050 w 795355"/>
              <a:gd name="connsiteY2" fmla="*/ 1183763 h 1402396"/>
              <a:gd name="connsiteX3" fmla="*/ 54292 w 795355"/>
              <a:gd name="connsiteY3" fmla="*/ 1093276 h 1402396"/>
              <a:gd name="connsiteX4" fmla="*/ 228600 w 795355"/>
              <a:gd name="connsiteY4" fmla="*/ 634170 h 1402396"/>
              <a:gd name="connsiteX5" fmla="*/ 229552 w 795355"/>
              <a:gd name="connsiteY5" fmla="*/ 364613 h 1402396"/>
              <a:gd name="connsiteX6" fmla="*/ 202882 w 795355"/>
              <a:gd name="connsiteY6" fmla="*/ 332228 h 1402396"/>
              <a:gd name="connsiteX7" fmla="*/ 113347 w 795355"/>
              <a:gd name="connsiteY7" fmla="*/ 220785 h 1402396"/>
              <a:gd name="connsiteX8" fmla="*/ 98107 w 795355"/>
              <a:gd name="connsiteY8" fmla="*/ 37905 h 1402396"/>
              <a:gd name="connsiteX9" fmla="*/ 126682 w 795355"/>
              <a:gd name="connsiteY9" fmla="*/ 8378 h 1402396"/>
              <a:gd name="connsiteX10" fmla="*/ 221932 w 795355"/>
              <a:gd name="connsiteY10" fmla="*/ 15998 h 1402396"/>
              <a:gd name="connsiteX11" fmla="*/ 287655 w 795355"/>
              <a:gd name="connsiteY11" fmla="*/ 7425 h 1402396"/>
              <a:gd name="connsiteX12" fmla="*/ 428625 w 795355"/>
              <a:gd name="connsiteY12" fmla="*/ 758 h 1402396"/>
              <a:gd name="connsiteX13" fmla="*/ 531495 w 795355"/>
              <a:gd name="connsiteY13" fmla="*/ 7425 h 1402396"/>
              <a:gd name="connsiteX14" fmla="*/ 679132 w 795355"/>
              <a:gd name="connsiteY14" fmla="*/ 12188 h 1402396"/>
              <a:gd name="connsiteX15" fmla="*/ 686752 w 795355"/>
              <a:gd name="connsiteY15" fmla="*/ 28380 h 1402396"/>
              <a:gd name="connsiteX16" fmla="*/ 673417 w 795355"/>
              <a:gd name="connsiteY16" fmla="*/ 144585 h 1402396"/>
              <a:gd name="connsiteX17" fmla="*/ 672465 w 795355"/>
              <a:gd name="connsiteY17" fmla="*/ 167445 h 1402396"/>
              <a:gd name="connsiteX18" fmla="*/ 673417 w 795355"/>
              <a:gd name="connsiteY18" fmla="*/ 243645 h 1402396"/>
              <a:gd name="connsiteX19" fmla="*/ 597217 w 795355"/>
              <a:gd name="connsiteY19" fmla="*/ 326513 h 1402396"/>
              <a:gd name="connsiteX20" fmla="*/ 553402 w 795355"/>
              <a:gd name="connsiteY20" fmla="*/ 376043 h 1402396"/>
              <a:gd name="connsiteX21" fmla="*/ 564832 w 795355"/>
              <a:gd name="connsiteY21" fmla="*/ 724658 h 1402396"/>
              <a:gd name="connsiteX22" fmla="*/ 712470 w 795355"/>
              <a:gd name="connsiteY22" fmla="*/ 1060890 h 1402396"/>
              <a:gd name="connsiteX23" fmla="*/ 766762 w 795355"/>
              <a:gd name="connsiteY23" fmla="*/ 1211385 h 1402396"/>
              <a:gd name="connsiteX24" fmla="*/ 783907 w 795355"/>
              <a:gd name="connsiteY24" fmla="*/ 1310445 h 1402396"/>
              <a:gd name="connsiteX25" fmla="*/ 743902 w 795355"/>
              <a:gd name="connsiteY25" fmla="*/ 1383788 h 1402396"/>
              <a:gd name="connsiteX26" fmla="*/ 309562 w 795355"/>
              <a:gd name="connsiteY26" fmla="*/ 1401885 h 1402396"/>
              <a:gd name="connsiteX27" fmla="*/ 54292 w 795355"/>
              <a:gd name="connsiteY27" fmla="*/ 1388551 h 1402396"/>
              <a:gd name="connsiteX28" fmla="*/ 952 w 795355"/>
              <a:gd name="connsiteY28" fmla="*/ 1374263 h 1402396"/>
              <a:gd name="connsiteX29" fmla="*/ 0 w 795355"/>
              <a:gd name="connsiteY29" fmla="*/ 1320923 h 1402396"/>
              <a:gd name="connsiteX0" fmla="*/ 0 w 795355"/>
              <a:gd name="connsiteY0" fmla="*/ 1320923 h 1402396"/>
              <a:gd name="connsiteX1" fmla="*/ 20002 w 795355"/>
              <a:gd name="connsiteY1" fmla="*/ 1263773 h 1402396"/>
              <a:gd name="connsiteX2" fmla="*/ 19050 w 795355"/>
              <a:gd name="connsiteY2" fmla="*/ 1183763 h 1402396"/>
              <a:gd name="connsiteX3" fmla="*/ 54292 w 795355"/>
              <a:gd name="connsiteY3" fmla="*/ 1093276 h 1402396"/>
              <a:gd name="connsiteX4" fmla="*/ 228600 w 795355"/>
              <a:gd name="connsiteY4" fmla="*/ 634170 h 1402396"/>
              <a:gd name="connsiteX5" fmla="*/ 229552 w 795355"/>
              <a:gd name="connsiteY5" fmla="*/ 364613 h 1402396"/>
              <a:gd name="connsiteX6" fmla="*/ 202882 w 795355"/>
              <a:gd name="connsiteY6" fmla="*/ 332228 h 1402396"/>
              <a:gd name="connsiteX7" fmla="*/ 113347 w 795355"/>
              <a:gd name="connsiteY7" fmla="*/ 220785 h 1402396"/>
              <a:gd name="connsiteX8" fmla="*/ 98107 w 795355"/>
              <a:gd name="connsiteY8" fmla="*/ 37905 h 1402396"/>
              <a:gd name="connsiteX9" fmla="*/ 126682 w 795355"/>
              <a:gd name="connsiteY9" fmla="*/ 8378 h 1402396"/>
              <a:gd name="connsiteX10" fmla="*/ 221932 w 795355"/>
              <a:gd name="connsiteY10" fmla="*/ 15998 h 1402396"/>
              <a:gd name="connsiteX11" fmla="*/ 287655 w 795355"/>
              <a:gd name="connsiteY11" fmla="*/ 7425 h 1402396"/>
              <a:gd name="connsiteX12" fmla="*/ 428625 w 795355"/>
              <a:gd name="connsiteY12" fmla="*/ 758 h 1402396"/>
              <a:gd name="connsiteX13" fmla="*/ 531495 w 795355"/>
              <a:gd name="connsiteY13" fmla="*/ 7425 h 1402396"/>
              <a:gd name="connsiteX14" fmla="*/ 679132 w 795355"/>
              <a:gd name="connsiteY14" fmla="*/ 12188 h 1402396"/>
              <a:gd name="connsiteX15" fmla="*/ 686752 w 795355"/>
              <a:gd name="connsiteY15" fmla="*/ 28380 h 1402396"/>
              <a:gd name="connsiteX16" fmla="*/ 673417 w 795355"/>
              <a:gd name="connsiteY16" fmla="*/ 144585 h 1402396"/>
              <a:gd name="connsiteX17" fmla="*/ 672465 w 795355"/>
              <a:gd name="connsiteY17" fmla="*/ 167445 h 1402396"/>
              <a:gd name="connsiteX18" fmla="*/ 673417 w 795355"/>
              <a:gd name="connsiteY18" fmla="*/ 243645 h 1402396"/>
              <a:gd name="connsiteX19" fmla="*/ 597217 w 795355"/>
              <a:gd name="connsiteY19" fmla="*/ 326513 h 1402396"/>
              <a:gd name="connsiteX20" fmla="*/ 553402 w 795355"/>
              <a:gd name="connsiteY20" fmla="*/ 376043 h 1402396"/>
              <a:gd name="connsiteX21" fmla="*/ 564832 w 795355"/>
              <a:gd name="connsiteY21" fmla="*/ 724658 h 1402396"/>
              <a:gd name="connsiteX22" fmla="*/ 712470 w 795355"/>
              <a:gd name="connsiteY22" fmla="*/ 1060890 h 1402396"/>
              <a:gd name="connsiteX23" fmla="*/ 766762 w 795355"/>
              <a:gd name="connsiteY23" fmla="*/ 1211385 h 1402396"/>
              <a:gd name="connsiteX24" fmla="*/ 783907 w 795355"/>
              <a:gd name="connsiteY24" fmla="*/ 1310445 h 1402396"/>
              <a:gd name="connsiteX25" fmla="*/ 743902 w 795355"/>
              <a:gd name="connsiteY25" fmla="*/ 1383788 h 1402396"/>
              <a:gd name="connsiteX26" fmla="*/ 309562 w 795355"/>
              <a:gd name="connsiteY26" fmla="*/ 1401885 h 1402396"/>
              <a:gd name="connsiteX27" fmla="*/ 54292 w 795355"/>
              <a:gd name="connsiteY27" fmla="*/ 1388551 h 1402396"/>
              <a:gd name="connsiteX28" fmla="*/ 952 w 795355"/>
              <a:gd name="connsiteY28" fmla="*/ 1374263 h 1402396"/>
              <a:gd name="connsiteX29" fmla="*/ 0 w 795355"/>
              <a:gd name="connsiteY29" fmla="*/ 1320923 h 1402396"/>
              <a:gd name="connsiteX0" fmla="*/ 0 w 795355"/>
              <a:gd name="connsiteY0" fmla="*/ 1320923 h 1402396"/>
              <a:gd name="connsiteX1" fmla="*/ 20002 w 795355"/>
              <a:gd name="connsiteY1" fmla="*/ 1263773 h 1402396"/>
              <a:gd name="connsiteX2" fmla="*/ 19050 w 795355"/>
              <a:gd name="connsiteY2" fmla="*/ 1183763 h 1402396"/>
              <a:gd name="connsiteX3" fmla="*/ 54292 w 795355"/>
              <a:gd name="connsiteY3" fmla="*/ 1093276 h 1402396"/>
              <a:gd name="connsiteX4" fmla="*/ 228600 w 795355"/>
              <a:gd name="connsiteY4" fmla="*/ 634170 h 1402396"/>
              <a:gd name="connsiteX5" fmla="*/ 229552 w 795355"/>
              <a:gd name="connsiteY5" fmla="*/ 364613 h 1402396"/>
              <a:gd name="connsiteX6" fmla="*/ 202882 w 795355"/>
              <a:gd name="connsiteY6" fmla="*/ 332228 h 1402396"/>
              <a:gd name="connsiteX7" fmla="*/ 113347 w 795355"/>
              <a:gd name="connsiteY7" fmla="*/ 220785 h 1402396"/>
              <a:gd name="connsiteX8" fmla="*/ 98107 w 795355"/>
              <a:gd name="connsiteY8" fmla="*/ 37905 h 1402396"/>
              <a:gd name="connsiteX9" fmla="*/ 126682 w 795355"/>
              <a:gd name="connsiteY9" fmla="*/ 8378 h 1402396"/>
              <a:gd name="connsiteX10" fmla="*/ 221932 w 795355"/>
              <a:gd name="connsiteY10" fmla="*/ 15998 h 1402396"/>
              <a:gd name="connsiteX11" fmla="*/ 287655 w 795355"/>
              <a:gd name="connsiteY11" fmla="*/ 7425 h 1402396"/>
              <a:gd name="connsiteX12" fmla="*/ 428625 w 795355"/>
              <a:gd name="connsiteY12" fmla="*/ 758 h 1402396"/>
              <a:gd name="connsiteX13" fmla="*/ 531495 w 795355"/>
              <a:gd name="connsiteY13" fmla="*/ 7425 h 1402396"/>
              <a:gd name="connsiteX14" fmla="*/ 679132 w 795355"/>
              <a:gd name="connsiteY14" fmla="*/ 12188 h 1402396"/>
              <a:gd name="connsiteX15" fmla="*/ 686752 w 795355"/>
              <a:gd name="connsiteY15" fmla="*/ 28380 h 1402396"/>
              <a:gd name="connsiteX16" fmla="*/ 673417 w 795355"/>
              <a:gd name="connsiteY16" fmla="*/ 144585 h 1402396"/>
              <a:gd name="connsiteX17" fmla="*/ 672465 w 795355"/>
              <a:gd name="connsiteY17" fmla="*/ 167445 h 1402396"/>
              <a:gd name="connsiteX18" fmla="*/ 673417 w 795355"/>
              <a:gd name="connsiteY18" fmla="*/ 243645 h 1402396"/>
              <a:gd name="connsiteX19" fmla="*/ 597217 w 795355"/>
              <a:gd name="connsiteY19" fmla="*/ 326513 h 1402396"/>
              <a:gd name="connsiteX20" fmla="*/ 553402 w 795355"/>
              <a:gd name="connsiteY20" fmla="*/ 376043 h 1402396"/>
              <a:gd name="connsiteX21" fmla="*/ 564832 w 795355"/>
              <a:gd name="connsiteY21" fmla="*/ 724658 h 1402396"/>
              <a:gd name="connsiteX22" fmla="*/ 712470 w 795355"/>
              <a:gd name="connsiteY22" fmla="*/ 1060890 h 1402396"/>
              <a:gd name="connsiteX23" fmla="*/ 766762 w 795355"/>
              <a:gd name="connsiteY23" fmla="*/ 1211385 h 1402396"/>
              <a:gd name="connsiteX24" fmla="*/ 783907 w 795355"/>
              <a:gd name="connsiteY24" fmla="*/ 1310445 h 1402396"/>
              <a:gd name="connsiteX25" fmla="*/ 743902 w 795355"/>
              <a:gd name="connsiteY25" fmla="*/ 1383788 h 1402396"/>
              <a:gd name="connsiteX26" fmla="*/ 309562 w 795355"/>
              <a:gd name="connsiteY26" fmla="*/ 1401885 h 1402396"/>
              <a:gd name="connsiteX27" fmla="*/ 54292 w 795355"/>
              <a:gd name="connsiteY27" fmla="*/ 1388551 h 1402396"/>
              <a:gd name="connsiteX28" fmla="*/ 952 w 795355"/>
              <a:gd name="connsiteY28" fmla="*/ 1374263 h 1402396"/>
              <a:gd name="connsiteX29" fmla="*/ 0 w 795355"/>
              <a:gd name="connsiteY29" fmla="*/ 1320923 h 1402396"/>
              <a:gd name="connsiteX0" fmla="*/ 0 w 795355"/>
              <a:gd name="connsiteY0" fmla="*/ 1320923 h 1402396"/>
              <a:gd name="connsiteX1" fmla="*/ 20002 w 795355"/>
              <a:gd name="connsiteY1" fmla="*/ 1263773 h 1402396"/>
              <a:gd name="connsiteX2" fmla="*/ 19050 w 795355"/>
              <a:gd name="connsiteY2" fmla="*/ 1183763 h 1402396"/>
              <a:gd name="connsiteX3" fmla="*/ 54292 w 795355"/>
              <a:gd name="connsiteY3" fmla="*/ 1093276 h 1402396"/>
              <a:gd name="connsiteX4" fmla="*/ 228600 w 795355"/>
              <a:gd name="connsiteY4" fmla="*/ 634170 h 1402396"/>
              <a:gd name="connsiteX5" fmla="*/ 229552 w 795355"/>
              <a:gd name="connsiteY5" fmla="*/ 364613 h 1402396"/>
              <a:gd name="connsiteX6" fmla="*/ 202882 w 795355"/>
              <a:gd name="connsiteY6" fmla="*/ 332228 h 1402396"/>
              <a:gd name="connsiteX7" fmla="*/ 113347 w 795355"/>
              <a:gd name="connsiteY7" fmla="*/ 220785 h 1402396"/>
              <a:gd name="connsiteX8" fmla="*/ 98107 w 795355"/>
              <a:gd name="connsiteY8" fmla="*/ 37905 h 1402396"/>
              <a:gd name="connsiteX9" fmla="*/ 126682 w 795355"/>
              <a:gd name="connsiteY9" fmla="*/ 8378 h 1402396"/>
              <a:gd name="connsiteX10" fmla="*/ 221932 w 795355"/>
              <a:gd name="connsiteY10" fmla="*/ 15998 h 1402396"/>
              <a:gd name="connsiteX11" fmla="*/ 287655 w 795355"/>
              <a:gd name="connsiteY11" fmla="*/ 7425 h 1402396"/>
              <a:gd name="connsiteX12" fmla="*/ 428625 w 795355"/>
              <a:gd name="connsiteY12" fmla="*/ 758 h 1402396"/>
              <a:gd name="connsiteX13" fmla="*/ 531495 w 795355"/>
              <a:gd name="connsiteY13" fmla="*/ 7425 h 1402396"/>
              <a:gd name="connsiteX14" fmla="*/ 679132 w 795355"/>
              <a:gd name="connsiteY14" fmla="*/ 12188 h 1402396"/>
              <a:gd name="connsiteX15" fmla="*/ 686752 w 795355"/>
              <a:gd name="connsiteY15" fmla="*/ 28380 h 1402396"/>
              <a:gd name="connsiteX16" fmla="*/ 673417 w 795355"/>
              <a:gd name="connsiteY16" fmla="*/ 144585 h 1402396"/>
              <a:gd name="connsiteX17" fmla="*/ 672465 w 795355"/>
              <a:gd name="connsiteY17" fmla="*/ 167445 h 1402396"/>
              <a:gd name="connsiteX18" fmla="*/ 673417 w 795355"/>
              <a:gd name="connsiteY18" fmla="*/ 243645 h 1402396"/>
              <a:gd name="connsiteX19" fmla="*/ 597217 w 795355"/>
              <a:gd name="connsiteY19" fmla="*/ 326513 h 1402396"/>
              <a:gd name="connsiteX20" fmla="*/ 553402 w 795355"/>
              <a:gd name="connsiteY20" fmla="*/ 376043 h 1402396"/>
              <a:gd name="connsiteX21" fmla="*/ 564832 w 795355"/>
              <a:gd name="connsiteY21" fmla="*/ 724658 h 1402396"/>
              <a:gd name="connsiteX22" fmla="*/ 712470 w 795355"/>
              <a:gd name="connsiteY22" fmla="*/ 1060890 h 1402396"/>
              <a:gd name="connsiteX23" fmla="*/ 766762 w 795355"/>
              <a:gd name="connsiteY23" fmla="*/ 1211385 h 1402396"/>
              <a:gd name="connsiteX24" fmla="*/ 783907 w 795355"/>
              <a:gd name="connsiteY24" fmla="*/ 1310445 h 1402396"/>
              <a:gd name="connsiteX25" fmla="*/ 743902 w 795355"/>
              <a:gd name="connsiteY25" fmla="*/ 1383788 h 1402396"/>
              <a:gd name="connsiteX26" fmla="*/ 309562 w 795355"/>
              <a:gd name="connsiteY26" fmla="*/ 1401885 h 1402396"/>
              <a:gd name="connsiteX27" fmla="*/ 54292 w 795355"/>
              <a:gd name="connsiteY27" fmla="*/ 1388551 h 1402396"/>
              <a:gd name="connsiteX28" fmla="*/ 952 w 795355"/>
              <a:gd name="connsiteY28" fmla="*/ 1374263 h 1402396"/>
              <a:gd name="connsiteX29" fmla="*/ 0 w 795355"/>
              <a:gd name="connsiteY29" fmla="*/ 1320923 h 1402396"/>
              <a:gd name="connsiteX0" fmla="*/ 0 w 795355"/>
              <a:gd name="connsiteY0" fmla="*/ 1320923 h 1402396"/>
              <a:gd name="connsiteX1" fmla="*/ 20002 w 795355"/>
              <a:gd name="connsiteY1" fmla="*/ 1263773 h 1402396"/>
              <a:gd name="connsiteX2" fmla="*/ 19050 w 795355"/>
              <a:gd name="connsiteY2" fmla="*/ 1183763 h 1402396"/>
              <a:gd name="connsiteX3" fmla="*/ 54292 w 795355"/>
              <a:gd name="connsiteY3" fmla="*/ 1093276 h 1402396"/>
              <a:gd name="connsiteX4" fmla="*/ 228600 w 795355"/>
              <a:gd name="connsiteY4" fmla="*/ 634170 h 1402396"/>
              <a:gd name="connsiteX5" fmla="*/ 229552 w 795355"/>
              <a:gd name="connsiteY5" fmla="*/ 364613 h 1402396"/>
              <a:gd name="connsiteX6" fmla="*/ 202882 w 795355"/>
              <a:gd name="connsiteY6" fmla="*/ 332228 h 1402396"/>
              <a:gd name="connsiteX7" fmla="*/ 113347 w 795355"/>
              <a:gd name="connsiteY7" fmla="*/ 220785 h 1402396"/>
              <a:gd name="connsiteX8" fmla="*/ 98107 w 795355"/>
              <a:gd name="connsiteY8" fmla="*/ 37905 h 1402396"/>
              <a:gd name="connsiteX9" fmla="*/ 126682 w 795355"/>
              <a:gd name="connsiteY9" fmla="*/ 8378 h 1402396"/>
              <a:gd name="connsiteX10" fmla="*/ 221932 w 795355"/>
              <a:gd name="connsiteY10" fmla="*/ 15998 h 1402396"/>
              <a:gd name="connsiteX11" fmla="*/ 287655 w 795355"/>
              <a:gd name="connsiteY11" fmla="*/ 7425 h 1402396"/>
              <a:gd name="connsiteX12" fmla="*/ 428625 w 795355"/>
              <a:gd name="connsiteY12" fmla="*/ 758 h 1402396"/>
              <a:gd name="connsiteX13" fmla="*/ 531495 w 795355"/>
              <a:gd name="connsiteY13" fmla="*/ 7425 h 1402396"/>
              <a:gd name="connsiteX14" fmla="*/ 679132 w 795355"/>
              <a:gd name="connsiteY14" fmla="*/ 12188 h 1402396"/>
              <a:gd name="connsiteX15" fmla="*/ 686752 w 795355"/>
              <a:gd name="connsiteY15" fmla="*/ 28380 h 1402396"/>
              <a:gd name="connsiteX16" fmla="*/ 673417 w 795355"/>
              <a:gd name="connsiteY16" fmla="*/ 144585 h 1402396"/>
              <a:gd name="connsiteX17" fmla="*/ 672465 w 795355"/>
              <a:gd name="connsiteY17" fmla="*/ 167445 h 1402396"/>
              <a:gd name="connsiteX18" fmla="*/ 673417 w 795355"/>
              <a:gd name="connsiteY18" fmla="*/ 243645 h 1402396"/>
              <a:gd name="connsiteX19" fmla="*/ 597217 w 795355"/>
              <a:gd name="connsiteY19" fmla="*/ 326513 h 1402396"/>
              <a:gd name="connsiteX20" fmla="*/ 553402 w 795355"/>
              <a:gd name="connsiteY20" fmla="*/ 376043 h 1402396"/>
              <a:gd name="connsiteX21" fmla="*/ 564832 w 795355"/>
              <a:gd name="connsiteY21" fmla="*/ 724658 h 1402396"/>
              <a:gd name="connsiteX22" fmla="*/ 712470 w 795355"/>
              <a:gd name="connsiteY22" fmla="*/ 1060890 h 1402396"/>
              <a:gd name="connsiteX23" fmla="*/ 766762 w 795355"/>
              <a:gd name="connsiteY23" fmla="*/ 1211385 h 1402396"/>
              <a:gd name="connsiteX24" fmla="*/ 783907 w 795355"/>
              <a:gd name="connsiteY24" fmla="*/ 1310445 h 1402396"/>
              <a:gd name="connsiteX25" fmla="*/ 743902 w 795355"/>
              <a:gd name="connsiteY25" fmla="*/ 1383788 h 1402396"/>
              <a:gd name="connsiteX26" fmla="*/ 309562 w 795355"/>
              <a:gd name="connsiteY26" fmla="*/ 1401885 h 1402396"/>
              <a:gd name="connsiteX27" fmla="*/ 54292 w 795355"/>
              <a:gd name="connsiteY27" fmla="*/ 1388551 h 1402396"/>
              <a:gd name="connsiteX28" fmla="*/ 952 w 795355"/>
              <a:gd name="connsiteY28" fmla="*/ 1374263 h 1402396"/>
              <a:gd name="connsiteX29" fmla="*/ 0 w 795355"/>
              <a:gd name="connsiteY29" fmla="*/ 1320923 h 1402396"/>
              <a:gd name="connsiteX0" fmla="*/ 0 w 795355"/>
              <a:gd name="connsiteY0" fmla="*/ 1322737 h 1404210"/>
              <a:gd name="connsiteX1" fmla="*/ 20002 w 795355"/>
              <a:gd name="connsiteY1" fmla="*/ 1265587 h 1404210"/>
              <a:gd name="connsiteX2" fmla="*/ 19050 w 795355"/>
              <a:gd name="connsiteY2" fmla="*/ 1185577 h 1404210"/>
              <a:gd name="connsiteX3" fmla="*/ 54292 w 795355"/>
              <a:gd name="connsiteY3" fmla="*/ 1095090 h 1404210"/>
              <a:gd name="connsiteX4" fmla="*/ 228600 w 795355"/>
              <a:gd name="connsiteY4" fmla="*/ 635984 h 1404210"/>
              <a:gd name="connsiteX5" fmla="*/ 229552 w 795355"/>
              <a:gd name="connsiteY5" fmla="*/ 366427 h 1404210"/>
              <a:gd name="connsiteX6" fmla="*/ 202882 w 795355"/>
              <a:gd name="connsiteY6" fmla="*/ 334042 h 1404210"/>
              <a:gd name="connsiteX7" fmla="*/ 113347 w 795355"/>
              <a:gd name="connsiteY7" fmla="*/ 222599 h 1404210"/>
              <a:gd name="connsiteX8" fmla="*/ 98107 w 795355"/>
              <a:gd name="connsiteY8" fmla="*/ 39719 h 1404210"/>
              <a:gd name="connsiteX9" fmla="*/ 126682 w 795355"/>
              <a:gd name="connsiteY9" fmla="*/ 10192 h 1404210"/>
              <a:gd name="connsiteX10" fmla="*/ 221932 w 795355"/>
              <a:gd name="connsiteY10" fmla="*/ 17812 h 1404210"/>
              <a:gd name="connsiteX11" fmla="*/ 287655 w 795355"/>
              <a:gd name="connsiteY11" fmla="*/ 9239 h 1404210"/>
              <a:gd name="connsiteX12" fmla="*/ 428625 w 795355"/>
              <a:gd name="connsiteY12" fmla="*/ 2572 h 1404210"/>
              <a:gd name="connsiteX13" fmla="*/ 545783 w 795355"/>
              <a:gd name="connsiteY13" fmla="*/ 6381 h 1404210"/>
              <a:gd name="connsiteX14" fmla="*/ 679132 w 795355"/>
              <a:gd name="connsiteY14" fmla="*/ 14002 h 1404210"/>
              <a:gd name="connsiteX15" fmla="*/ 686752 w 795355"/>
              <a:gd name="connsiteY15" fmla="*/ 30194 h 1404210"/>
              <a:gd name="connsiteX16" fmla="*/ 673417 w 795355"/>
              <a:gd name="connsiteY16" fmla="*/ 146399 h 1404210"/>
              <a:gd name="connsiteX17" fmla="*/ 672465 w 795355"/>
              <a:gd name="connsiteY17" fmla="*/ 169259 h 1404210"/>
              <a:gd name="connsiteX18" fmla="*/ 673417 w 795355"/>
              <a:gd name="connsiteY18" fmla="*/ 245459 h 1404210"/>
              <a:gd name="connsiteX19" fmla="*/ 597217 w 795355"/>
              <a:gd name="connsiteY19" fmla="*/ 328327 h 1404210"/>
              <a:gd name="connsiteX20" fmla="*/ 553402 w 795355"/>
              <a:gd name="connsiteY20" fmla="*/ 377857 h 1404210"/>
              <a:gd name="connsiteX21" fmla="*/ 564832 w 795355"/>
              <a:gd name="connsiteY21" fmla="*/ 726472 h 1404210"/>
              <a:gd name="connsiteX22" fmla="*/ 712470 w 795355"/>
              <a:gd name="connsiteY22" fmla="*/ 1062704 h 1404210"/>
              <a:gd name="connsiteX23" fmla="*/ 766762 w 795355"/>
              <a:gd name="connsiteY23" fmla="*/ 1213199 h 1404210"/>
              <a:gd name="connsiteX24" fmla="*/ 783907 w 795355"/>
              <a:gd name="connsiteY24" fmla="*/ 1312259 h 1404210"/>
              <a:gd name="connsiteX25" fmla="*/ 743902 w 795355"/>
              <a:gd name="connsiteY25" fmla="*/ 1385602 h 1404210"/>
              <a:gd name="connsiteX26" fmla="*/ 309562 w 795355"/>
              <a:gd name="connsiteY26" fmla="*/ 1403699 h 1404210"/>
              <a:gd name="connsiteX27" fmla="*/ 54292 w 795355"/>
              <a:gd name="connsiteY27" fmla="*/ 1390365 h 1404210"/>
              <a:gd name="connsiteX28" fmla="*/ 952 w 795355"/>
              <a:gd name="connsiteY28" fmla="*/ 1376077 h 1404210"/>
              <a:gd name="connsiteX29" fmla="*/ 0 w 795355"/>
              <a:gd name="connsiteY29" fmla="*/ 1322737 h 1404210"/>
              <a:gd name="connsiteX0" fmla="*/ 0 w 795355"/>
              <a:gd name="connsiteY0" fmla="*/ 1322737 h 1404210"/>
              <a:gd name="connsiteX1" fmla="*/ 20002 w 795355"/>
              <a:gd name="connsiteY1" fmla="*/ 1265587 h 1404210"/>
              <a:gd name="connsiteX2" fmla="*/ 19050 w 795355"/>
              <a:gd name="connsiteY2" fmla="*/ 1185577 h 1404210"/>
              <a:gd name="connsiteX3" fmla="*/ 54292 w 795355"/>
              <a:gd name="connsiteY3" fmla="*/ 1095090 h 1404210"/>
              <a:gd name="connsiteX4" fmla="*/ 228600 w 795355"/>
              <a:gd name="connsiteY4" fmla="*/ 635984 h 1404210"/>
              <a:gd name="connsiteX5" fmla="*/ 229552 w 795355"/>
              <a:gd name="connsiteY5" fmla="*/ 366427 h 1404210"/>
              <a:gd name="connsiteX6" fmla="*/ 202882 w 795355"/>
              <a:gd name="connsiteY6" fmla="*/ 334042 h 1404210"/>
              <a:gd name="connsiteX7" fmla="*/ 113347 w 795355"/>
              <a:gd name="connsiteY7" fmla="*/ 222599 h 1404210"/>
              <a:gd name="connsiteX8" fmla="*/ 98107 w 795355"/>
              <a:gd name="connsiteY8" fmla="*/ 39719 h 1404210"/>
              <a:gd name="connsiteX9" fmla="*/ 126682 w 795355"/>
              <a:gd name="connsiteY9" fmla="*/ 10192 h 1404210"/>
              <a:gd name="connsiteX10" fmla="*/ 221932 w 795355"/>
              <a:gd name="connsiteY10" fmla="*/ 17812 h 1404210"/>
              <a:gd name="connsiteX11" fmla="*/ 287655 w 795355"/>
              <a:gd name="connsiteY11" fmla="*/ 9239 h 1404210"/>
              <a:gd name="connsiteX12" fmla="*/ 454342 w 795355"/>
              <a:gd name="connsiteY12" fmla="*/ 5430 h 1404210"/>
              <a:gd name="connsiteX13" fmla="*/ 545783 w 795355"/>
              <a:gd name="connsiteY13" fmla="*/ 6381 h 1404210"/>
              <a:gd name="connsiteX14" fmla="*/ 679132 w 795355"/>
              <a:gd name="connsiteY14" fmla="*/ 14002 h 1404210"/>
              <a:gd name="connsiteX15" fmla="*/ 686752 w 795355"/>
              <a:gd name="connsiteY15" fmla="*/ 30194 h 1404210"/>
              <a:gd name="connsiteX16" fmla="*/ 673417 w 795355"/>
              <a:gd name="connsiteY16" fmla="*/ 146399 h 1404210"/>
              <a:gd name="connsiteX17" fmla="*/ 672465 w 795355"/>
              <a:gd name="connsiteY17" fmla="*/ 169259 h 1404210"/>
              <a:gd name="connsiteX18" fmla="*/ 673417 w 795355"/>
              <a:gd name="connsiteY18" fmla="*/ 245459 h 1404210"/>
              <a:gd name="connsiteX19" fmla="*/ 597217 w 795355"/>
              <a:gd name="connsiteY19" fmla="*/ 328327 h 1404210"/>
              <a:gd name="connsiteX20" fmla="*/ 553402 w 795355"/>
              <a:gd name="connsiteY20" fmla="*/ 377857 h 1404210"/>
              <a:gd name="connsiteX21" fmla="*/ 564832 w 795355"/>
              <a:gd name="connsiteY21" fmla="*/ 726472 h 1404210"/>
              <a:gd name="connsiteX22" fmla="*/ 712470 w 795355"/>
              <a:gd name="connsiteY22" fmla="*/ 1062704 h 1404210"/>
              <a:gd name="connsiteX23" fmla="*/ 766762 w 795355"/>
              <a:gd name="connsiteY23" fmla="*/ 1213199 h 1404210"/>
              <a:gd name="connsiteX24" fmla="*/ 783907 w 795355"/>
              <a:gd name="connsiteY24" fmla="*/ 1312259 h 1404210"/>
              <a:gd name="connsiteX25" fmla="*/ 743902 w 795355"/>
              <a:gd name="connsiteY25" fmla="*/ 1385602 h 1404210"/>
              <a:gd name="connsiteX26" fmla="*/ 309562 w 795355"/>
              <a:gd name="connsiteY26" fmla="*/ 1403699 h 1404210"/>
              <a:gd name="connsiteX27" fmla="*/ 54292 w 795355"/>
              <a:gd name="connsiteY27" fmla="*/ 1390365 h 1404210"/>
              <a:gd name="connsiteX28" fmla="*/ 952 w 795355"/>
              <a:gd name="connsiteY28" fmla="*/ 1376077 h 1404210"/>
              <a:gd name="connsiteX29" fmla="*/ 0 w 795355"/>
              <a:gd name="connsiteY29" fmla="*/ 1322737 h 1404210"/>
              <a:gd name="connsiteX0" fmla="*/ 0 w 795355"/>
              <a:gd name="connsiteY0" fmla="*/ 1322737 h 1404210"/>
              <a:gd name="connsiteX1" fmla="*/ 20002 w 795355"/>
              <a:gd name="connsiteY1" fmla="*/ 1265587 h 1404210"/>
              <a:gd name="connsiteX2" fmla="*/ 19050 w 795355"/>
              <a:gd name="connsiteY2" fmla="*/ 1185577 h 1404210"/>
              <a:gd name="connsiteX3" fmla="*/ 54292 w 795355"/>
              <a:gd name="connsiteY3" fmla="*/ 1095090 h 1404210"/>
              <a:gd name="connsiteX4" fmla="*/ 228600 w 795355"/>
              <a:gd name="connsiteY4" fmla="*/ 635984 h 1404210"/>
              <a:gd name="connsiteX5" fmla="*/ 229552 w 795355"/>
              <a:gd name="connsiteY5" fmla="*/ 366427 h 1404210"/>
              <a:gd name="connsiteX6" fmla="*/ 202882 w 795355"/>
              <a:gd name="connsiteY6" fmla="*/ 334042 h 1404210"/>
              <a:gd name="connsiteX7" fmla="*/ 113347 w 795355"/>
              <a:gd name="connsiteY7" fmla="*/ 222599 h 1404210"/>
              <a:gd name="connsiteX8" fmla="*/ 98107 w 795355"/>
              <a:gd name="connsiteY8" fmla="*/ 39719 h 1404210"/>
              <a:gd name="connsiteX9" fmla="*/ 126682 w 795355"/>
              <a:gd name="connsiteY9" fmla="*/ 10192 h 1404210"/>
              <a:gd name="connsiteX10" fmla="*/ 221932 w 795355"/>
              <a:gd name="connsiteY10" fmla="*/ 17812 h 1404210"/>
              <a:gd name="connsiteX11" fmla="*/ 313373 w 795355"/>
              <a:gd name="connsiteY11" fmla="*/ 9239 h 1404210"/>
              <a:gd name="connsiteX12" fmla="*/ 454342 w 795355"/>
              <a:gd name="connsiteY12" fmla="*/ 5430 h 1404210"/>
              <a:gd name="connsiteX13" fmla="*/ 545783 w 795355"/>
              <a:gd name="connsiteY13" fmla="*/ 6381 h 1404210"/>
              <a:gd name="connsiteX14" fmla="*/ 679132 w 795355"/>
              <a:gd name="connsiteY14" fmla="*/ 14002 h 1404210"/>
              <a:gd name="connsiteX15" fmla="*/ 686752 w 795355"/>
              <a:gd name="connsiteY15" fmla="*/ 30194 h 1404210"/>
              <a:gd name="connsiteX16" fmla="*/ 673417 w 795355"/>
              <a:gd name="connsiteY16" fmla="*/ 146399 h 1404210"/>
              <a:gd name="connsiteX17" fmla="*/ 672465 w 795355"/>
              <a:gd name="connsiteY17" fmla="*/ 169259 h 1404210"/>
              <a:gd name="connsiteX18" fmla="*/ 673417 w 795355"/>
              <a:gd name="connsiteY18" fmla="*/ 245459 h 1404210"/>
              <a:gd name="connsiteX19" fmla="*/ 597217 w 795355"/>
              <a:gd name="connsiteY19" fmla="*/ 328327 h 1404210"/>
              <a:gd name="connsiteX20" fmla="*/ 553402 w 795355"/>
              <a:gd name="connsiteY20" fmla="*/ 377857 h 1404210"/>
              <a:gd name="connsiteX21" fmla="*/ 564832 w 795355"/>
              <a:gd name="connsiteY21" fmla="*/ 726472 h 1404210"/>
              <a:gd name="connsiteX22" fmla="*/ 712470 w 795355"/>
              <a:gd name="connsiteY22" fmla="*/ 1062704 h 1404210"/>
              <a:gd name="connsiteX23" fmla="*/ 766762 w 795355"/>
              <a:gd name="connsiteY23" fmla="*/ 1213199 h 1404210"/>
              <a:gd name="connsiteX24" fmla="*/ 783907 w 795355"/>
              <a:gd name="connsiteY24" fmla="*/ 1312259 h 1404210"/>
              <a:gd name="connsiteX25" fmla="*/ 743902 w 795355"/>
              <a:gd name="connsiteY25" fmla="*/ 1385602 h 1404210"/>
              <a:gd name="connsiteX26" fmla="*/ 309562 w 795355"/>
              <a:gd name="connsiteY26" fmla="*/ 1403699 h 1404210"/>
              <a:gd name="connsiteX27" fmla="*/ 54292 w 795355"/>
              <a:gd name="connsiteY27" fmla="*/ 1390365 h 1404210"/>
              <a:gd name="connsiteX28" fmla="*/ 952 w 795355"/>
              <a:gd name="connsiteY28" fmla="*/ 1376077 h 1404210"/>
              <a:gd name="connsiteX29" fmla="*/ 0 w 795355"/>
              <a:gd name="connsiteY29" fmla="*/ 1322737 h 1404210"/>
              <a:gd name="connsiteX0" fmla="*/ 0 w 795355"/>
              <a:gd name="connsiteY0" fmla="*/ 1322737 h 1404210"/>
              <a:gd name="connsiteX1" fmla="*/ 20002 w 795355"/>
              <a:gd name="connsiteY1" fmla="*/ 1265587 h 1404210"/>
              <a:gd name="connsiteX2" fmla="*/ 19050 w 795355"/>
              <a:gd name="connsiteY2" fmla="*/ 1185577 h 1404210"/>
              <a:gd name="connsiteX3" fmla="*/ 54292 w 795355"/>
              <a:gd name="connsiteY3" fmla="*/ 1095090 h 1404210"/>
              <a:gd name="connsiteX4" fmla="*/ 228600 w 795355"/>
              <a:gd name="connsiteY4" fmla="*/ 635984 h 1404210"/>
              <a:gd name="connsiteX5" fmla="*/ 229552 w 795355"/>
              <a:gd name="connsiteY5" fmla="*/ 366427 h 1404210"/>
              <a:gd name="connsiteX6" fmla="*/ 202882 w 795355"/>
              <a:gd name="connsiteY6" fmla="*/ 334042 h 1404210"/>
              <a:gd name="connsiteX7" fmla="*/ 113347 w 795355"/>
              <a:gd name="connsiteY7" fmla="*/ 222599 h 1404210"/>
              <a:gd name="connsiteX8" fmla="*/ 98107 w 795355"/>
              <a:gd name="connsiteY8" fmla="*/ 39719 h 1404210"/>
              <a:gd name="connsiteX9" fmla="*/ 126682 w 795355"/>
              <a:gd name="connsiteY9" fmla="*/ 10192 h 1404210"/>
              <a:gd name="connsiteX10" fmla="*/ 233362 w 795355"/>
              <a:gd name="connsiteY10" fmla="*/ 17812 h 1404210"/>
              <a:gd name="connsiteX11" fmla="*/ 313373 w 795355"/>
              <a:gd name="connsiteY11" fmla="*/ 9239 h 1404210"/>
              <a:gd name="connsiteX12" fmla="*/ 454342 w 795355"/>
              <a:gd name="connsiteY12" fmla="*/ 5430 h 1404210"/>
              <a:gd name="connsiteX13" fmla="*/ 545783 w 795355"/>
              <a:gd name="connsiteY13" fmla="*/ 6381 h 1404210"/>
              <a:gd name="connsiteX14" fmla="*/ 679132 w 795355"/>
              <a:gd name="connsiteY14" fmla="*/ 14002 h 1404210"/>
              <a:gd name="connsiteX15" fmla="*/ 686752 w 795355"/>
              <a:gd name="connsiteY15" fmla="*/ 30194 h 1404210"/>
              <a:gd name="connsiteX16" fmla="*/ 673417 w 795355"/>
              <a:gd name="connsiteY16" fmla="*/ 146399 h 1404210"/>
              <a:gd name="connsiteX17" fmla="*/ 672465 w 795355"/>
              <a:gd name="connsiteY17" fmla="*/ 169259 h 1404210"/>
              <a:gd name="connsiteX18" fmla="*/ 673417 w 795355"/>
              <a:gd name="connsiteY18" fmla="*/ 245459 h 1404210"/>
              <a:gd name="connsiteX19" fmla="*/ 597217 w 795355"/>
              <a:gd name="connsiteY19" fmla="*/ 328327 h 1404210"/>
              <a:gd name="connsiteX20" fmla="*/ 553402 w 795355"/>
              <a:gd name="connsiteY20" fmla="*/ 377857 h 1404210"/>
              <a:gd name="connsiteX21" fmla="*/ 564832 w 795355"/>
              <a:gd name="connsiteY21" fmla="*/ 726472 h 1404210"/>
              <a:gd name="connsiteX22" fmla="*/ 712470 w 795355"/>
              <a:gd name="connsiteY22" fmla="*/ 1062704 h 1404210"/>
              <a:gd name="connsiteX23" fmla="*/ 766762 w 795355"/>
              <a:gd name="connsiteY23" fmla="*/ 1213199 h 1404210"/>
              <a:gd name="connsiteX24" fmla="*/ 783907 w 795355"/>
              <a:gd name="connsiteY24" fmla="*/ 1312259 h 1404210"/>
              <a:gd name="connsiteX25" fmla="*/ 743902 w 795355"/>
              <a:gd name="connsiteY25" fmla="*/ 1385602 h 1404210"/>
              <a:gd name="connsiteX26" fmla="*/ 309562 w 795355"/>
              <a:gd name="connsiteY26" fmla="*/ 1403699 h 1404210"/>
              <a:gd name="connsiteX27" fmla="*/ 54292 w 795355"/>
              <a:gd name="connsiteY27" fmla="*/ 1390365 h 1404210"/>
              <a:gd name="connsiteX28" fmla="*/ 952 w 795355"/>
              <a:gd name="connsiteY28" fmla="*/ 1376077 h 1404210"/>
              <a:gd name="connsiteX29" fmla="*/ 0 w 795355"/>
              <a:gd name="connsiteY29" fmla="*/ 1322737 h 1404210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313373 w 795355"/>
              <a:gd name="connsiteY11" fmla="*/ 5510 h 1400481"/>
              <a:gd name="connsiteX12" fmla="*/ 454342 w 795355"/>
              <a:gd name="connsiteY12" fmla="*/ 1701 h 1400481"/>
              <a:gd name="connsiteX13" fmla="*/ 545783 w 795355"/>
              <a:gd name="connsiteY13" fmla="*/ 2652 h 1400481"/>
              <a:gd name="connsiteX14" fmla="*/ 679132 w 795355"/>
              <a:gd name="connsiteY14" fmla="*/ 10273 h 1400481"/>
              <a:gd name="connsiteX15" fmla="*/ 686752 w 795355"/>
              <a:gd name="connsiteY15" fmla="*/ 26465 h 1400481"/>
              <a:gd name="connsiteX16" fmla="*/ 673417 w 795355"/>
              <a:gd name="connsiteY16" fmla="*/ 142670 h 1400481"/>
              <a:gd name="connsiteX17" fmla="*/ 672465 w 795355"/>
              <a:gd name="connsiteY17" fmla="*/ 165530 h 1400481"/>
              <a:gd name="connsiteX18" fmla="*/ 673417 w 795355"/>
              <a:gd name="connsiteY18" fmla="*/ 241730 h 1400481"/>
              <a:gd name="connsiteX19" fmla="*/ 597217 w 795355"/>
              <a:gd name="connsiteY19" fmla="*/ 324598 h 1400481"/>
              <a:gd name="connsiteX20" fmla="*/ 553402 w 795355"/>
              <a:gd name="connsiteY20" fmla="*/ 374128 h 1400481"/>
              <a:gd name="connsiteX21" fmla="*/ 564832 w 795355"/>
              <a:gd name="connsiteY21" fmla="*/ 722743 h 1400481"/>
              <a:gd name="connsiteX22" fmla="*/ 712470 w 795355"/>
              <a:gd name="connsiteY22" fmla="*/ 1058975 h 1400481"/>
              <a:gd name="connsiteX23" fmla="*/ 766762 w 795355"/>
              <a:gd name="connsiteY23" fmla="*/ 1209470 h 1400481"/>
              <a:gd name="connsiteX24" fmla="*/ 783907 w 795355"/>
              <a:gd name="connsiteY24" fmla="*/ 1308530 h 1400481"/>
              <a:gd name="connsiteX25" fmla="*/ 743902 w 795355"/>
              <a:gd name="connsiteY25" fmla="*/ 1381873 h 1400481"/>
              <a:gd name="connsiteX26" fmla="*/ 309562 w 795355"/>
              <a:gd name="connsiteY26" fmla="*/ 1399970 h 1400481"/>
              <a:gd name="connsiteX27" fmla="*/ 54292 w 795355"/>
              <a:gd name="connsiteY27" fmla="*/ 1386636 h 1400481"/>
              <a:gd name="connsiteX28" fmla="*/ 952 w 795355"/>
              <a:gd name="connsiteY28" fmla="*/ 1372348 h 1400481"/>
              <a:gd name="connsiteX29" fmla="*/ 0 w 795355"/>
              <a:gd name="connsiteY29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56223 w 795355"/>
              <a:gd name="connsiteY11" fmla="*/ 74090 h 1400481"/>
              <a:gd name="connsiteX12" fmla="*/ 313373 w 795355"/>
              <a:gd name="connsiteY12" fmla="*/ 5510 h 1400481"/>
              <a:gd name="connsiteX13" fmla="*/ 454342 w 795355"/>
              <a:gd name="connsiteY13" fmla="*/ 1701 h 1400481"/>
              <a:gd name="connsiteX14" fmla="*/ 545783 w 795355"/>
              <a:gd name="connsiteY14" fmla="*/ 2652 h 1400481"/>
              <a:gd name="connsiteX15" fmla="*/ 679132 w 795355"/>
              <a:gd name="connsiteY15" fmla="*/ 10273 h 1400481"/>
              <a:gd name="connsiteX16" fmla="*/ 686752 w 795355"/>
              <a:gd name="connsiteY16" fmla="*/ 26465 h 1400481"/>
              <a:gd name="connsiteX17" fmla="*/ 673417 w 795355"/>
              <a:gd name="connsiteY17" fmla="*/ 142670 h 1400481"/>
              <a:gd name="connsiteX18" fmla="*/ 672465 w 795355"/>
              <a:gd name="connsiteY18" fmla="*/ 165530 h 1400481"/>
              <a:gd name="connsiteX19" fmla="*/ 673417 w 795355"/>
              <a:gd name="connsiteY19" fmla="*/ 241730 h 1400481"/>
              <a:gd name="connsiteX20" fmla="*/ 597217 w 795355"/>
              <a:gd name="connsiteY20" fmla="*/ 324598 h 1400481"/>
              <a:gd name="connsiteX21" fmla="*/ 553402 w 795355"/>
              <a:gd name="connsiteY21" fmla="*/ 374128 h 1400481"/>
              <a:gd name="connsiteX22" fmla="*/ 564832 w 795355"/>
              <a:gd name="connsiteY22" fmla="*/ 722743 h 1400481"/>
              <a:gd name="connsiteX23" fmla="*/ 712470 w 795355"/>
              <a:gd name="connsiteY23" fmla="*/ 1058975 h 1400481"/>
              <a:gd name="connsiteX24" fmla="*/ 766762 w 795355"/>
              <a:gd name="connsiteY24" fmla="*/ 1209470 h 1400481"/>
              <a:gd name="connsiteX25" fmla="*/ 783907 w 795355"/>
              <a:gd name="connsiteY25" fmla="*/ 1308530 h 1400481"/>
              <a:gd name="connsiteX26" fmla="*/ 743902 w 795355"/>
              <a:gd name="connsiteY26" fmla="*/ 1381873 h 1400481"/>
              <a:gd name="connsiteX27" fmla="*/ 309562 w 795355"/>
              <a:gd name="connsiteY27" fmla="*/ 1399970 h 1400481"/>
              <a:gd name="connsiteX28" fmla="*/ 54292 w 795355"/>
              <a:gd name="connsiteY28" fmla="*/ 1386636 h 1400481"/>
              <a:gd name="connsiteX29" fmla="*/ 952 w 795355"/>
              <a:gd name="connsiteY29" fmla="*/ 1372348 h 1400481"/>
              <a:gd name="connsiteX30" fmla="*/ 0 w 795355"/>
              <a:gd name="connsiteY30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56223 w 795355"/>
              <a:gd name="connsiteY11" fmla="*/ 74090 h 1400481"/>
              <a:gd name="connsiteX12" fmla="*/ 270510 w 795355"/>
              <a:gd name="connsiteY12" fmla="*/ 36942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545783 w 795355"/>
              <a:gd name="connsiteY15" fmla="*/ 2652 h 1400481"/>
              <a:gd name="connsiteX16" fmla="*/ 679132 w 795355"/>
              <a:gd name="connsiteY16" fmla="*/ 10273 h 1400481"/>
              <a:gd name="connsiteX17" fmla="*/ 686752 w 795355"/>
              <a:gd name="connsiteY17" fmla="*/ 26465 h 1400481"/>
              <a:gd name="connsiteX18" fmla="*/ 673417 w 795355"/>
              <a:gd name="connsiteY18" fmla="*/ 142670 h 1400481"/>
              <a:gd name="connsiteX19" fmla="*/ 672465 w 795355"/>
              <a:gd name="connsiteY19" fmla="*/ 165530 h 1400481"/>
              <a:gd name="connsiteX20" fmla="*/ 673417 w 795355"/>
              <a:gd name="connsiteY20" fmla="*/ 241730 h 1400481"/>
              <a:gd name="connsiteX21" fmla="*/ 597217 w 795355"/>
              <a:gd name="connsiteY21" fmla="*/ 324598 h 1400481"/>
              <a:gd name="connsiteX22" fmla="*/ 553402 w 795355"/>
              <a:gd name="connsiteY22" fmla="*/ 374128 h 1400481"/>
              <a:gd name="connsiteX23" fmla="*/ 564832 w 795355"/>
              <a:gd name="connsiteY23" fmla="*/ 722743 h 1400481"/>
              <a:gd name="connsiteX24" fmla="*/ 712470 w 795355"/>
              <a:gd name="connsiteY24" fmla="*/ 1058975 h 1400481"/>
              <a:gd name="connsiteX25" fmla="*/ 766762 w 795355"/>
              <a:gd name="connsiteY25" fmla="*/ 1209470 h 1400481"/>
              <a:gd name="connsiteX26" fmla="*/ 783907 w 795355"/>
              <a:gd name="connsiteY26" fmla="*/ 1308530 h 1400481"/>
              <a:gd name="connsiteX27" fmla="*/ 743902 w 795355"/>
              <a:gd name="connsiteY27" fmla="*/ 1381873 h 1400481"/>
              <a:gd name="connsiteX28" fmla="*/ 309562 w 795355"/>
              <a:gd name="connsiteY28" fmla="*/ 1399970 h 1400481"/>
              <a:gd name="connsiteX29" fmla="*/ 54292 w 795355"/>
              <a:gd name="connsiteY29" fmla="*/ 1386636 h 1400481"/>
              <a:gd name="connsiteX30" fmla="*/ 952 w 795355"/>
              <a:gd name="connsiteY30" fmla="*/ 1372348 h 1400481"/>
              <a:gd name="connsiteX31" fmla="*/ 0 w 795355"/>
              <a:gd name="connsiteY31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56223 w 795355"/>
              <a:gd name="connsiteY11" fmla="*/ 74090 h 1400481"/>
              <a:gd name="connsiteX12" fmla="*/ 299085 w 795355"/>
              <a:gd name="connsiteY12" fmla="*/ 82662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545783 w 795355"/>
              <a:gd name="connsiteY15" fmla="*/ 2652 h 1400481"/>
              <a:gd name="connsiteX16" fmla="*/ 679132 w 795355"/>
              <a:gd name="connsiteY16" fmla="*/ 10273 h 1400481"/>
              <a:gd name="connsiteX17" fmla="*/ 686752 w 795355"/>
              <a:gd name="connsiteY17" fmla="*/ 26465 h 1400481"/>
              <a:gd name="connsiteX18" fmla="*/ 673417 w 795355"/>
              <a:gd name="connsiteY18" fmla="*/ 142670 h 1400481"/>
              <a:gd name="connsiteX19" fmla="*/ 672465 w 795355"/>
              <a:gd name="connsiteY19" fmla="*/ 165530 h 1400481"/>
              <a:gd name="connsiteX20" fmla="*/ 673417 w 795355"/>
              <a:gd name="connsiteY20" fmla="*/ 241730 h 1400481"/>
              <a:gd name="connsiteX21" fmla="*/ 597217 w 795355"/>
              <a:gd name="connsiteY21" fmla="*/ 324598 h 1400481"/>
              <a:gd name="connsiteX22" fmla="*/ 553402 w 795355"/>
              <a:gd name="connsiteY22" fmla="*/ 374128 h 1400481"/>
              <a:gd name="connsiteX23" fmla="*/ 564832 w 795355"/>
              <a:gd name="connsiteY23" fmla="*/ 722743 h 1400481"/>
              <a:gd name="connsiteX24" fmla="*/ 712470 w 795355"/>
              <a:gd name="connsiteY24" fmla="*/ 1058975 h 1400481"/>
              <a:gd name="connsiteX25" fmla="*/ 766762 w 795355"/>
              <a:gd name="connsiteY25" fmla="*/ 1209470 h 1400481"/>
              <a:gd name="connsiteX26" fmla="*/ 783907 w 795355"/>
              <a:gd name="connsiteY26" fmla="*/ 1308530 h 1400481"/>
              <a:gd name="connsiteX27" fmla="*/ 743902 w 795355"/>
              <a:gd name="connsiteY27" fmla="*/ 1381873 h 1400481"/>
              <a:gd name="connsiteX28" fmla="*/ 309562 w 795355"/>
              <a:gd name="connsiteY28" fmla="*/ 1399970 h 1400481"/>
              <a:gd name="connsiteX29" fmla="*/ 54292 w 795355"/>
              <a:gd name="connsiteY29" fmla="*/ 1386636 h 1400481"/>
              <a:gd name="connsiteX30" fmla="*/ 952 w 795355"/>
              <a:gd name="connsiteY30" fmla="*/ 1372348 h 1400481"/>
              <a:gd name="connsiteX31" fmla="*/ 0 w 795355"/>
              <a:gd name="connsiteY31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56223 w 795355"/>
              <a:gd name="connsiteY11" fmla="*/ 74090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545783 w 795355"/>
              <a:gd name="connsiteY15" fmla="*/ 2652 h 1400481"/>
              <a:gd name="connsiteX16" fmla="*/ 679132 w 795355"/>
              <a:gd name="connsiteY16" fmla="*/ 10273 h 1400481"/>
              <a:gd name="connsiteX17" fmla="*/ 686752 w 795355"/>
              <a:gd name="connsiteY17" fmla="*/ 26465 h 1400481"/>
              <a:gd name="connsiteX18" fmla="*/ 673417 w 795355"/>
              <a:gd name="connsiteY18" fmla="*/ 142670 h 1400481"/>
              <a:gd name="connsiteX19" fmla="*/ 672465 w 795355"/>
              <a:gd name="connsiteY19" fmla="*/ 165530 h 1400481"/>
              <a:gd name="connsiteX20" fmla="*/ 673417 w 795355"/>
              <a:gd name="connsiteY20" fmla="*/ 241730 h 1400481"/>
              <a:gd name="connsiteX21" fmla="*/ 597217 w 795355"/>
              <a:gd name="connsiteY21" fmla="*/ 324598 h 1400481"/>
              <a:gd name="connsiteX22" fmla="*/ 553402 w 795355"/>
              <a:gd name="connsiteY22" fmla="*/ 374128 h 1400481"/>
              <a:gd name="connsiteX23" fmla="*/ 564832 w 795355"/>
              <a:gd name="connsiteY23" fmla="*/ 722743 h 1400481"/>
              <a:gd name="connsiteX24" fmla="*/ 712470 w 795355"/>
              <a:gd name="connsiteY24" fmla="*/ 1058975 h 1400481"/>
              <a:gd name="connsiteX25" fmla="*/ 766762 w 795355"/>
              <a:gd name="connsiteY25" fmla="*/ 1209470 h 1400481"/>
              <a:gd name="connsiteX26" fmla="*/ 783907 w 795355"/>
              <a:gd name="connsiteY26" fmla="*/ 1308530 h 1400481"/>
              <a:gd name="connsiteX27" fmla="*/ 743902 w 795355"/>
              <a:gd name="connsiteY27" fmla="*/ 1381873 h 1400481"/>
              <a:gd name="connsiteX28" fmla="*/ 309562 w 795355"/>
              <a:gd name="connsiteY28" fmla="*/ 1399970 h 1400481"/>
              <a:gd name="connsiteX29" fmla="*/ 54292 w 795355"/>
              <a:gd name="connsiteY29" fmla="*/ 1386636 h 1400481"/>
              <a:gd name="connsiteX30" fmla="*/ 952 w 795355"/>
              <a:gd name="connsiteY30" fmla="*/ 1372348 h 1400481"/>
              <a:gd name="connsiteX31" fmla="*/ 0 w 795355"/>
              <a:gd name="connsiteY31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7651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545783 w 795355"/>
              <a:gd name="connsiteY15" fmla="*/ 2652 h 1400481"/>
              <a:gd name="connsiteX16" fmla="*/ 679132 w 795355"/>
              <a:gd name="connsiteY16" fmla="*/ 10273 h 1400481"/>
              <a:gd name="connsiteX17" fmla="*/ 686752 w 795355"/>
              <a:gd name="connsiteY17" fmla="*/ 26465 h 1400481"/>
              <a:gd name="connsiteX18" fmla="*/ 673417 w 795355"/>
              <a:gd name="connsiteY18" fmla="*/ 142670 h 1400481"/>
              <a:gd name="connsiteX19" fmla="*/ 672465 w 795355"/>
              <a:gd name="connsiteY19" fmla="*/ 165530 h 1400481"/>
              <a:gd name="connsiteX20" fmla="*/ 673417 w 795355"/>
              <a:gd name="connsiteY20" fmla="*/ 241730 h 1400481"/>
              <a:gd name="connsiteX21" fmla="*/ 597217 w 795355"/>
              <a:gd name="connsiteY21" fmla="*/ 324598 h 1400481"/>
              <a:gd name="connsiteX22" fmla="*/ 553402 w 795355"/>
              <a:gd name="connsiteY22" fmla="*/ 374128 h 1400481"/>
              <a:gd name="connsiteX23" fmla="*/ 564832 w 795355"/>
              <a:gd name="connsiteY23" fmla="*/ 722743 h 1400481"/>
              <a:gd name="connsiteX24" fmla="*/ 712470 w 795355"/>
              <a:gd name="connsiteY24" fmla="*/ 1058975 h 1400481"/>
              <a:gd name="connsiteX25" fmla="*/ 766762 w 795355"/>
              <a:gd name="connsiteY25" fmla="*/ 1209470 h 1400481"/>
              <a:gd name="connsiteX26" fmla="*/ 783907 w 795355"/>
              <a:gd name="connsiteY26" fmla="*/ 1308530 h 1400481"/>
              <a:gd name="connsiteX27" fmla="*/ 743902 w 795355"/>
              <a:gd name="connsiteY27" fmla="*/ 1381873 h 1400481"/>
              <a:gd name="connsiteX28" fmla="*/ 309562 w 795355"/>
              <a:gd name="connsiteY28" fmla="*/ 1399970 h 1400481"/>
              <a:gd name="connsiteX29" fmla="*/ 54292 w 795355"/>
              <a:gd name="connsiteY29" fmla="*/ 1386636 h 1400481"/>
              <a:gd name="connsiteX30" fmla="*/ 952 w 795355"/>
              <a:gd name="connsiteY30" fmla="*/ 1372348 h 1400481"/>
              <a:gd name="connsiteX31" fmla="*/ 0 w 795355"/>
              <a:gd name="connsiteY31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7651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45783 w 795355"/>
              <a:gd name="connsiteY16" fmla="*/ 2652 h 1400481"/>
              <a:gd name="connsiteX17" fmla="*/ 679132 w 795355"/>
              <a:gd name="connsiteY17" fmla="*/ 10273 h 1400481"/>
              <a:gd name="connsiteX18" fmla="*/ 686752 w 795355"/>
              <a:gd name="connsiteY18" fmla="*/ 26465 h 1400481"/>
              <a:gd name="connsiteX19" fmla="*/ 673417 w 795355"/>
              <a:gd name="connsiteY19" fmla="*/ 142670 h 1400481"/>
              <a:gd name="connsiteX20" fmla="*/ 672465 w 795355"/>
              <a:gd name="connsiteY20" fmla="*/ 165530 h 1400481"/>
              <a:gd name="connsiteX21" fmla="*/ 673417 w 795355"/>
              <a:gd name="connsiteY21" fmla="*/ 241730 h 1400481"/>
              <a:gd name="connsiteX22" fmla="*/ 597217 w 795355"/>
              <a:gd name="connsiteY22" fmla="*/ 324598 h 1400481"/>
              <a:gd name="connsiteX23" fmla="*/ 553402 w 795355"/>
              <a:gd name="connsiteY23" fmla="*/ 374128 h 1400481"/>
              <a:gd name="connsiteX24" fmla="*/ 564832 w 795355"/>
              <a:gd name="connsiteY24" fmla="*/ 722743 h 1400481"/>
              <a:gd name="connsiteX25" fmla="*/ 712470 w 795355"/>
              <a:gd name="connsiteY25" fmla="*/ 1058975 h 1400481"/>
              <a:gd name="connsiteX26" fmla="*/ 766762 w 795355"/>
              <a:gd name="connsiteY26" fmla="*/ 1209470 h 1400481"/>
              <a:gd name="connsiteX27" fmla="*/ 783907 w 795355"/>
              <a:gd name="connsiteY27" fmla="*/ 1308530 h 1400481"/>
              <a:gd name="connsiteX28" fmla="*/ 743902 w 795355"/>
              <a:gd name="connsiteY28" fmla="*/ 1381873 h 1400481"/>
              <a:gd name="connsiteX29" fmla="*/ 309562 w 795355"/>
              <a:gd name="connsiteY29" fmla="*/ 1399970 h 1400481"/>
              <a:gd name="connsiteX30" fmla="*/ 54292 w 795355"/>
              <a:gd name="connsiteY30" fmla="*/ 1386636 h 1400481"/>
              <a:gd name="connsiteX31" fmla="*/ 952 w 795355"/>
              <a:gd name="connsiteY31" fmla="*/ 1372348 h 1400481"/>
              <a:gd name="connsiteX32" fmla="*/ 0 w 795355"/>
              <a:gd name="connsiteY32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7651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07683 w 795355"/>
              <a:gd name="connsiteY16" fmla="*/ 31227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7651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9085 w 795355"/>
              <a:gd name="connsiteY12" fmla="*/ 76947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3370 w 795355"/>
              <a:gd name="connsiteY12" fmla="*/ 62660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9085 w 795355"/>
              <a:gd name="connsiteY12" fmla="*/ 76948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296228 w 795355"/>
              <a:gd name="connsiteY12" fmla="*/ 9123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1943 w 795355"/>
              <a:gd name="connsiteY12" fmla="*/ 82664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7658 w 795355"/>
              <a:gd name="connsiteY12" fmla="*/ 7980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7658 w 795355"/>
              <a:gd name="connsiteY12" fmla="*/ 7980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76250 w 795355"/>
              <a:gd name="connsiteY15" fmla="*/ 68375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7658 w 795355"/>
              <a:gd name="connsiteY12" fmla="*/ 7980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64344 w 795355"/>
              <a:gd name="connsiteY15" fmla="*/ 75519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7658 w 795355"/>
              <a:gd name="connsiteY12" fmla="*/ 7980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64344 w 795355"/>
              <a:gd name="connsiteY15" fmla="*/ 75519 h 1400481"/>
              <a:gd name="connsiteX16" fmla="*/ 533400 w 795355"/>
              <a:gd name="connsiteY16" fmla="*/ 74090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9008 h 1400481"/>
              <a:gd name="connsiteX1" fmla="*/ 20002 w 795355"/>
              <a:gd name="connsiteY1" fmla="*/ 1261858 h 1400481"/>
              <a:gd name="connsiteX2" fmla="*/ 19050 w 795355"/>
              <a:gd name="connsiteY2" fmla="*/ 1181848 h 1400481"/>
              <a:gd name="connsiteX3" fmla="*/ 54292 w 795355"/>
              <a:gd name="connsiteY3" fmla="*/ 1091361 h 1400481"/>
              <a:gd name="connsiteX4" fmla="*/ 228600 w 795355"/>
              <a:gd name="connsiteY4" fmla="*/ 632255 h 1400481"/>
              <a:gd name="connsiteX5" fmla="*/ 229552 w 795355"/>
              <a:gd name="connsiteY5" fmla="*/ 362698 h 1400481"/>
              <a:gd name="connsiteX6" fmla="*/ 202882 w 795355"/>
              <a:gd name="connsiteY6" fmla="*/ 330313 h 1400481"/>
              <a:gd name="connsiteX7" fmla="*/ 113347 w 795355"/>
              <a:gd name="connsiteY7" fmla="*/ 218870 h 1400481"/>
              <a:gd name="connsiteX8" fmla="*/ 98107 w 795355"/>
              <a:gd name="connsiteY8" fmla="*/ 35990 h 1400481"/>
              <a:gd name="connsiteX9" fmla="*/ 126682 w 795355"/>
              <a:gd name="connsiteY9" fmla="*/ 6463 h 1400481"/>
              <a:gd name="connsiteX10" fmla="*/ 233362 w 795355"/>
              <a:gd name="connsiteY10" fmla="*/ 14083 h 1400481"/>
              <a:gd name="connsiteX11" fmla="*/ 244794 w 795355"/>
              <a:gd name="connsiteY11" fmla="*/ 79805 h 1400481"/>
              <a:gd name="connsiteX12" fmla="*/ 307658 w 795355"/>
              <a:gd name="connsiteY12" fmla="*/ 79806 h 1400481"/>
              <a:gd name="connsiteX13" fmla="*/ 313373 w 795355"/>
              <a:gd name="connsiteY13" fmla="*/ 5510 h 1400481"/>
              <a:gd name="connsiteX14" fmla="*/ 454342 w 795355"/>
              <a:gd name="connsiteY14" fmla="*/ 1701 h 1400481"/>
              <a:gd name="connsiteX15" fmla="*/ 464344 w 795355"/>
              <a:gd name="connsiteY15" fmla="*/ 75519 h 1400481"/>
              <a:gd name="connsiteX16" fmla="*/ 538163 w 795355"/>
              <a:gd name="connsiteY16" fmla="*/ 76471 h 1400481"/>
              <a:gd name="connsiteX17" fmla="*/ 545783 w 795355"/>
              <a:gd name="connsiteY17" fmla="*/ 2652 h 1400481"/>
              <a:gd name="connsiteX18" fmla="*/ 679132 w 795355"/>
              <a:gd name="connsiteY18" fmla="*/ 10273 h 1400481"/>
              <a:gd name="connsiteX19" fmla="*/ 686752 w 795355"/>
              <a:gd name="connsiteY19" fmla="*/ 26465 h 1400481"/>
              <a:gd name="connsiteX20" fmla="*/ 673417 w 795355"/>
              <a:gd name="connsiteY20" fmla="*/ 142670 h 1400481"/>
              <a:gd name="connsiteX21" fmla="*/ 672465 w 795355"/>
              <a:gd name="connsiteY21" fmla="*/ 165530 h 1400481"/>
              <a:gd name="connsiteX22" fmla="*/ 673417 w 795355"/>
              <a:gd name="connsiteY22" fmla="*/ 241730 h 1400481"/>
              <a:gd name="connsiteX23" fmla="*/ 597217 w 795355"/>
              <a:gd name="connsiteY23" fmla="*/ 324598 h 1400481"/>
              <a:gd name="connsiteX24" fmla="*/ 553402 w 795355"/>
              <a:gd name="connsiteY24" fmla="*/ 374128 h 1400481"/>
              <a:gd name="connsiteX25" fmla="*/ 564832 w 795355"/>
              <a:gd name="connsiteY25" fmla="*/ 722743 h 1400481"/>
              <a:gd name="connsiteX26" fmla="*/ 712470 w 795355"/>
              <a:gd name="connsiteY26" fmla="*/ 1058975 h 1400481"/>
              <a:gd name="connsiteX27" fmla="*/ 766762 w 795355"/>
              <a:gd name="connsiteY27" fmla="*/ 1209470 h 1400481"/>
              <a:gd name="connsiteX28" fmla="*/ 783907 w 795355"/>
              <a:gd name="connsiteY28" fmla="*/ 1308530 h 1400481"/>
              <a:gd name="connsiteX29" fmla="*/ 743902 w 795355"/>
              <a:gd name="connsiteY29" fmla="*/ 1381873 h 1400481"/>
              <a:gd name="connsiteX30" fmla="*/ 309562 w 795355"/>
              <a:gd name="connsiteY30" fmla="*/ 1399970 h 1400481"/>
              <a:gd name="connsiteX31" fmla="*/ 54292 w 795355"/>
              <a:gd name="connsiteY31" fmla="*/ 1386636 h 1400481"/>
              <a:gd name="connsiteX32" fmla="*/ 952 w 795355"/>
              <a:gd name="connsiteY32" fmla="*/ 1372348 h 1400481"/>
              <a:gd name="connsiteX33" fmla="*/ 0 w 795355"/>
              <a:gd name="connsiteY33" fmla="*/ 1319008 h 1400481"/>
              <a:gd name="connsiteX0" fmla="*/ 0 w 795355"/>
              <a:gd name="connsiteY0" fmla="*/ 1317873 h 1399346"/>
              <a:gd name="connsiteX1" fmla="*/ 20002 w 795355"/>
              <a:gd name="connsiteY1" fmla="*/ 1260723 h 1399346"/>
              <a:gd name="connsiteX2" fmla="*/ 19050 w 795355"/>
              <a:gd name="connsiteY2" fmla="*/ 1180713 h 1399346"/>
              <a:gd name="connsiteX3" fmla="*/ 54292 w 795355"/>
              <a:gd name="connsiteY3" fmla="*/ 1090226 h 1399346"/>
              <a:gd name="connsiteX4" fmla="*/ 228600 w 795355"/>
              <a:gd name="connsiteY4" fmla="*/ 631120 h 1399346"/>
              <a:gd name="connsiteX5" fmla="*/ 229552 w 795355"/>
              <a:gd name="connsiteY5" fmla="*/ 361563 h 1399346"/>
              <a:gd name="connsiteX6" fmla="*/ 202882 w 795355"/>
              <a:gd name="connsiteY6" fmla="*/ 329178 h 1399346"/>
              <a:gd name="connsiteX7" fmla="*/ 113347 w 795355"/>
              <a:gd name="connsiteY7" fmla="*/ 217735 h 1399346"/>
              <a:gd name="connsiteX8" fmla="*/ 98107 w 795355"/>
              <a:gd name="connsiteY8" fmla="*/ 34855 h 1399346"/>
              <a:gd name="connsiteX9" fmla="*/ 126682 w 795355"/>
              <a:gd name="connsiteY9" fmla="*/ 5328 h 1399346"/>
              <a:gd name="connsiteX10" fmla="*/ 233362 w 795355"/>
              <a:gd name="connsiteY10" fmla="*/ 12948 h 1399346"/>
              <a:gd name="connsiteX11" fmla="*/ 244794 w 795355"/>
              <a:gd name="connsiteY11" fmla="*/ 78670 h 1399346"/>
              <a:gd name="connsiteX12" fmla="*/ 307658 w 795355"/>
              <a:gd name="connsiteY12" fmla="*/ 78671 h 1399346"/>
              <a:gd name="connsiteX13" fmla="*/ 330042 w 795355"/>
              <a:gd name="connsiteY13" fmla="*/ 6757 h 1399346"/>
              <a:gd name="connsiteX14" fmla="*/ 454342 w 795355"/>
              <a:gd name="connsiteY14" fmla="*/ 566 h 1399346"/>
              <a:gd name="connsiteX15" fmla="*/ 464344 w 795355"/>
              <a:gd name="connsiteY15" fmla="*/ 74384 h 1399346"/>
              <a:gd name="connsiteX16" fmla="*/ 538163 w 795355"/>
              <a:gd name="connsiteY16" fmla="*/ 75336 h 1399346"/>
              <a:gd name="connsiteX17" fmla="*/ 545783 w 795355"/>
              <a:gd name="connsiteY17" fmla="*/ 1517 h 1399346"/>
              <a:gd name="connsiteX18" fmla="*/ 679132 w 795355"/>
              <a:gd name="connsiteY18" fmla="*/ 9138 h 1399346"/>
              <a:gd name="connsiteX19" fmla="*/ 686752 w 795355"/>
              <a:gd name="connsiteY19" fmla="*/ 25330 h 1399346"/>
              <a:gd name="connsiteX20" fmla="*/ 673417 w 795355"/>
              <a:gd name="connsiteY20" fmla="*/ 141535 h 1399346"/>
              <a:gd name="connsiteX21" fmla="*/ 672465 w 795355"/>
              <a:gd name="connsiteY21" fmla="*/ 164395 h 1399346"/>
              <a:gd name="connsiteX22" fmla="*/ 673417 w 795355"/>
              <a:gd name="connsiteY22" fmla="*/ 240595 h 1399346"/>
              <a:gd name="connsiteX23" fmla="*/ 597217 w 795355"/>
              <a:gd name="connsiteY23" fmla="*/ 323463 h 1399346"/>
              <a:gd name="connsiteX24" fmla="*/ 553402 w 795355"/>
              <a:gd name="connsiteY24" fmla="*/ 372993 h 1399346"/>
              <a:gd name="connsiteX25" fmla="*/ 564832 w 795355"/>
              <a:gd name="connsiteY25" fmla="*/ 721608 h 1399346"/>
              <a:gd name="connsiteX26" fmla="*/ 712470 w 795355"/>
              <a:gd name="connsiteY26" fmla="*/ 1057840 h 1399346"/>
              <a:gd name="connsiteX27" fmla="*/ 766762 w 795355"/>
              <a:gd name="connsiteY27" fmla="*/ 1208335 h 1399346"/>
              <a:gd name="connsiteX28" fmla="*/ 783907 w 795355"/>
              <a:gd name="connsiteY28" fmla="*/ 1307395 h 1399346"/>
              <a:gd name="connsiteX29" fmla="*/ 743902 w 795355"/>
              <a:gd name="connsiteY29" fmla="*/ 1380738 h 1399346"/>
              <a:gd name="connsiteX30" fmla="*/ 309562 w 795355"/>
              <a:gd name="connsiteY30" fmla="*/ 1398835 h 1399346"/>
              <a:gd name="connsiteX31" fmla="*/ 54292 w 795355"/>
              <a:gd name="connsiteY31" fmla="*/ 1385501 h 1399346"/>
              <a:gd name="connsiteX32" fmla="*/ 952 w 795355"/>
              <a:gd name="connsiteY32" fmla="*/ 1371213 h 1399346"/>
              <a:gd name="connsiteX33" fmla="*/ 0 w 795355"/>
              <a:gd name="connsiteY33" fmla="*/ 1317873 h 1399346"/>
              <a:gd name="connsiteX0" fmla="*/ 0 w 795355"/>
              <a:gd name="connsiteY0" fmla="*/ 1317873 h 1399346"/>
              <a:gd name="connsiteX1" fmla="*/ 20002 w 795355"/>
              <a:gd name="connsiteY1" fmla="*/ 1260723 h 1399346"/>
              <a:gd name="connsiteX2" fmla="*/ 19050 w 795355"/>
              <a:gd name="connsiteY2" fmla="*/ 1180713 h 1399346"/>
              <a:gd name="connsiteX3" fmla="*/ 54292 w 795355"/>
              <a:gd name="connsiteY3" fmla="*/ 1090226 h 1399346"/>
              <a:gd name="connsiteX4" fmla="*/ 228600 w 795355"/>
              <a:gd name="connsiteY4" fmla="*/ 631120 h 1399346"/>
              <a:gd name="connsiteX5" fmla="*/ 229552 w 795355"/>
              <a:gd name="connsiteY5" fmla="*/ 361563 h 1399346"/>
              <a:gd name="connsiteX6" fmla="*/ 202882 w 795355"/>
              <a:gd name="connsiteY6" fmla="*/ 329178 h 1399346"/>
              <a:gd name="connsiteX7" fmla="*/ 113347 w 795355"/>
              <a:gd name="connsiteY7" fmla="*/ 217735 h 1399346"/>
              <a:gd name="connsiteX8" fmla="*/ 98107 w 795355"/>
              <a:gd name="connsiteY8" fmla="*/ 34855 h 1399346"/>
              <a:gd name="connsiteX9" fmla="*/ 126682 w 795355"/>
              <a:gd name="connsiteY9" fmla="*/ 5328 h 1399346"/>
              <a:gd name="connsiteX10" fmla="*/ 233362 w 795355"/>
              <a:gd name="connsiteY10" fmla="*/ 12948 h 1399346"/>
              <a:gd name="connsiteX11" fmla="*/ 244794 w 795355"/>
              <a:gd name="connsiteY11" fmla="*/ 78670 h 1399346"/>
              <a:gd name="connsiteX12" fmla="*/ 307658 w 795355"/>
              <a:gd name="connsiteY12" fmla="*/ 78671 h 1399346"/>
              <a:gd name="connsiteX13" fmla="*/ 330042 w 795355"/>
              <a:gd name="connsiteY13" fmla="*/ 6757 h 1399346"/>
              <a:gd name="connsiteX14" fmla="*/ 454342 w 795355"/>
              <a:gd name="connsiteY14" fmla="*/ 566 h 1399346"/>
              <a:gd name="connsiteX15" fmla="*/ 464344 w 795355"/>
              <a:gd name="connsiteY15" fmla="*/ 74384 h 1399346"/>
              <a:gd name="connsiteX16" fmla="*/ 538163 w 795355"/>
              <a:gd name="connsiteY16" fmla="*/ 75336 h 1399346"/>
              <a:gd name="connsiteX17" fmla="*/ 545783 w 795355"/>
              <a:gd name="connsiteY17" fmla="*/ 1517 h 1399346"/>
              <a:gd name="connsiteX18" fmla="*/ 679132 w 795355"/>
              <a:gd name="connsiteY18" fmla="*/ 9138 h 1399346"/>
              <a:gd name="connsiteX19" fmla="*/ 686752 w 795355"/>
              <a:gd name="connsiteY19" fmla="*/ 25330 h 1399346"/>
              <a:gd name="connsiteX20" fmla="*/ 673417 w 795355"/>
              <a:gd name="connsiteY20" fmla="*/ 141535 h 1399346"/>
              <a:gd name="connsiteX21" fmla="*/ 672465 w 795355"/>
              <a:gd name="connsiteY21" fmla="*/ 164395 h 1399346"/>
              <a:gd name="connsiteX22" fmla="*/ 673417 w 795355"/>
              <a:gd name="connsiteY22" fmla="*/ 240595 h 1399346"/>
              <a:gd name="connsiteX23" fmla="*/ 597217 w 795355"/>
              <a:gd name="connsiteY23" fmla="*/ 323463 h 1399346"/>
              <a:gd name="connsiteX24" fmla="*/ 553402 w 795355"/>
              <a:gd name="connsiteY24" fmla="*/ 372993 h 1399346"/>
              <a:gd name="connsiteX25" fmla="*/ 564832 w 795355"/>
              <a:gd name="connsiteY25" fmla="*/ 721608 h 1399346"/>
              <a:gd name="connsiteX26" fmla="*/ 712470 w 795355"/>
              <a:gd name="connsiteY26" fmla="*/ 1057840 h 1399346"/>
              <a:gd name="connsiteX27" fmla="*/ 766762 w 795355"/>
              <a:gd name="connsiteY27" fmla="*/ 1208335 h 1399346"/>
              <a:gd name="connsiteX28" fmla="*/ 783907 w 795355"/>
              <a:gd name="connsiteY28" fmla="*/ 1307395 h 1399346"/>
              <a:gd name="connsiteX29" fmla="*/ 743902 w 795355"/>
              <a:gd name="connsiteY29" fmla="*/ 1380738 h 1399346"/>
              <a:gd name="connsiteX30" fmla="*/ 309562 w 795355"/>
              <a:gd name="connsiteY30" fmla="*/ 1398835 h 1399346"/>
              <a:gd name="connsiteX31" fmla="*/ 54292 w 795355"/>
              <a:gd name="connsiteY31" fmla="*/ 1385501 h 1399346"/>
              <a:gd name="connsiteX32" fmla="*/ 952 w 795355"/>
              <a:gd name="connsiteY32" fmla="*/ 1371213 h 1399346"/>
              <a:gd name="connsiteX33" fmla="*/ 0 w 795355"/>
              <a:gd name="connsiteY33" fmla="*/ 1317873 h 1399346"/>
              <a:gd name="connsiteX0" fmla="*/ 0 w 795355"/>
              <a:gd name="connsiteY0" fmla="*/ 1317873 h 1399346"/>
              <a:gd name="connsiteX1" fmla="*/ 20002 w 795355"/>
              <a:gd name="connsiteY1" fmla="*/ 1260723 h 1399346"/>
              <a:gd name="connsiteX2" fmla="*/ 19050 w 795355"/>
              <a:gd name="connsiteY2" fmla="*/ 1180713 h 1399346"/>
              <a:gd name="connsiteX3" fmla="*/ 54292 w 795355"/>
              <a:gd name="connsiteY3" fmla="*/ 1090226 h 1399346"/>
              <a:gd name="connsiteX4" fmla="*/ 228600 w 795355"/>
              <a:gd name="connsiteY4" fmla="*/ 631120 h 1399346"/>
              <a:gd name="connsiteX5" fmla="*/ 229552 w 795355"/>
              <a:gd name="connsiteY5" fmla="*/ 361563 h 1399346"/>
              <a:gd name="connsiteX6" fmla="*/ 202882 w 795355"/>
              <a:gd name="connsiteY6" fmla="*/ 329178 h 1399346"/>
              <a:gd name="connsiteX7" fmla="*/ 113347 w 795355"/>
              <a:gd name="connsiteY7" fmla="*/ 217735 h 1399346"/>
              <a:gd name="connsiteX8" fmla="*/ 98107 w 795355"/>
              <a:gd name="connsiteY8" fmla="*/ 34855 h 1399346"/>
              <a:gd name="connsiteX9" fmla="*/ 126682 w 795355"/>
              <a:gd name="connsiteY9" fmla="*/ 5328 h 1399346"/>
              <a:gd name="connsiteX10" fmla="*/ 233362 w 795355"/>
              <a:gd name="connsiteY10" fmla="*/ 12948 h 1399346"/>
              <a:gd name="connsiteX11" fmla="*/ 244794 w 795355"/>
              <a:gd name="connsiteY11" fmla="*/ 78670 h 1399346"/>
              <a:gd name="connsiteX12" fmla="*/ 326708 w 795355"/>
              <a:gd name="connsiteY12" fmla="*/ 73909 h 1399346"/>
              <a:gd name="connsiteX13" fmla="*/ 330042 w 795355"/>
              <a:gd name="connsiteY13" fmla="*/ 6757 h 1399346"/>
              <a:gd name="connsiteX14" fmla="*/ 454342 w 795355"/>
              <a:gd name="connsiteY14" fmla="*/ 566 h 1399346"/>
              <a:gd name="connsiteX15" fmla="*/ 464344 w 795355"/>
              <a:gd name="connsiteY15" fmla="*/ 74384 h 1399346"/>
              <a:gd name="connsiteX16" fmla="*/ 538163 w 795355"/>
              <a:gd name="connsiteY16" fmla="*/ 75336 h 1399346"/>
              <a:gd name="connsiteX17" fmla="*/ 545783 w 795355"/>
              <a:gd name="connsiteY17" fmla="*/ 1517 h 1399346"/>
              <a:gd name="connsiteX18" fmla="*/ 679132 w 795355"/>
              <a:gd name="connsiteY18" fmla="*/ 9138 h 1399346"/>
              <a:gd name="connsiteX19" fmla="*/ 686752 w 795355"/>
              <a:gd name="connsiteY19" fmla="*/ 25330 h 1399346"/>
              <a:gd name="connsiteX20" fmla="*/ 673417 w 795355"/>
              <a:gd name="connsiteY20" fmla="*/ 141535 h 1399346"/>
              <a:gd name="connsiteX21" fmla="*/ 672465 w 795355"/>
              <a:gd name="connsiteY21" fmla="*/ 164395 h 1399346"/>
              <a:gd name="connsiteX22" fmla="*/ 673417 w 795355"/>
              <a:gd name="connsiteY22" fmla="*/ 240595 h 1399346"/>
              <a:gd name="connsiteX23" fmla="*/ 597217 w 795355"/>
              <a:gd name="connsiteY23" fmla="*/ 323463 h 1399346"/>
              <a:gd name="connsiteX24" fmla="*/ 553402 w 795355"/>
              <a:gd name="connsiteY24" fmla="*/ 372993 h 1399346"/>
              <a:gd name="connsiteX25" fmla="*/ 564832 w 795355"/>
              <a:gd name="connsiteY25" fmla="*/ 721608 h 1399346"/>
              <a:gd name="connsiteX26" fmla="*/ 712470 w 795355"/>
              <a:gd name="connsiteY26" fmla="*/ 1057840 h 1399346"/>
              <a:gd name="connsiteX27" fmla="*/ 766762 w 795355"/>
              <a:gd name="connsiteY27" fmla="*/ 1208335 h 1399346"/>
              <a:gd name="connsiteX28" fmla="*/ 783907 w 795355"/>
              <a:gd name="connsiteY28" fmla="*/ 1307395 h 1399346"/>
              <a:gd name="connsiteX29" fmla="*/ 743902 w 795355"/>
              <a:gd name="connsiteY29" fmla="*/ 1380738 h 1399346"/>
              <a:gd name="connsiteX30" fmla="*/ 309562 w 795355"/>
              <a:gd name="connsiteY30" fmla="*/ 1398835 h 1399346"/>
              <a:gd name="connsiteX31" fmla="*/ 54292 w 795355"/>
              <a:gd name="connsiteY31" fmla="*/ 1385501 h 1399346"/>
              <a:gd name="connsiteX32" fmla="*/ 952 w 795355"/>
              <a:gd name="connsiteY32" fmla="*/ 1371213 h 1399346"/>
              <a:gd name="connsiteX33" fmla="*/ 0 w 795355"/>
              <a:gd name="connsiteY33" fmla="*/ 1317873 h 1399346"/>
              <a:gd name="connsiteX0" fmla="*/ 0 w 795355"/>
              <a:gd name="connsiteY0" fmla="*/ 1317873 h 1399346"/>
              <a:gd name="connsiteX1" fmla="*/ 20002 w 795355"/>
              <a:gd name="connsiteY1" fmla="*/ 1260723 h 1399346"/>
              <a:gd name="connsiteX2" fmla="*/ 19050 w 795355"/>
              <a:gd name="connsiteY2" fmla="*/ 1180713 h 1399346"/>
              <a:gd name="connsiteX3" fmla="*/ 54292 w 795355"/>
              <a:gd name="connsiteY3" fmla="*/ 1090226 h 1399346"/>
              <a:gd name="connsiteX4" fmla="*/ 228600 w 795355"/>
              <a:gd name="connsiteY4" fmla="*/ 631120 h 1399346"/>
              <a:gd name="connsiteX5" fmla="*/ 229552 w 795355"/>
              <a:gd name="connsiteY5" fmla="*/ 361563 h 1399346"/>
              <a:gd name="connsiteX6" fmla="*/ 202882 w 795355"/>
              <a:gd name="connsiteY6" fmla="*/ 329178 h 1399346"/>
              <a:gd name="connsiteX7" fmla="*/ 113347 w 795355"/>
              <a:gd name="connsiteY7" fmla="*/ 217735 h 1399346"/>
              <a:gd name="connsiteX8" fmla="*/ 98107 w 795355"/>
              <a:gd name="connsiteY8" fmla="*/ 34855 h 1399346"/>
              <a:gd name="connsiteX9" fmla="*/ 126682 w 795355"/>
              <a:gd name="connsiteY9" fmla="*/ 5328 h 1399346"/>
              <a:gd name="connsiteX10" fmla="*/ 233362 w 795355"/>
              <a:gd name="connsiteY10" fmla="*/ 12948 h 1399346"/>
              <a:gd name="connsiteX11" fmla="*/ 244794 w 795355"/>
              <a:gd name="connsiteY11" fmla="*/ 78670 h 1399346"/>
              <a:gd name="connsiteX12" fmla="*/ 326708 w 795355"/>
              <a:gd name="connsiteY12" fmla="*/ 73909 h 1399346"/>
              <a:gd name="connsiteX13" fmla="*/ 330042 w 795355"/>
              <a:gd name="connsiteY13" fmla="*/ 6757 h 1399346"/>
              <a:gd name="connsiteX14" fmla="*/ 454342 w 795355"/>
              <a:gd name="connsiteY14" fmla="*/ 566 h 1399346"/>
              <a:gd name="connsiteX15" fmla="*/ 464344 w 795355"/>
              <a:gd name="connsiteY15" fmla="*/ 74384 h 1399346"/>
              <a:gd name="connsiteX16" fmla="*/ 538163 w 795355"/>
              <a:gd name="connsiteY16" fmla="*/ 75336 h 1399346"/>
              <a:gd name="connsiteX17" fmla="*/ 545783 w 795355"/>
              <a:gd name="connsiteY17" fmla="*/ 1517 h 1399346"/>
              <a:gd name="connsiteX18" fmla="*/ 679132 w 795355"/>
              <a:gd name="connsiteY18" fmla="*/ 9138 h 1399346"/>
              <a:gd name="connsiteX19" fmla="*/ 686752 w 795355"/>
              <a:gd name="connsiteY19" fmla="*/ 25330 h 1399346"/>
              <a:gd name="connsiteX20" fmla="*/ 673417 w 795355"/>
              <a:gd name="connsiteY20" fmla="*/ 141535 h 1399346"/>
              <a:gd name="connsiteX21" fmla="*/ 672465 w 795355"/>
              <a:gd name="connsiteY21" fmla="*/ 164395 h 1399346"/>
              <a:gd name="connsiteX22" fmla="*/ 673417 w 795355"/>
              <a:gd name="connsiteY22" fmla="*/ 240595 h 1399346"/>
              <a:gd name="connsiteX23" fmla="*/ 597217 w 795355"/>
              <a:gd name="connsiteY23" fmla="*/ 323463 h 1399346"/>
              <a:gd name="connsiteX24" fmla="*/ 553402 w 795355"/>
              <a:gd name="connsiteY24" fmla="*/ 372993 h 1399346"/>
              <a:gd name="connsiteX25" fmla="*/ 564832 w 795355"/>
              <a:gd name="connsiteY25" fmla="*/ 721608 h 1399346"/>
              <a:gd name="connsiteX26" fmla="*/ 712470 w 795355"/>
              <a:gd name="connsiteY26" fmla="*/ 1057840 h 1399346"/>
              <a:gd name="connsiteX27" fmla="*/ 766762 w 795355"/>
              <a:gd name="connsiteY27" fmla="*/ 1208335 h 1399346"/>
              <a:gd name="connsiteX28" fmla="*/ 783907 w 795355"/>
              <a:gd name="connsiteY28" fmla="*/ 1307395 h 1399346"/>
              <a:gd name="connsiteX29" fmla="*/ 743902 w 795355"/>
              <a:gd name="connsiteY29" fmla="*/ 1380738 h 1399346"/>
              <a:gd name="connsiteX30" fmla="*/ 309562 w 795355"/>
              <a:gd name="connsiteY30" fmla="*/ 1398835 h 1399346"/>
              <a:gd name="connsiteX31" fmla="*/ 54292 w 795355"/>
              <a:gd name="connsiteY31" fmla="*/ 1385501 h 1399346"/>
              <a:gd name="connsiteX32" fmla="*/ 952 w 795355"/>
              <a:gd name="connsiteY32" fmla="*/ 1371213 h 1399346"/>
              <a:gd name="connsiteX33" fmla="*/ 0 w 795355"/>
              <a:gd name="connsiteY33" fmla="*/ 1317873 h 1399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95355" h="1399346">
                <a:moveTo>
                  <a:pt x="0" y="1317873"/>
                </a:moveTo>
                <a:cubicBezTo>
                  <a:pt x="15240" y="1301681"/>
                  <a:pt x="20955" y="1283583"/>
                  <a:pt x="20002" y="1260723"/>
                </a:cubicBezTo>
                <a:cubicBezTo>
                  <a:pt x="19050" y="1234053"/>
                  <a:pt x="20002" y="1207383"/>
                  <a:pt x="19050" y="1180713"/>
                </a:cubicBezTo>
                <a:cubicBezTo>
                  <a:pt x="17145" y="1145470"/>
                  <a:pt x="32385" y="1116895"/>
                  <a:pt x="54292" y="1090226"/>
                </a:cubicBezTo>
                <a:cubicBezTo>
                  <a:pt x="160972" y="955923"/>
                  <a:pt x="225742" y="804476"/>
                  <a:pt x="228600" y="631120"/>
                </a:cubicBezTo>
                <a:cubicBezTo>
                  <a:pt x="230505" y="541585"/>
                  <a:pt x="228600" y="452051"/>
                  <a:pt x="229552" y="361563"/>
                </a:cubicBezTo>
                <a:cubicBezTo>
                  <a:pt x="229552" y="340608"/>
                  <a:pt x="222885" y="332988"/>
                  <a:pt x="202882" y="329178"/>
                </a:cubicBezTo>
                <a:cubicBezTo>
                  <a:pt x="112395" y="311080"/>
                  <a:pt x="107632" y="310128"/>
                  <a:pt x="113347" y="217735"/>
                </a:cubicBezTo>
                <a:cubicBezTo>
                  <a:pt x="117157" y="154870"/>
                  <a:pt x="93345" y="96768"/>
                  <a:pt x="98107" y="34855"/>
                </a:cubicBezTo>
                <a:cubicBezTo>
                  <a:pt x="100012" y="12948"/>
                  <a:pt x="105727" y="5328"/>
                  <a:pt x="126682" y="5328"/>
                </a:cubicBezTo>
                <a:cubicBezTo>
                  <a:pt x="159067" y="4375"/>
                  <a:pt x="201930" y="2470"/>
                  <a:pt x="233362" y="12948"/>
                </a:cubicBezTo>
                <a:cubicBezTo>
                  <a:pt x="235902" y="43269"/>
                  <a:pt x="240032" y="42952"/>
                  <a:pt x="244794" y="78670"/>
                </a:cubicBezTo>
                <a:cubicBezTo>
                  <a:pt x="268130" y="82480"/>
                  <a:pt x="317183" y="85339"/>
                  <a:pt x="326708" y="73909"/>
                </a:cubicBezTo>
                <a:cubicBezTo>
                  <a:pt x="336233" y="62479"/>
                  <a:pt x="327978" y="43586"/>
                  <a:pt x="330042" y="6757"/>
                </a:cubicBezTo>
                <a:cubicBezTo>
                  <a:pt x="334804" y="-2768"/>
                  <a:pt x="413702" y="566"/>
                  <a:pt x="454342" y="566"/>
                </a:cubicBezTo>
                <a:cubicBezTo>
                  <a:pt x="462438" y="37237"/>
                  <a:pt x="449104" y="74226"/>
                  <a:pt x="464344" y="74384"/>
                </a:cubicBezTo>
                <a:cubicBezTo>
                  <a:pt x="473234" y="79305"/>
                  <a:pt x="526574" y="86290"/>
                  <a:pt x="538163" y="75336"/>
                </a:cubicBezTo>
                <a:cubicBezTo>
                  <a:pt x="549752" y="64382"/>
                  <a:pt x="543402" y="47871"/>
                  <a:pt x="545783" y="1517"/>
                </a:cubicBezTo>
                <a:cubicBezTo>
                  <a:pt x="596266" y="7232"/>
                  <a:pt x="630555" y="-5150"/>
                  <a:pt x="679132" y="9138"/>
                </a:cubicBezTo>
                <a:cubicBezTo>
                  <a:pt x="687705" y="11995"/>
                  <a:pt x="687705" y="18663"/>
                  <a:pt x="686752" y="25330"/>
                </a:cubicBezTo>
                <a:cubicBezTo>
                  <a:pt x="681990" y="63430"/>
                  <a:pt x="700087" y="105340"/>
                  <a:pt x="673417" y="141535"/>
                </a:cubicBezTo>
                <a:cubicBezTo>
                  <a:pt x="669607" y="146298"/>
                  <a:pt x="672465" y="156775"/>
                  <a:pt x="672465" y="164395"/>
                </a:cubicBezTo>
                <a:cubicBezTo>
                  <a:pt x="672465" y="190113"/>
                  <a:pt x="673417" y="215830"/>
                  <a:pt x="673417" y="240595"/>
                </a:cubicBezTo>
                <a:cubicBezTo>
                  <a:pt x="672465" y="306318"/>
                  <a:pt x="662940" y="318700"/>
                  <a:pt x="597217" y="323463"/>
                </a:cubicBezTo>
                <a:cubicBezTo>
                  <a:pt x="561975" y="326320"/>
                  <a:pt x="551497" y="339655"/>
                  <a:pt x="553402" y="372993"/>
                </a:cubicBezTo>
                <a:cubicBezTo>
                  <a:pt x="559117" y="489198"/>
                  <a:pt x="548640" y="606355"/>
                  <a:pt x="564832" y="721608"/>
                </a:cubicBezTo>
                <a:cubicBezTo>
                  <a:pt x="581977" y="847338"/>
                  <a:pt x="631507" y="960685"/>
                  <a:pt x="712470" y="1057840"/>
                </a:cubicBezTo>
                <a:cubicBezTo>
                  <a:pt x="750570" y="1102608"/>
                  <a:pt x="773430" y="1148328"/>
                  <a:pt x="766762" y="1208335"/>
                </a:cubicBezTo>
                <a:cubicBezTo>
                  <a:pt x="762952" y="1241673"/>
                  <a:pt x="766762" y="1275010"/>
                  <a:pt x="783907" y="1307395"/>
                </a:cubicBezTo>
                <a:cubicBezTo>
                  <a:pt x="807720" y="1353115"/>
                  <a:pt x="794385" y="1374070"/>
                  <a:pt x="743902" y="1380738"/>
                </a:cubicBezTo>
                <a:cubicBezTo>
                  <a:pt x="599122" y="1397883"/>
                  <a:pt x="454342" y="1400740"/>
                  <a:pt x="309562" y="1398835"/>
                </a:cubicBezTo>
                <a:cubicBezTo>
                  <a:pt x="223837" y="1397883"/>
                  <a:pt x="139065" y="1398835"/>
                  <a:pt x="54292" y="1385501"/>
                </a:cubicBezTo>
                <a:cubicBezTo>
                  <a:pt x="35242" y="1382643"/>
                  <a:pt x="17145" y="1379785"/>
                  <a:pt x="952" y="1371213"/>
                </a:cubicBezTo>
                <a:cubicBezTo>
                  <a:pt x="0" y="1353115"/>
                  <a:pt x="0" y="1335018"/>
                  <a:pt x="0" y="1317873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53" name="Freeform: Shape 1852">
            <a:extLst>
              <a:ext uri="{FF2B5EF4-FFF2-40B4-BE49-F238E27FC236}">
                <a16:creationId xmlns:a16="http://schemas.microsoft.com/office/drawing/2014/main" id="{AF3387BA-7E14-45AF-8D3C-CECEEA15F7EF}"/>
              </a:ext>
            </a:extLst>
          </p:cNvPr>
          <p:cNvSpPr/>
          <p:nvPr/>
        </p:nvSpPr>
        <p:spPr>
          <a:xfrm>
            <a:off x="4307593" y="2112576"/>
            <a:ext cx="904875" cy="1781175"/>
          </a:xfrm>
          <a:custGeom>
            <a:avLst/>
            <a:gdLst>
              <a:gd name="connsiteX0" fmla="*/ 569673 w 904875"/>
              <a:gd name="connsiteY0" fmla="*/ 1775731 h 1781175"/>
              <a:gd name="connsiteX1" fmla="*/ 171528 w 904875"/>
              <a:gd name="connsiteY1" fmla="*/ 1763349 h 1781175"/>
              <a:gd name="connsiteX2" fmla="*/ 126761 w 904875"/>
              <a:gd name="connsiteY2" fmla="*/ 1674766 h 1781175"/>
              <a:gd name="connsiteX3" fmla="*/ 134381 w 904875"/>
              <a:gd name="connsiteY3" fmla="*/ 1639524 h 1781175"/>
              <a:gd name="connsiteX4" fmla="*/ 134381 w 904875"/>
              <a:gd name="connsiteY4" fmla="*/ 1549989 h 1781175"/>
              <a:gd name="connsiteX5" fmla="*/ 167718 w 904875"/>
              <a:gd name="connsiteY5" fmla="*/ 1466169 h 1781175"/>
              <a:gd name="connsiteX6" fmla="*/ 319166 w 904875"/>
              <a:gd name="connsiteY6" fmla="*/ 1207089 h 1781175"/>
              <a:gd name="connsiteX7" fmla="*/ 297258 w 904875"/>
              <a:gd name="connsiteY7" fmla="*/ 1171846 h 1781175"/>
              <a:gd name="connsiteX8" fmla="*/ 214391 w 904875"/>
              <a:gd name="connsiteY8" fmla="*/ 1161369 h 1781175"/>
              <a:gd name="connsiteX9" fmla="*/ 187721 w 904875"/>
              <a:gd name="connsiteY9" fmla="*/ 1128031 h 1781175"/>
              <a:gd name="connsiteX10" fmla="*/ 211533 w 904875"/>
              <a:gd name="connsiteY10" fmla="*/ 1024209 h 1781175"/>
              <a:gd name="connsiteX11" fmla="*/ 296306 w 904875"/>
              <a:gd name="connsiteY11" fmla="*/ 679404 h 1781175"/>
              <a:gd name="connsiteX12" fmla="*/ 239156 w 904875"/>
              <a:gd name="connsiteY12" fmla="*/ 606061 h 1781175"/>
              <a:gd name="connsiteX13" fmla="*/ 70563 w 904875"/>
              <a:gd name="connsiteY13" fmla="*/ 591774 h 1781175"/>
              <a:gd name="connsiteX14" fmla="*/ 32463 w 904875"/>
              <a:gd name="connsiteY14" fmla="*/ 553674 h 1781175"/>
              <a:gd name="connsiteX15" fmla="*/ 10556 w 904875"/>
              <a:gd name="connsiteY15" fmla="*/ 473664 h 1781175"/>
              <a:gd name="connsiteX16" fmla="*/ 41036 w 904875"/>
              <a:gd name="connsiteY16" fmla="*/ 391749 h 1781175"/>
              <a:gd name="connsiteX17" fmla="*/ 325833 w 904875"/>
              <a:gd name="connsiteY17" fmla="*/ 185056 h 1781175"/>
              <a:gd name="connsiteX18" fmla="*/ 376316 w 904875"/>
              <a:gd name="connsiteY18" fmla="*/ 114571 h 1781175"/>
              <a:gd name="connsiteX19" fmla="*/ 390603 w 904875"/>
              <a:gd name="connsiteY19" fmla="*/ 70756 h 1781175"/>
              <a:gd name="connsiteX20" fmla="*/ 482043 w 904875"/>
              <a:gd name="connsiteY20" fmla="*/ 8844 h 1781175"/>
              <a:gd name="connsiteX21" fmla="*/ 577293 w 904875"/>
              <a:gd name="connsiteY21" fmla="*/ 23131 h 1781175"/>
              <a:gd name="connsiteX22" fmla="*/ 607773 w 904875"/>
              <a:gd name="connsiteY22" fmla="*/ 50754 h 1781175"/>
              <a:gd name="connsiteX23" fmla="*/ 712548 w 904875"/>
              <a:gd name="connsiteY23" fmla="*/ 243159 h 1781175"/>
              <a:gd name="connsiteX24" fmla="*/ 775413 w 904875"/>
              <a:gd name="connsiteY24" fmla="*/ 399369 h 1781175"/>
              <a:gd name="connsiteX25" fmla="*/ 811608 w 904875"/>
              <a:gd name="connsiteY25" fmla="*/ 481284 h 1781175"/>
              <a:gd name="connsiteX26" fmla="*/ 844946 w 904875"/>
              <a:gd name="connsiteY26" fmla="*/ 638446 h 1781175"/>
              <a:gd name="connsiteX27" fmla="*/ 854471 w 904875"/>
              <a:gd name="connsiteY27" fmla="*/ 689881 h 1781175"/>
              <a:gd name="connsiteX28" fmla="*/ 866853 w 904875"/>
              <a:gd name="connsiteY28" fmla="*/ 890859 h 1781175"/>
              <a:gd name="connsiteX29" fmla="*/ 866853 w 904875"/>
              <a:gd name="connsiteY29" fmla="*/ 920386 h 1781175"/>
              <a:gd name="connsiteX30" fmla="*/ 865901 w 904875"/>
              <a:gd name="connsiteY30" fmla="*/ 1099456 h 1781175"/>
              <a:gd name="connsiteX31" fmla="*/ 803988 w 904875"/>
              <a:gd name="connsiteY31" fmla="*/ 1165179 h 1781175"/>
              <a:gd name="connsiteX32" fmla="*/ 711596 w 904875"/>
              <a:gd name="connsiteY32" fmla="*/ 1175656 h 1781175"/>
              <a:gd name="connsiteX33" fmla="*/ 688736 w 904875"/>
              <a:gd name="connsiteY33" fmla="*/ 1208041 h 1781175"/>
              <a:gd name="connsiteX34" fmla="*/ 699213 w 904875"/>
              <a:gd name="connsiteY34" fmla="*/ 1242331 h 1781175"/>
              <a:gd name="connsiteX35" fmla="*/ 827801 w 904875"/>
              <a:gd name="connsiteY35" fmla="*/ 1442356 h 1781175"/>
              <a:gd name="connsiteX36" fmla="*/ 878283 w 904875"/>
              <a:gd name="connsiteY36" fmla="*/ 1564276 h 1781175"/>
              <a:gd name="connsiteX37" fmla="*/ 894476 w 904875"/>
              <a:gd name="connsiteY37" fmla="*/ 1690959 h 1781175"/>
              <a:gd name="connsiteX38" fmla="*/ 854471 w 904875"/>
              <a:gd name="connsiteY38" fmla="*/ 1756681 h 1781175"/>
              <a:gd name="connsiteX39" fmla="*/ 569673 w 904875"/>
              <a:gd name="connsiteY39" fmla="*/ 1775731 h 178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04875" h="1781175">
                <a:moveTo>
                  <a:pt x="569673" y="1775731"/>
                </a:moveTo>
                <a:cubicBezTo>
                  <a:pt x="419178" y="1776684"/>
                  <a:pt x="295353" y="1776684"/>
                  <a:pt x="171528" y="1763349"/>
                </a:cubicBezTo>
                <a:cubicBezTo>
                  <a:pt x="108663" y="1756681"/>
                  <a:pt x="96281" y="1731916"/>
                  <a:pt x="126761" y="1674766"/>
                </a:cubicBezTo>
                <a:cubicBezTo>
                  <a:pt x="133428" y="1663336"/>
                  <a:pt x="134381" y="1651906"/>
                  <a:pt x="134381" y="1639524"/>
                </a:cubicBezTo>
                <a:cubicBezTo>
                  <a:pt x="134381" y="1609996"/>
                  <a:pt x="134381" y="1579516"/>
                  <a:pt x="134381" y="1549989"/>
                </a:cubicBezTo>
                <a:cubicBezTo>
                  <a:pt x="133428" y="1516651"/>
                  <a:pt x="144858" y="1489029"/>
                  <a:pt x="167718" y="1466169"/>
                </a:cubicBezTo>
                <a:cubicBezTo>
                  <a:pt x="240108" y="1392826"/>
                  <a:pt x="282018" y="1301386"/>
                  <a:pt x="319166" y="1207089"/>
                </a:cubicBezTo>
                <a:cubicBezTo>
                  <a:pt x="328691" y="1183276"/>
                  <a:pt x="320118" y="1174704"/>
                  <a:pt x="297258" y="1171846"/>
                </a:cubicBezTo>
                <a:cubicBezTo>
                  <a:pt x="269636" y="1168989"/>
                  <a:pt x="242013" y="1164226"/>
                  <a:pt x="214391" y="1161369"/>
                </a:cubicBezTo>
                <a:cubicBezTo>
                  <a:pt x="192483" y="1159464"/>
                  <a:pt x="186768" y="1148034"/>
                  <a:pt x="187721" y="1128031"/>
                </a:cubicBezTo>
                <a:cubicBezTo>
                  <a:pt x="190578" y="1092789"/>
                  <a:pt x="202961" y="1058499"/>
                  <a:pt x="211533" y="1024209"/>
                </a:cubicBezTo>
                <a:cubicBezTo>
                  <a:pt x="240108" y="908956"/>
                  <a:pt x="269636" y="794656"/>
                  <a:pt x="296306" y="679404"/>
                </a:cubicBezTo>
                <a:cubicBezTo>
                  <a:pt x="313451" y="606061"/>
                  <a:pt x="311546" y="607966"/>
                  <a:pt x="239156" y="606061"/>
                </a:cubicBezTo>
                <a:cubicBezTo>
                  <a:pt x="182958" y="604156"/>
                  <a:pt x="126761" y="597489"/>
                  <a:pt x="70563" y="591774"/>
                </a:cubicBezTo>
                <a:cubicBezTo>
                  <a:pt x="47703" y="589869"/>
                  <a:pt x="36273" y="578439"/>
                  <a:pt x="32463" y="553674"/>
                </a:cubicBezTo>
                <a:cubicBezTo>
                  <a:pt x="28653" y="527004"/>
                  <a:pt x="17223" y="500334"/>
                  <a:pt x="10556" y="473664"/>
                </a:cubicBezTo>
                <a:cubicBezTo>
                  <a:pt x="1983" y="439374"/>
                  <a:pt x="8651" y="413656"/>
                  <a:pt x="41036" y="391749"/>
                </a:cubicBezTo>
                <a:cubicBezTo>
                  <a:pt x="137238" y="324121"/>
                  <a:pt x="230583" y="253636"/>
                  <a:pt x="325833" y="185056"/>
                </a:cubicBezTo>
                <a:cubicBezTo>
                  <a:pt x="351551" y="166959"/>
                  <a:pt x="369648" y="145051"/>
                  <a:pt x="376316" y="114571"/>
                </a:cubicBezTo>
                <a:cubicBezTo>
                  <a:pt x="380126" y="99331"/>
                  <a:pt x="385841" y="85044"/>
                  <a:pt x="390603" y="70756"/>
                </a:cubicBezTo>
                <a:cubicBezTo>
                  <a:pt x="413463" y="5034"/>
                  <a:pt x="413463" y="4081"/>
                  <a:pt x="482043" y="8844"/>
                </a:cubicBezTo>
                <a:cubicBezTo>
                  <a:pt x="513476" y="10749"/>
                  <a:pt x="545861" y="19321"/>
                  <a:pt x="577293" y="23131"/>
                </a:cubicBezTo>
                <a:cubicBezTo>
                  <a:pt x="594438" y="25989"/>
                  <a:pt x="602058" y="37419"/>
                  <a:pt x="607773" y="50754"/>
                </a:cubicBezTo>
                <a:cubicBezTo>
                  <a:pt x="636348" y="118381"/>
                  <a:pt x="678258" y="178389"/>
                  <a:pt x="712548" y="243159"/>
                </a:cubicBezTo>
                <a:cubicBezTo>
                  <a:pt x="739218" y="292689"/>
                  <a:pt x="764936" y="342219"/>
                  <a:pt x="775413" y="399369"/>
                </a:cubicBezTo>
                <a:cubicBezTo>
                  <a:pt x="781128" y="427944"/>
                  <a:pt x="798273" y="454614"/>
                  <a:pt x="811608" y="481284"/>
                </a:cubicBezTo>
                <a:cubicBezTo>
                  <a:pt x="835421" y="530814"/>
                  <a:pt x="851613" y="582249"/>
                  <a:pt x="844946" y="638446"/>
                </a:cubicBezTo>
                <a:cubicBezTo>
                  <a:pt x="843041" y="656544"/>
                  <a:pt x="848756" y="672736"/>
                  <a:pt x="854471" y="689881"/>
                </a:cubicBezTo>
                <a:cubicBezTo>
                  <a:pt x="874473" y="755604"/>
                  <a:pt x="892571" y="822279"/>
                  <a:pt x="866853" y="890859"/>
                </a:cubicBezTo>
                <a:cubicBezTo>
                  <a:pt x="863996" y="899431"/>
                  <a:pt x="865901" y="910861"/>
                  <a:pt x="866853" y="920386"/>
                </a:cubicBezTo>
                <a:cubicBezTo>
                  <a:pt x="870663" y="980394"/>
                  <a:pt x="870663" y="1040401"/>
                  <a:pt x="865901" y="1099456"/>
                </a:cubicBezTo>
                <a:cubicBezTo>
                  <a:pt x="863043" y="1146129"/>
                  <a:pt x="850661" y="1159464"/>
                  <a:pt x="803988" y="1165179"/>
                </a:cubicBezTo>
                <a:cubicBezTo>
                  <a:pt x="773508" y="1168989"/>
                  <a:pt x="742076" y="1173751"/>
                  <a:pt x="711596" y="1175656"/>
                </a:cubicBezTo>
                <a:cubicBezTo>
                  <a:pt x="686831" y="1176609"/>
                  <a:pt x="683973" y="1188991"/>
                  <a:pt x="688736" y="1208041"/>
                </a:cubicBezTo>
                <a:cubicBezTo>
                  <a:pt x="691593" y="1219471"/>
                  <a:pt x="694451" y="1231854"/>
                  <a:pt x="699213" y="1242331"/>
                </a:cubicBezTo>
                <a:cubicBezTo>
                  <a:pt x="732551" y="1314721"/>
                  <a:pt x="772556" y="1384254"/>
                  <a:pt x="827801" y="1442356"/>
                </a:cubicBezTo>
                <a:cubicBezTo>
                  <a:pt x="861138" y="1477599"/>
                  <a:pt x="877331" y="1516651"/>
                  <a:pt x="878283" y="1564276"/>
                </a:cubicBezTo>
                <a:cubicBezTo>
                  <a:pt x="879236" y="1606186"/>
                  <a:pt x="876378" y="1649049"/>
                  <a:pt x="894476" y="1690959"/>
                </a:cubicBezTo>
                <a:cubicBezTo>
                  <a:pt x="911621" y="1730964"/>
                  <a:pt x="897333" y="1749061"/>
                  <a:pt x="854471" y="1756681"/>
                </a:cubicBezTo>
                <a:cubicBezTo>
                  <a:pt x="752553" y="1773826"/>
                  <a:pt x="647778" y="1770016"/>
                  <a:pt x="569673" y="177573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54" name="Freeform: Shape 1853">
            <a:extLst>
              <a:ext uri="{FF2B5EF4-FFF2-40B4-BE49-F238E27FC236}">
                <a16:creationId xmlns:a16="http://schemas.microsoft.com/office/drawing/2014/main" id="{3A12BD1E-685F-42F5-B68E-1FF6552294CB}"/>
              </a:ext>
            </a:extLst>
          </p:cNvPr>
          <p:cNvSpPr/>
          <p:nvPr/>
        </p:nvSpPr>
        <p:spPr>
          <a:xfrm>
            <a:off x="9703863" y="1683951"/>
            <a:ext cx="800100" cy="2209800"/>
          </a:xfrm>
          <a:custGeom>
            <a:avLst/>
            <a:gdLst>
              <a:gd name="connsiteX0" fmla="*/ 357289 w 800100"/>
              <a:gd name="connsiteY0" fmla="*/ 2205592 h 2209800"/>
              <a:gd name="connsiteX1" fmla="*/ 78206 w 800100"/>
              <a:gd name="connsiteY1" fmla="*/ 2192257 h 2209800"/>
              <a:gd name="connsiteX2" fmla="*/ 55346 w 800100"/>
              <a:gd name="connsiteY2" fmla="*/ 2189400 h 2209800"/>
              <a:gd name="connsiteX3" fmla="*/ 22961 w 800100"/>
              <a:gd name="connsiteY3" fmla="*/ 2107485 h 2209800"/>
              <a:gd name="connsiteX4" fmla="*/ 31534 w 800100"/>
              <a:gd name="connsiteY4" fmla="*/ 2070337 h 2209800"/>
              <a:gd name="connsiteX5" fmla="*/ 106781 w 800100"/>
              <a:gd name="connsiteY5" fmla="*/ 1840785 h 2209800"/>
              <a:gd name="connsiteX6" fmla="*/ 247751 w 800100"/>
              <a:gd name="connsiteY6" fmla="*/ 1412160 h 2209800"/>
              <a:gd name="connsiteX7" fmla="*/ 248703 w 800100"/>
              <a:gd name="connsiteY7" fmla="*/ 1053067 h 2209800"/>
              <a:gd name="connsiteX8" fmla="*/ 219176 w 800100"/>
              <a:gd name="connsiteY8" fmla="*/ 1019730 h 2209800"/>
              <a:gd name="connsiteX9" fmla="*/ 163931 w 800100"/>
              <a:gd name="connsiteY9" fmla="*/ 1010205 h 2209800"/>
              <a:gd name="connsiteX10" fmla="*/ 142976 w 800100"/>
              <a:gd name="connsiteY10" fmla="*/ 979725 h 2209800"/>
              <a:gd name="connsiteX11" fmla="*/ 168694 w 800100"/>
              <a:gd name="connsiteY11" fmla="*/ 959722 h 2209800"/>
              <a:gd name="connsiteX12" fmla="*/ 196316 w 800100"/>
              <a:gd name="connsiteY12" fmla="*/ 916860 h 2209800"/>
              <a:gd name="connsiteX13" fmla="*/ 223939 w 800100"/>
              <a:gd name="connsiteY13" fmla="*/ 873045 h 2209800"/>
              <a:gd name="connsiteX14" fmla="*/ 248703 w 800100"/>
              <a:gd name="connsiteY14" fmla="*/ 839707 h 2209800"/>
              <a:gd name="connsiteX15" fmla="*/ 233464 w 800100"/>
              <a:gd name="connsiteY15" fmla="*/ 756840 h 2209800"/>
              <a:gd name="connsiteX16" fmla="*/ 235369 w 800100"/>
              <a:gd name="connsiteY16" fmla="*/ 735885 h 2209800"/>
              <a:gd name="connsiteX17" fmla="*/ 244894 w 800100"/>
              <a:gd name="connsiteY17" fmla="*/ 677782 h 2209800"/>
              <a:gd name="connsiteX18" fmla="*/ 154406 w 800100"/>
              <a:gd name="connsiteY18" fmla="*/ 533955 h 2209800"/>
              <a:gd name="connsiteX19" fmla="*/ 118211 w 800100"/>
              <a:gd name="connsiteY19" fmla="*/ 495855 h 2209800"/>
              <a:gd name="connsiteX20" fmla="*/ 154406 w 800100"/>
              <a:gd name="connsiteY20" fmla="*/ 441562 h 2209800"/>
              <a:gd name="connsiteX21" fmla="*/ 194411 w 800100"/>
              <a:gd name="connsiteY21" fmla="*/ 402510 h 2209800"/>
              <a:gd name="connsiteX22" fmla="*/ 275374 w 800100"/>
              <a:gd name="connsiteY22" fmla="*/ 331072 h 2209800"/>
              <a:gd name="connsiteX23" fmla="*/ 317284 w 800100"/>
              <a:gd name="connsiteY23" fmla="*/ 311070 h 2209800"/>
              <a:gd name="connsiteX24" fmla="*/ 272516 w 800100"/>
              <a:gd name="connsiteY24" fmla="*/ 262492 h 2209800"/>
              <a:gd name="connsiteX25" fmla="*/ 244894 w 800100"/>
              <a:gd name="connsiteY25" fmla="*/ 238680 h 2209800"/>
              <a:gd name="connsiteX26" fmla="*/ 246799 w 800100"/>
              <a:gd name="connsiteY26" fmla="*/ 98662 h 2209800"/>
              <a:gd name="connsiteX27" fmla="*/ 268706 w 800100"/>
              <a:gd name="connsiteY27" fmla="*/ 81517 h 2209800"/>
              <a:gd name="connsiteX28" fmla="*/ 298234 w 800100"/>
              <a:gd name="connsiteY28" fmla="*/ 84375 h 2209800"/>
              <a:gd name="connsiteX29" fmla="*/ 322999 w 800100"/>
              <a:gd name="connsiteY29" fmla="*/ 58657 h 2209800"/>
              <a:gd name="connsiteX30" fmla="*/ 369671 w 800100"/>
              <a:gd name="connsiteY30" fmla="*/ 7222 h 2209800"/>
              <a:gd name="connsiteX31" fmla="*/ 463016 w 800100"/>
              <a:gd name="connsiteY31" fmla="*/ 7222 h 2209800"/>
              <a:gd name="connsiteX32" fmla="*/ 489686 w 800100"/>
              <a:gd name="connsiteY32" fmla="*/ 36750 h 2209800"/>
              <a:gd name="connsiteX33" fmla="*/ 488734 w 800100"/>
              <a:gd name="connsiteY33" fmla="*/ 52942 h 2209800"/>
              <a:gd name="connsiteX34" fmla="*/ 521119 w 800100"/>
              <a:gd name="connsiteY34" fmla="*/ 83422 h 2209800"/>
              <a:gd name="connsiteX35" fmla="*/ 563028 w 800100"/>
              <a:gd name="connsiteY35" fmla="*/ 121522 h 2209800"/>
              <a:gd name="connsiteX36" fmla="*/ 563028 w 800100"/>
              <a:gd name="connsiteY36" fmla="*/ 231060 h 2209800"/>
              <a:gd name="connsiteX37" fmla="*/ 529691 w 800100"/>
              <a:gd name="connsiteY37" fmla="*/ 258682 h 2209800"/>
              <a:gd name="connsiteX38" fmla="*/ 487781 w 800100"/>
              <a:gd name="connsiteY38" fmla="*/ 280590 h 2209800"/>
              <a:gd name="connsiteX39" fmla="*/ 525881 w 800100"/>
              <a:gd name="connsiteY39" fmla="*/ 332025 h 2209800"/>
              <a:gd name="connsiteX40" fmla="*/ 559219 w 800100"/>
              <a:gd name="connsiteY40" fmla="*/ 332977 h 2209800"/>
              <a:gd name="connsiteX41" fmla="*/ 615416 w 800100"/>
              <a:gd name="connsiteY41" fmla="*/ 392985 h 2209800"/>
              <a:gd name="connsiteX42" fmla="*/ 653516 w 800100"/>
              <a:gd name="connsiteY42" fmla="*/ 439657 h 2209800"/>
              <a:gd name="connsiteX43" fmla="*/ 694474 w 800100"/>
              <a:gd name="connsiteY43" fmla="*/ 472995 h 2209800"/>
              <a:gd name="connsiteX44" fmla="*/ 671614 w 800100"/>
              <a:gd name="connsiteY44" fmla="*/ 520620 h 2209800"/>
              <a:gd name="connsiteX45" fmla="*/ 558266 w 800100"/>
              <a:gd name="connsiteY45" fmla="*/ 697785 h 2209800"/>
              <a:gd name="connsiteX46" fmla="*/ 557314 w 800100"/>
              <a:gd name="connsiteY46" fmla="*/ 719692 h 2209800"/>
              <a:gd name="connsiteX47" fmla="*/ 561124 w 800100"/>
              <a:gd name="connsiteY47" fmla="*/ 782557 h 2209800"/>
              <a:gd name="connsiteX48" fmla="*/ 555409 w 800100"/>
              <a:gd name="connsiteY48" fmla="*/ 851137 h 2209800"/>
              <a:gd name="connsiteX49" fmla="*/ 580174 w 800100"/>
              <a:gd name="connsiteY49" fmla="*/ 873997 h 2209800"/>
              <a:gd name="connsiteX50" fmla="*/ 607796 w 800100"/>
              <a:gd name="connsiteY50" fmla="*/ 915907 h 2209800"/>
              <a:gd name="connsiteX51" fmla="*/ 640181 w 800100"/>
              <a:gd name="connsiteY51" fmla="*/ 957817 h 2209800"/>
              <a:gd name="connsiteX52" fmla="*/ 660184 w 800100"/>
              <a:gd name="connsiteY52" fmla="*/ 975915 h 2209800"/>
              <a:gd name="connsiteX53" fmla="*/ 641134 w 800100"/>
              <a:gd name="connsiteY53" fmla="*/ 1007347 h 2209800"/>
              <a:gd name="connsiteX54" fmla="*/ 579221 w 800100"/>
              <a:gd name="connsiteY54" fmla="*/ 1017825 h 2209800"/>
              <a:gd name="connsiteX55" fmla="*/ 554456 w 800100"/>
              <a:gd name="connsiteY55" fmla="*/ 1041637 h 2209800"/>
              <a:gd name="connsiteX56" fmla="*/ 561124 w 800100"/>
              <a:gd name="connsiteY56" fmla="*/ 1503600 h 2209800"/>
              <a:gd name="connsiteX57" fmla="*/ 729716 w 800100"/>
              <a:gd name="connsiteY57" fmla="*/ 1886505 h 2209800"/>
              <a:gd name="connsiteX58" fmla="*/ 767816 w 800100"/>
              <a:gd name="connsiteY58" fmla="*/ 1989375 h 2209800"/>
              <a:gd name="connsiteX59" fmla="*/ 767816 w 800100"/>
              <a:gd name="connsiteY59" fmla="*/ 2056050 h 2209800"/>
              <a:gd name="connsiteX60" fmla="*/ 782103 w 800100"/>
              <a:gd name="connsiteY60" fmla="*/ 2115105 h 2209800"/>
              <a:gd name="connsiteX61" fmla="*/ 743051 w 800100"/>
              <a:gd name="connsiteY61" fmla="*/ 2189400 h 2209800"/>
              <a:gd name="connsiteX62" fmla="*/ 357289 w 800100"/>
              <a:gd name="connsiteY62" fmla="*/ 2205592 h 220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00100" h="2209800">
                <a:moveTo>
                  <a:pt x="357289" y="2205592"/>
                </a:moveTo>
                <a:cubicBezTo>
                  <a:pt x="254419" y="2206545"/>
                  <a:pt x="165836" y="2197972"/>
                  <a:pt x="78206" y="2192257"/>
                </a:cubicBezTo>
                <a:cubicBezTo>
                  <a:pt x="70586" y="2191305"/>
                  <a:pt x="62966" y="2190352"/>
                  <a:pt x="55346" y="2189400"/>
                </a:cubicBezTo>
                <a:cubicBezTo>
                  <a:pt x="5816" y="2179875"/>
                  <a:pt x="-6566" y="2149395"/>
                  <a:pt x="22961" y="2107485"/>
                </a:cubicBezTo>
                <a:cubicBezTo>
                  <a:pt x="31534" y="2095102"/>
                  <a:pt x="31534" y="2082720"/>
                  <a:pt x="31534" y="2070337"/>
                </a:cubicBezTo>
                <a:cubicBezTo>
                  <a:pt x="36296" y="1922700"/>
                  <a:pt x="20103" y="1955085"/>
                  <a:pt x="106781" y="1840785"/>
                </a:cubicBezTo>
                <a:cubicBezTo>
                  <a:pt x="201078" y="1715055"/>
                  <a:pt x="243941" y="1568370"/>
                  <a:pt x="247751" y="1412160"/>
                </a:cubicBezTo>
                <a:cubicBezTo>
                  <a:pt x="250609" y="1292145"/>
                  <a:pt x="247751" y="1173082"/>
                  <a:pt x="248703" y="1053067"/>
                </a:cubicBezTo>
                <a:cubicBezTo>
                  <a:pt x="248703" y="1030207"/>
                  <a:pt x="241084" y="1021635"/>
                  <a:pt x="219176" y="1019730"/>
                </a:cubicBezTo>
                <a:cubicBezTo>
                  <a:pt x="201078" y="1018777"/>
                  <a:pt x="181076" y="1017825"/>
                  <a:pt x="163931" y="1010205"/>
                </a:cubicBezTo>
                <a:cubicBezTo>
                  <a:pt x="150596" y="1004490"/>
                  <a:pt x="142024" y="994965"/>
                  <a:pt x="142976" y="979725"/>
                </a:cubicBezTo>
                <a:cubicBezTo>
                  <a:pt x="143928" y="963532"/>
                  <a:pt x="155359" y="960675"/>
                  <a:pt x="168694" y="959722"/>
                </a:cubicBezTo>
                <a:cubicBezTo>
                  <a:pt x="196316" y="956865"/>
                  <a:pt x="200126" y="938767"/>
                  <a:pt x="196316" y="916860"/>
                </a:cubicBezTo>
                <a:cubicBezTo>
                  <a:pt x="192506" y="894000"/>
                  <a:pt x="198221" y="877807"/>
                  <a:pt x="223939" y="873045"/>
                </a:cubicBezTo>
                <a:cubicBezTo>
                  <a:pt x="242036" y="870187"/>
                  <a:pt x="249656" y="857805"/>
                  <a:pt x="248703" y="839707"/>
                </a:cubicBezTo>
                <a:cubicBezTo>
                  <a:pt x="247751" y="811132"/>
                  <a:pt x="255371" y="781605"/>
                  <a:pt x="233464" y="756840"/>
                </a:cubicBezTo>
                <a:cubicBezTo>
                  <a:pt x="226796" y="750172"/>
                  <a:pt x="228701" y="741600"/>
                  <a:pt x="235369" y="735885"/>
                </a:cubicBezTo>
                <a:cubicBezTo>
                  <a:pt x="255371" y="718740"/>
                  <a:pt x="250609" y="698737"/>
                  <a:pt x="244894" y="677782"/>
                </a:cubicBezTo>
                <a:cubicBezTo>
                  <a:pt x="228701" y="620632"/>
                  <a:pt x="199174" y="573007"/>
                  <a:pt x="154406" y="533955"/>
                </a:cubicBezTo>
                <a:cubicBezTo>
                  <a:pt x="141071" y="522525"/>
                  <a:pt x="125831" y="512047"/>
                  <a:pt x="118211" y="495855"/>
                </a:cubicBezTo>
                <a:cubicBezTo>
                  <a:pt x="105828" y="469185"/>
                  <a:pt x="123926" y="439657"/>
                  <a:pt x="154406" y="441562"/>
                </a:cubicBezTo>
                <a:cubicBezTo>
                  <a:pt x="185839" y="443467"/>
                  <a:pt x="192506" y="427275"/>
                  <a:pt x="194411" y="402510"/>
                </a:cubicBezTo>
                <a:cubicBezTo>
                  <a:pt x="202031" y="332025"/>
                  <a:pt x="202031" y="332977"/>
                  <a:pt x="275374" y="331072"/>
                </a:cubicBezTo>
                <a:cubicBezTo>
                  <a:pt x="290614" y="331072"/>
                  <a:pt x="312521" y="344407"/>
                  <a:pt x="317284" y="311070"/>
                </a:cubicBezTo>
                <a:cubicBezTo>
                  <a:pt x="322999" y="258682"/>
                  <a:pt x="325856" y="258682"/>
                  <a:pt x="272516" y="262492"/>
                </a:cubicBezTo>
                <a:cubicBezTo>
                  <a:pt x="253466" y="264397"/>
                  <a:pt x="244894" y="255825"/>
                  <a:pt x="244894" y="238680"/>
                </a:cubicBezTo>
                <a:cubicBezTo>
                  <a:pt x="244894" y="192007"/>
                  <a:pt x="246799" y="145335"/>
                  <a:pt x="246799" y="98662"/>
                </a:cubicBezTo>
                <a:cubicBezTo>
                  <a:pt x="246799" y="82470"/>
                  <a:pt x="256324" y="80565"/>
                  <a:pt x="268706" y="81517"/>
                </a:cubicBezTo>
                <a:cubicBezTo>
                  <a:pt x="278231" y="82470"/>
                  <a:pt x="288709" y="82470"/>
                  <a:pt x="298234" y="84375"/>
                </a:cubicBezTo>
                <a:cubicBezTo>
                  <a:pt x="319189" y="88185"/>
                  <a:pt x="324903" y="80565"/>
                  <a:pt x="322999" y="58657"/>
                </a:cubicBezTo>
                <a:cubicBezTo>
                  <a:pt x="317284" y="7222"/>
                  <a:pt x="318236" y="7222"/>
                  <a:pt x="369671" y="7222"/>
                </a:cubicBezTo>
                <a:cubicBezTo>
                  <a:pt x="401103" y="7222"/>
                  <a:pt x="431584" y="8175"/>
                  <a:pt x="463016" y="7222"/>
                </a:cubicBezTo>
                <a:cubicBezTo>
                  <a:pt x="483971" y="6270"/>
                  <a:pt x="494449" y="13890"/>
                  <a:pt x="489686" y="36750"/>
                </a:cubicBezTo>
                <a:cubicBezTo>
                  <a:pt x="488734" y="42465"/>
                  <a:pt x="489686" y="48180"/>
                  <a:pt x="488734" y="52942"/>
                </a:cubicBezTo>
                <a:cubicBezTo>
                  <a:pt x="483019" y="80565"/>
                  <a:pt x="494449" y="87232"/>
                  <a:pt x="521119" y="83422"/>
                </a:cubicBezTo>
                <a:cubicBezTo>
                  <a:pt x="563028" y="77707"/>
                  <a:pt x="563028" y="78660"/>
                  <a:pt x="563028" y="121522"/>
                </a:cubicBezTo>
                <a:cubicBezTo>
                  <a:pt x="563028" y="157717"/>
                  <a:pt x="561124" y="194865"/>
                  <a:pt x="563028" y="231060"/>
                </a:cubicBezTo>
                <a:cubicBezTo>
                  <a:pt x="564934" y="258682"/>
                  <a:pt x="551599" y="263445"/>
                  <a:pt x="529691" y="258682"/>
                </a:cubicBezTo>
                <a:cubicBezTo>
                  <a:pt x="509689" y="254872"/>
                  <a:pt x="488734" y="247252"/>
                  <a:pt x="487781" y="280590"/>
                </a:cubicBezTo>
                <a:cubicBezTo>
                  <a:pt x="486828" y="322500"/>
                  <a:pt x="493496" y="332025"/>
                  <a:pt x="525881" y="332025"/>
                </a:cubicBezTo>
                <a:cubicBezTo>
                  <a:pt x="537311" y="332025"/>
                  <a:pt x="547789" y="332025"/>
                  <a:pt x="559219" y="332977"/>
                </a:cubicBezTo>
                <a:cubicBezTo>
                  <a:pt x="603034" y="335835"/>
                  <a:pt x="617321" y="349170"/>
                  <a:pt x="615416" y="392985"/>
                </a:cubicBezTo>
                <a:cubicBezTo>
                  <a:pt x="614464" y="422512"/>
                  <a:pt x="620178" y="439657"/>
                  <a:pt x="653516" y="439657"/>
                </a:cubicBezTo>
                <a:cubicBezTo>
                  <a:pt x="673519" y="439657"/>
                  <a:pt x="688759" y="452992"/>
                  <a:pt x="694474" y="472995"/>
                </a:cubicBezTo>
                <a:cubicBezTo>
                  <a:pt x="701141" y="494902"/>
                  <a:pt x="686853" y="508237"/>
                  <a:pt x="671614" y="520620"/>
                </a:cubicBezTo>
                <a:cubicBezTo>
                  <a:pt x="614464" y="567292"/>
                  <a:pt x="569696" y="622537"/>
                  <a:pt x="558266" y="697785"/>
                </a:cubicBezTo>
                <a:cubicBezTo>
                  <a:pt x="557314" y="705405"/>
                  <a:pt x="551599" y="715882"/>
                  <a:pt x="557314" y="719692"/>
                </a:cubicBezTo>
                <a:cubicBezTo>
                  <a:pt x="588746" y="739695"/>
                  <a:pt x="572553" y="759697"/>
                  <a:pt x="561124" y="782557"/>
                </a:cubicBezTo>
                <a:cubicBezTo>
                  <a:pt x="550646" y="803512"/>
                  <a:pt x="554456" y="828277"/>
                  <a:pt x="555409" y="851137"/>
                </a:cubicBezTo>
                <a:cubicBezTo>
                  <a:pt x="555409" y="866377"/>
                  <a:pt x="568744" y="872092"/>
                  <a:pt x="580174" y="873997"/>
                </a:cubicBezTo>
                <a:cubicBezTo>
                  <a:pt x="605891" y="877807"/>
                  <a:pt x="612559" y="892095"/>
                  <a:pt x="607796" y="915907"/>
                </a:cubicBezTo>
                <a:cubicBezTo>
                  <a:pt x="603986" y="940672"/>
                  <a:pt x="605891" y="961627"/>
                  <a:pt x="640181" y="957817"/>
                </a:cubicBezTo>
                <a:cubicBezTo>
                  <a:pt x="651611" y="956865"/>
                  <a:pt x="658278" y="965437"/>
                  <a:pt x="660184" y="975915"/>
                </a:cubicBezTo>
                <a:cubicBezTo>
                  <a:pt x="662089" y="991155"/>
                  <a:pt x="654469" y="1001632"/>
                  <a:pt x="641134" y="1007347"/>
                </a:cubicBezTo>
                <a:cubicBezTo>
                  <a:pt x="621131" y="1015920"/>
                  <a:pt x="600176" y="1016872"/>
                  <a:pt x="579221" y="1017825"/>
                </a:cubicBezTo>
                <a:cubicBezTo>
                  <a:pt x="563981" y="1018777"/>
                  <a:pt x="554456" y="1022587"/>
                  <a:pt x="554456" y="1041637"/>
                </a:cubicBezTo>
                <a:cubicBezTo>
                  <a:pt x="558266" y="1195942"/>
                  <a:pt x="544931" y="1350247"/>
                  <a:pt x="561124" y="1503600"/>
                </a:cubicBezTo>
                <a:cubicBezTo>
                  <a:pt x="576364" y="1648380"/>
                  <a:pt x="630656" y="1777920"/>
                  <a:pt x="729716" y="1886505"/>
                </a:cubicBezTo>
                <a:cubicBezTo>
                  <a:pt x="757339" y="1916032"/>
                  <a:pt x="768769" y="1949370"/>
                  <a:pt x="767816" y="1989375"/>
                </a:cubicBezTo>
                <a:cubicBezTo>
                  <a:pt x="766864" y="2011282"/>
                  <a:pt x="767816" y="2034142"/>
                  <a:pt x="767816" y="2056050"/>
                </a:cubicBezTo>
                <a:cubicBezTo>
                  <a:pt x="767816" y="2077005"/>
                  <a:pt x="770674" y="2095102"/>
                  <a:pt x="782103" y="2115105"/>
                </a:cubicBezTo>
                <a:cubicBezTo>
                  <a:pt x="806869" y="2156062"/>
                  <a:pt x="790676" y="2184637"/>
                  <a:pt x="743051" y="2189400"/>
                </a:cubicBezTo>
                <a:cubicBezTo>
                  <a:pt x="608749" y="2202735"/>
                  <a:pt x="476351" y="2208450"/>
                  <a:pt x="357289" y="2205592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55" name="Freeform: Shape 1854">
            <a:extLst>
              <a:ext uri="{FF2B5EF4-FFF2-40B4-BE49-F238E27FC236}">
                <a16:creationId xmlns:a16="http://schemas.microsoft.com/office/drawing/2014/main" id="{C3A7FA46-837D-458C-84B6-D0C144B6527F}"/>
              </a:ext>
            </a:extLst>
          </p:cNvPr>
          <p:cNvSpPr/>
          <p:nvPr/>
        </p:nvSpPr>
        <p:spPr>
          <a:xfrm>
            <a:off x="7027160" y="1807776"/>
            <a:ext cx="809625" cy="2085975"/>
          </a:xfrm>
          <a:custGeom>
            <a:avLst/>
            <a:gdLst>
              <a:gd name="connsiteX0" fmla="*/ 379005 w 809625"/>
              <a:gd name="connsiteY0" fmla="*/ 2078616 h 2085975"/>
              <a:gd name="connsiteX1" fmla="*/ 70395 w 809625"/>
              <a:gd name="connsiteY1" fmla="*/ 2068138 h 2085975"/>
              <a:gd name="connsiteX2" fmla="*/ 63727 w 809625"/>
              <a:gd name="connsiteY2" fmla="*/ 2068138 h 2085975"/>
              <a:gd name="connsiteX3" fmla="*/ 17055 w 809625"/>
              <a:gd name="connsiteY3" fmla="*/ 1991938 h 2085975"/>
              <a:gd name="connsiteX4" fmla="*/ 30390 w 809625"/>
              <a:gd name="connsiteY4" fmla="*/ 1909070 h 2085975"/>
              <a:gd name="connsiteX5" fmla="*/ 86587 w 809625"/>
              <a:gd name="connsiteY5" fmla="*/ 1739526 h 2085975"/>
              <a:gd name="connsiteX6" fmla="*/ 247560 w 809625"/>
              <a:gd name="connsiteY6" fmla="*/ 1282326 h 2085975"/>
              <a:gd name="connsiteX7" fmla="*/ 246607 w 809625"/>
              <a:gd name="connsiteY7" fmla="*/ 923233 h 2085975"/>
              <a:gd name="connsiteX8" fmla="*/ 225652 w 809625"/>
              <a:gd name="connsiteY8" fmla="*/ 897515 h 2085975"/>
              <a:gd name="connsiteX9" fmla="*/ 163740 w 809625"/>
              <a:gd name="connsiteY9" fmla="*/ 886086 h 2085975"/>
              <a:gd name="connsiteX10" fmla="*/ 138022 w 809625"/>
              <a:gd name="connsiteY10" fmla="*/ 854653 h 2085975"/>
              <a:gd name="connsiteX11" fmla="*/ 167550 w 809625"/>
              <a:gd name="connsiteY11" fmla="*/ 828936 h 2085975"/>
              <a:gd name="connsiteX12" fmla="*/ 193268 w 809625"/>
              <a:gd name="connsiteY12" fmla="*/ 789883 h 2085975"/>
              <a:gd name="connsiteX13" fmla="*/ 223747 w 809625"/>
              <a:gd name="connsiteY13" fmla="*/ 745115 h 2085975"/>
              <a:gd name="connsiteX14" fmla="*/ 241845 w 809625"/>
              <a:gd name="connsiteY14" fmla="*/ 717493 h 2085975"/>
              <a:gd name="connsiteX15" fmla="*/ 224700 w 809625"/>
              <a:gd name="connsiteY15" fmla="*/ 632721 h 2085975"/>
              <a:gd name="connsiteX16" fmla="*/ 226605 w 809625"/>
              <a:gd name="connsiteY16" fmla="*/ 608908 h 2085975"/>
              <a:gd name="connsiteX17" fmla="*/ 236130 w 809625"/>
              <a:gd name="connsiteY17" fmla="*/ 551758 h 2085975"/>
              <a:gd name="connsiteX18" fmla="*/ 136118 w 809625"/>
              <a:gd name="connsiteY18" fmla="*/ 402216 h 2085975"/>
              <a:gd name="connsiteX19" fmla="*/ 105637 w 809625"/>
              <a:gd name="connsiteY19" fmla="*/ 360305 h 2085975"/>
              <a:gd name="connsiteX20" fmla="*/ 146595 w 809625"/>
              <a:gd name="connsiteY20" fmla="*/ 313633 h 2085975"/>
              <a:gd name="connsiteX21" fmla="*/ 260895 w 809625"/>
              <a:gd name="connsiteY21" fmla="*/ 249816 h 2085975"/>
              <a:gd name="connsiteX22" fmla="*/ 279945 w 809625"/>
              <a:gd name="connsiteY22" fmla="*/ 232671 h 2085975"/>
              <a:gd name="connsiteX23" fmla="*/ 305662 w 809625"/>
              <a:gd name="connsiteY23" fmla="*/ 142183 h 2085975"/>
              <a:gd name="connsiteX24" fmla="*/ 295185 w 809625"/>
              <a:gd name="connsiteY24" fmla="*/ 68841 h 2085975"/>
              <a:gd name="connsiteX25" fmla="*/ 382815 w 809625"/>
              <a:gd name="connsiteY25" fmla="*/ 8833 h 2085975"/>
              <a:gd name="connsiteX26" fmla="*/ 491400 w 809625"/>
              <a:gd name="connsiteY26" fmla="*/ 49791 h 2085975"/>
              <a:gd name="connsiteX27" fmla="*/ 487590 w 809625"/>
              <a:gd name="connsiteY27" fmla="*/ 145041 h 2085975"/>
              <a:gd name="connsiteX28" fmla="*/ 478065 w 809625"/>
              <a:gd name="connsiteY28" fmla="*/ 206000 h 2085975"/>
              <a:gd name="connsiteX29" fmla="*/ 491400 w 809625"/>
              <a:gd name="connsiteY29" fmla="*/ 221241 h 2085975"/>
              <a:gd name="connsiteX30" fmla="*/ 547598 w 809625"/>
              <a:gd name="connsiteY30" fmla="*/ 271723 h 2085975"/>
              <a:gd name="connsiteX31" fmla="*/ 610462 w 809625"/>
              <a:gd name="connsiteY31" fmla="*/ 306966 h 2085975"/>
              <a:gd name="connsiteX32" fmla="*/ 639990 w 809625"/>
              <a:gd name="connsiteY32" fmla="*/ 305061 h 2085975"/>
              <a:gd name="connsiteX33" fmla="*/ 689520 w 809625"/>
              <a:gd name="connsiteY33" fmla="*/ 337446 h 2085975"/>
              <a:gd name="connsiteX34" fmla="*/ 671423 w 809625"/>
              <a:gd name="connsiteY34" fmla="*/ 389833 h 2085975"/>
              <a:gd name="connsiteX35" fmla="*/ 560932 w 809625"/>
              <a:gd name="connsiteY35" fmla="*/ 562236 h 2085975"/>
              <a:gd name="connsiteX36" fmla="*/ 568552 w 809625"/>
              <a:gd name="connsiteY36" fmla="*/ 605098 h 2085975"/>
              <a:gd name="connsiteX37" fmla="*/ 571410 w 809625"/>
              <a:gd name="connsiteY37" fmla="*/ 631768 h 2085975"/>
              <a:gd name="connsiteX38" fmla="*/ 558075 w 809625"/>
              <a:gd name="connsiteY38" fmla="*/ 695586 h 2085975"/>
              <a:gd name="connsiteX39" fmla="*/ 589507 w 809625"/>
              <a:gd name="connsiteY39" fmla="*/ 743211 h 2085975"/>
              <a:gd name="connsiteX40" fmla="*/ 610462 w 809625"/>
              <a:gd name="connsiteY40" fmla="*/ 787978 h 2085975"/>
              <a:gd name="connsiteX41" fmla="*/ 639990 w 809625"/>
              <a:gd name="connsiteY41" fmla="*/ 826078 h 2085975"/>
              <a:gd name="connsiteX42" fmla="*/ 665707 w 809625"/>
              <a:gd name="connsiteY42" fmla="*/ 847033 h 2085975"/>
              <a:gd name="connsiteX43" fmla="*/ 649515 w 809625"/>
              <a:gd name="connsiteY43" fmla="*/ 877513 h 2085975"/>
              <a:gd name="connsiteX44" fmla="*/ 585698 w 809625"/>
              <a:gd name="connsiteY44" fmla="*/ 893706 h 2085975"/>
              <a:gd name="connsiteX45" fmla="*/ 558075 w 809625"/>
              <a:gd name="connsiteY45" fmla="*/ 925138 h 2085975"/>
              <a:gd name="connsiteX46" fmla="*/ 566648 w 809625"/>
              <a:gd name="connsiteY46" fmla="*/ 1367098 h 2085975"/>
              <a:gd name="connsiteX47" fmla="*/ 730477 w 809625"/>
              <a:gd name="connsiteY47" fmla="*/ 1749051 h 2085975"/>
              <a:gd name="connsiteX48" fmla="*/ 780007 w 809625"/>
              <a:gd name="connsiteY48" fmla="*/ 1881448 h 2085975"/>
              <a:gd name="connsiteX49" fmla="*/ 798105 w 809625"/>
              <a:gd name="connsiteY49" fmla="*/ 1996701 h 2085975"/>
              <a:gd name="connsiteX50" fmla="*/ 762862 w 809625"/>
              <a:gd name="connsiteY50" fmla="*/ 2059566 h 2085975"/>
              <a:gd name="connsiteX51" fmla="*/ 438060 w 809625"/>
              <a:gd name="connsiteY51" fmla="*/ 2078616 h 2085975"/>
              <a:gd name="connsiteX52" fmla="*/ 379005 w 809625"/>
              <a:gd name="connsiteY52" fmla="*/ 2078616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09625" h="2085975">
                <a:moveTo>
                  <a:pt x="379005" y="2078616"/>
                </a:moveTo>
                <a:cubicBezTo>
                  <a:pt x="280897" y="2080520"/>
                  <a:pt x="176122" y="2071948"/>
                  <a:pt x="70395" y="2068138"/>
                </a:cubicBezTo>
                <a:cubicBezTo>
                  <a:pt x="68490" y="2068138"/>
                  <a:pt x="65632" y="2068138"/>
                  <a:pt x="63727" y="2068138"/>
                </a:cubicBezTo>
                <a:cubicBezTo>
                  <a:pt x="11340" y="2062423"/>
                  <a:pt x="-5805" y="2039563"/>
                  <a:pt x="17055" y="1991938"/>
                </a:cubicBezTo>
                <a:cubicBezTo>
                  <a:pt x="30390" y="1964316"/>
                  <a:pt x="33247" y="1936693"/>
                  <a:pt x="30390" y="1909070"/>
                </a:cubicBezTo>
                <a:cubicBezTo>
                  <a:pt x="24675" y="1844301"/>
                  <a:pt x="41820" y="1790008"/>
                  <a:pt x="86587" y="1739526"/>
                </a:cubicBezTo>
                <a:cubicBezTo>
                  <a:pt x="198982" y="1609033"/>
                  <a:pt x="244702" y="1453776"/>
                  <a:pt x="247560" y="1282326"/>
                </a:cubicBezTo>
                <a:cubicBezTo>
                  <a:pt x="249465" y="1162311"/>
                  <a:pt x="237082" y="1043248"/>
                  <a:pt x="246607" y="923233"/>
                </a:cubicBezTo>
                <a:cubicBezTo>
                  <a:pt x="247560" y="906088"/>
                  <a:pt x="241845" y="899421"/>
                  <a:pt x="225652" y="897515"/>
                </a:cubicBezTo>
                <a:cubicBezTo>
                  <a:pt x="204697" y="894658"/>
                  <a:pt x="183743" y="895611"/>
                  <a:pt x="163740" y="886086"/>
                </a:cubicBezTo>
                <a:cubicBezTo>
                  <a:pt x="150405" y="879418"/>
                  <a:pt x="137070" y="871798"/>
                  <a:pt x="138022" y="854653"/>
                </a:cubicBezTo>
                <a:cubicBezTo>
                  <a:pt x="138975" y="836556"/>
                  <a:pt x="153262" y="829888"/>
                  <a:pt x="167550" y="828936"/>
                </a:cubicBezTo>
                <a:cubicBezTo>
                  <a:pt x="198030" y="828936"/>
                  <a:pt x="195172" y="807981"/>
                  <a:pt x="193268" y="789883"/>
                </a:cubicBezTo>
                <a:cubicBezTo>
                  <a:pt x="191362" y="766071"/>
                  <a:pt x="195172" y="748926"/>
                  <a:pt x="223747" y="745115"/>
                </a:cubicBezTo>
                <a:cubicBezTo>
                  <a:pt x="238035" y="743211"/>
                  <a:pt x="242797" y="730828"/>
                  <a:pt x="241845" y="717493"/>
                </a:cubicBezTo>
                <a:cubicBezTo>
                  <a:pt x="239940" y="688918"/>
                  <a:pt x="250418" y="657486"/>
                  <a:pt x="224700" y="632721"/>
                </a:cubicBezTo>
                <a:cubicBezTo>
                  <a:pt x="218032" y="627006"/>
                  <a:pt x="218985" y="614623"/>
                  <a:pt x="226605" y="608908"/>
                </a:cubicBezTo>
                <a:cubicBezTo>
                  <a:pt x="247560" y="592715"/>
                  <a:pt x="241845" y="571761"/>
                  <a:pt x="236130" y="551758"/>
                </a:cubicBezTo>
                <a:cubicBezTo>
                  <a:pt x="219937" y="490798"/>
                  <a:pt x="182790" y="443173"/>
                  <a:pt x="136118" y="402216"/>
                </a:cubicBezTo>
                <a:cubicBezTo>
                  <a:pt x="122782" y="390786"/>
                  <a:pt x="108495" y="380308"/>
                  <a:pt x="105637" y="360305"/>
                </a:cubicBezTo>
                <a:cubicBezTo>
                  <a:pt x="102780" y="331730"/>
                  <a:pt x="118020" y="309823"/>
                  <a:pt x="146595" y="313633"/>
                </a:cubicBezTo>
                <a:cubicBezTo>
                  <a:pt x="202793" y="322205"/>
                  <a:pt x="241845" y="306966"/>
                  <a:pt x="260895" y="249816"/>
                </a:cubicBezTo>
                <a:cubicBezTo>
                  <a:pt x="262800" y="243148"/>
                  <a:pt x="273277" y="236480"/>
                  <a:pt x="279945" y="232671"/>
                </a:cubicBezTo>
                <a:cubicBezTo>
                  <a:pt x="322807" y="210763"/>
                  <a:pt x="330427" y="186951"/>
                  <a:pt x="305662" y="142183"/>
                </a:cubicBezTo>
                <a:cubicBezTo>
                  <a:pt x="292327" y="118370"/>
                  <a:pt x="286612" y="94558"/>
                  <a:pt x="295185" y="68841"/>
                </a:cubicBezTo>
                <a:cubicBezTo>
                  <a:pt x="308520" y="26930"/>
                  <a:pt x="343762" y="13595"/>
                  <a:pt x="382815" y="8833"/>
                </a:cubicBezTo>
                <a:cubicBezTo>
                  <a:pt x="425677" y="3118"/>
                  <a:pt x="464730" y="10738"/>
                  <a:pt x="491400" y="49791"/>
                </a:cubicBezTo>
                <a:cubicBezTo>
                  <a:pt x="513307" y="82175"/>
                  <a:pt x="509498" y="114560"/>
                  <a:pt x="487590" y="145041"/>
                </a:cubicBezTo>
                <a:cubicBezTo>
                  <a:pt x="474255" y="164091"/>
                  <a:pt x="477112" y="185045"/>
                  <a:pt x="478065" y="206000"/>
                </a:cubicBezTo>
                <a:cubicBezTo>
                  <a:pt x="479018" y="214573"/>
                  <a:pt x="481875" y="220288"/>
                  <a:pt x="491400" y="221241"/>
                </a:cubicBezTo>
                <a:cubicBezTo>
                  <a:pt x="521880" y="225050"/>
                  <a:pt x="537120" y="246958"/>
                  <a:pt x="547598" y="271723"/>
                </a:cubicBezTo>
                <a:cubicBezTo>
                  <a:pt x="559980" y="300298"/>
                  <a:pt x="579982" y="312680"/>
                  <a:pt x="610462" y="306966"/>
                </a:cubicBezTo>
                <a:cubicBezTo>
                  <a:pt x="619987" y="305061"/>
                  <a:pt x="630465" y="306013"/>
                  <a:pt x="639990" y="305061"/>
                </a:cubicBezTo>
                <a:cubicBezTo>
                  <a:pt x="663802" y="305061"/>
                  <a:pt x="680948" y="315538"/>
                  <a:pt x="689520" y="337446"/>
                </a:cubicBezTo>
                <a:cubicBezTo>
                  <a:pt x="697140" y="358400"/>
                  <a:pt x="688568" y="375546"/>
                  <a:pt x="671423" y="389833"/>
                </a:cubicBezTo>
                <a:cubicBezTo>
                  <a:pt x="616177" y="435553"/>
                  <a:pt x="576173" y="491750"/>
                  <a:pt x="560932" y="562236"/>
                </a:cubicBezTo>
                <a:cubicBezTo>
                  <a:pt x="557123" y="577476"/>
                  <a:pt x="552360" y="592715"/>
                  <a:pt x="568552" y="605098"/>
                </a:cubicBezTo>
                <a:cubicBezTo>
                  <a:pt x="579030" y="612718"/>
                  <a:pt x="577125" y="622243"/>
                  <a:pt x="571410" y="631768"/>
                </a:cubicBezTo>
                <a:cubicBezTo>
                  <a:pt x="558075" y="651771"/>
                  <a:pt x="559027" y="673678"/>
                  <a:pt x="558075" y="695586"/>
                </a:cubicBezTo>
                <a:cubicBezTo>
                  <a:pt x="556170" y="721303"/>
                  <a:pt x="559980" y="737496"/>
                  <a:pt x="589507" y="743211"/>
                </a:cubicBezTo>
                <a:cubicBezTo>
                  <a:pt x="612368" y="747973"/>
                  <a:pt x="615225" y="767976"/>
                  <a:pt x="610462" y="787978"/>
                </a:cubicBezTo>
                <a:cubicBezTo>
                  <a:pt x="604748" y="812743"/>
                  <a:pt x="606652" y="829888"/>
                  <a:pt x="639990" y="826078"/>
                </a:cubicBezTo>
                <a:cubicBezTo>
                  <a:pt x="653325" y="824173"/>
                  <a:pt x="663802" y="832746"/>
                  <a:pt x="665707" y="847033"/>
                </a:cubicBezTo>
                <a:cubicBezTo>
                  <a:pt x="667612" y="860368"/>
                  <a:pt x="659993" y="870846"/>
                  <a:pt x="649515" y="877513"/>
                </a:cubicBezTo>
                <a:cubicBezTo>
                  <a:pt x="629512" y="888943"/>
                  <a:pt x="607605" y="890848"/>
                  <a:pt x="585698" y="893706"/>
                </a:cubicBezTo>
                <a:cubicBezTo>
                  <a:pt x="565695" y="895611"/>
                  <a:pt x="558075" y="905136"/>
                  <a:pt x="558075" y="925138"/>
                </a:cubicBezTo>
                <a:cubicBezTo>
                  <a:pt x="560932" y="1072776"/>
                  <a:pt x="552360" y="1220413"/>
                  <a:pt x="566648" y="1367098"/>
                </a:cubicBezTo>
                <a:cubicBezTo>
                  <a:pt x="580935" y="1510926"/>
                  <a:pt x="640943" y="1637608"/>
                  <a:pt x="730477" y="1749051"/>
                </a:cubicBezTo>
                <a:cubicBezTo>
                  <a:pt x="762862" y="1789056"/>
                  <a:pt x="783818" y="1828108"/>
                  <a:pt x="780007" y="1881448"/>
                </a:cubicBezTo>
                <a:cubicBezTo>
                  <a:pt x="777150" y="1919548"/>
                  <a:pt x="776198" y="1958601"/>
                  <a:pt x="798105" y="1996701"/>
                </a:cubicBezTo>
                <a:cubicBezTo>
                  <a:pt x="816202" y="2029086"/>
                  <a:pt x="800010" y="2053851"/>
                  <a:pt x="762862" y="2059566"/>
                </a:cubicBezTo>
                <a:cubicBezTo>
                  <a:pt x="655230" y="2075758"/>
                  <a:pt x="546645" y="2076711"/>
                  <a:pt x="438060" y="2078616"/>
                </a:cubicBezTo>
                <a:cubicBezTo>
                  <a:pt x="421868" y="2078616"/>
                  <a:pt x="404723" y="2078616"/>
                  <a:pt x="379005" y="207861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856" name="Group 1855">
            <a:extLst>
              <a:ext uri="{FF2B5EF4-FFF2-40B4-BE49-F238E27FC236}">
                <a16:creationId xmlns:a16="http://schemas.microsoft.com/office/drawing/2014/main" id="{46223D30-2FA5-4A6E-87E6-5A2EEF8D9F20}"/>
              </a:ext>
            </a:extLst>
          </p:cNvPr>
          <p:cNvGrpSpPr/>
          <p:nvPr/>
        </p:nvGrpSpPr>
        <p:grpSpPr>
          <a:xfrm>
            <a:off x="1194805" y="4078362"/>
            <a:ext cx="1786566" cy="2119972"/>
            <a:chOff x="1219184" y="4096468"/>
            <a:chExt cx="1786566" cy="2119972"/>
          </a:xfrm>
        </p:grpSpPr>
        <p:sp>
          <p:nvSpPr>
            <p:cNvPr id="1857" name="TextBox 1856">
              <a:extLst>
                <a:ext uri="{FF2B5EF4-FFF2-40B4-BE49-F238E27FC236}">
                  <a16:creationId xmlns:a16="http://schemas.microsoft.com/office/drawing/2014/main" id="{333252C3-2F5B-4165-8CCF-0732DE545F14}"/>
                </a:ext>
              </a:extLst>
            </p:cNvPr>
            <p:cNvSpPr txBox="1"/>
            <p:nvPr/>
          </p:nvSpPr>
          <p:spPr>
            <a:xfrm>
              <a:off x="1632298" y="4096468"/>
              <a:ext cx="96033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>
                  <a:ln w="12700">
                    <a:solidFill>
                      <a:schemeClr val="bg1"/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01</a:t>
              </a:r>
              <a:endParaRPr lang="ko-KR" altLang="en-US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58" name="Group 1857">
              <a:extLst>
                <a:ext uri="{FF2B5EF4-FFF2-40B4-BE49-F238E27FC236}">
                  <a16:creationId xmlns:a16="http://schemas.microsoft.com/office/drawing/2014/main" id="{46A64F24-43A7-4BC9-A653-3906D9E22D24}"/>
                </a:ext>
              </a:extLst>
            </p:cNvPr>
            <p:cNvGrpSpPr/>
            <p:nvPr/>
          </p:nvGrpSpPr>
          <p:grpSpPr>
            <a:xfrm>
              <a:off x="1219184" y="4923778"/>
              <a:ext cx="1786566" cy="1292662"/>
              <a:chOff x="2551705" y="4283314"/>
              <a:chExt cx="2357003" cy="1292662"/>
            </a:xfrm>
          </p:grpSpPr>
          <p:sp>
            <p:nvSpPr>
              <p:cNvPr id="1859" name="TextBox 1858">
                <a:extLst>
                  <a:ext uri="{FF2B5EF4-FFF2-40B4-BE49-F238E27FC236}">
                    <a16:creationId xmlns:a16="http://schemas.microsoft.com/office/drawing/2014/main" id="{EB5FADAE-E551-4249-99BF-A65E3199F838}"/>
                  </a:ext>
                </a:extLst>
              </p:cNvPr>
              <p:cNvSpPr txBox="1"/>
              <p:nvPr/>
            </p:nvSpPr>
            <p:spPr>
              <a:xfrm>
                <a:off x="2551708" y="4560313"/>
                <a:ext cx="23570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60" name="TextBox 1859">
                <a:extLst>
                  <a:ext uri="{FF2B5EF4-FFF2-40B4-BE49-F238E27FC236}">
                    <a16:creationId xmlns:a16="http://schemas.microsoft.com/office/drawing/2014/main" id="{9F4D8475-66E3-45CB-ADBB-3A9D73F2E1C6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61" name="Group 1860">
            <a:extLst>
              <a:ext uri="{FF2B5EF4-FFF2-40B4-BE49-F238E27FC236}">
                <a16:creationId xmlns:a16="http://schemas.microsoft.com/office/drawing/2014/main" id="{848F1E6C-4754-46A9-94D9-FA47B9E4B84D}"/>
              </a:ext>
            </a:extLst>
          </p:cNvPr>
          <p:cNvGrpSpPr/>
          <p:nvPr/>
        </p:nvGrpSpPr>
        <p:grpSpPr>
          <a:xfrm>
            <a:off x="3866747" y="4078362"/>
            <a:ext cx="1786566" cy="2119972"/>
            <a:chOff x="1219184" y="4096468"/>
            <a:chExt cx="1786566" cy="2119972"/>
          </a:xfrm>
        </p:grpSpPr>
        <p:sp>
          <p:nvSpPr>
            <p:cNvPr id="1862" name="TextBox 1861">
              <a:extLst>
                <a:ext uri="{FF2B5EF4-FFF2-40B4-BE49-F238E27FC236}">
                  <a16:creationId xmlns:a16="http://schemas.microsoft.com/office/drawing/2014/main" id="{1452D7CD-F3B2-4B58-9578-9B8CEA159FEF}"/>
                </a:ext>
              </a:extLst>
            </p:cNvPr>
            <p:cNvSpPr txBox="1"/>
            <p:nvPr/>
          </p:nvSpPr>
          <p:spPr>
            <a:xfrm>
              <a:off x="1632298" y="4096468"/>
              <a:ext cx="96033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>
                  <a:ln w="12700">
                    <a:solidFill>
                      <a:schemeClr val="bg1"/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02</a:t>
              </a:r>
              <a:endParaRPr lang="ko-KR" altLang="en-US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63" name="Group 1862">
              <a:extLst>
                <a:ext uri="{FF2B5EF4-FFF2-40B4-BE49-F238E27FC236}">
                  <a16:creationId xmlns:a16="http://schemas.microsoft.com/office/drawing/2014/main" id="{C1C96D11-131E-4CE3-AF7E-B178B0814ED1}"/>
                </a:ext>
              </a:extLst>
            </p:cNvPr>
            <p:cNvGrpSpPr/>
            <p:nvPr/>
          </p:nvGrpSpPr>
          <p:grpSpPr>
            <a:xfrm>
              <a:off x="1219184" y="4923778"/>
              <a:ext cx="1786566" cy="1292662"/>
              <a:chOff x="2551705" y="4283314"/>
              <a:chExt cx="2357003" cy="1292662"/>
            </a:xfrm>
          </p:grpSpPr>
          <p:sp>
            <p:nvSpPr>
              <p:cNvPr id="1864" name="TextBox 1863">
                <a:extLst>
                  <a:ext uri="{FF2B5EF4-FFF2-40B4-BE49-F238E27FC236}">
                    <a16:creationId xmlns:a16="http://schemas.microsoft.com/office/drawing/2014/main" id="{E26917EC-292C-42CA-9F03-E18BEC06D511}"/>
                  </a:ext>
                </a:extLst>
              </p:cNvPr>
              <p:cNvSpPr txBox="1"/>
              <p:nvPr/>
            </p:nvSpPr>
            <p:spPr>
              <a:xfrm>
                <a:off x="2551708" y="4560313"/>
                <a:ext cx="23570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65" name="TextBox 1864">
                <a:extLst>
                  <a:ext uri="{FF2B5EF4-FFF2-40B4-BE49-F238E27FC236}">
                    <a16:creationId xmlns:a16="http://schemas.microsoft.com/office/drawing/2014/main" id="{F8975A20-8900-4503-A09E-6E895014294A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66" name="Group 1865">
            <a:extLst>
              <a:ext uri="{FF2B5EF4-FFF2-40B4-BE49-F238E27FC236}">
                <a16:creationId xmlns:a16="http://schemas.microsoft.com/office/drawing/2014/main" id="{EB61A916-9DD0-4FAF-B5FA-C865964E195A}"/>
              </a:ext>
            </a:extLst>
          </p:cNvPr>
          <p:cNvGrpSpPr/>
          <p:nvPr/>
        </p:nvGrpSpPr>
        <p:grpSpPr>
          <a:xfrm>
            <a:off x="6538689" y="4078362"/>
            <a:ext cx="1786566" cy="2119972"/>
            <a:chOff x="1219184" y="4096468"/>
            <a:chExt cx="1786566" cy="2119972"/>
          </a:xfrm>
        </p:grpSpPr>
        <p:sp>
          <p:nvSpPr>
            <p:cNvPr id="1867" name="TextBox 1866">
              <a:extLst>
                <a:ext uri="{FF2B5EF4-FFF2-40B4-BE49-F238E27FC236}">
                  <a16:creationId xmlns:a16="http://schemas.microsoft.com/office/drawing/2014/main" id="{C4D11506-0957-403A-8959-09A2335B9575}"/>
                </a:ext>
              </a:extLst>
            </p:cNvPr>
            <p:cNvSpPr txBox="1"/>
            <p:nvPr/>
          </p:nvSpPr>
          <p:spPr>
            <a:xfrm>
              <a:off x="1632298" y="4096468"/>
              <a:ext cx="96033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>
                  <a:ln w="12700">
                    <a:solidFill>
                      <a:schemeClr val="bg1"/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03</a:t>
              </a:r>
              <a:endParaRPr lang="ko-KR" altLang="en-US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68" name="Group 1867">
              <a:extLst>
                <a:ext uri="{FF2B5EF4-FFF2-40B4-BE49-F238E27FC236}">
                  <a16:creationId xmlns:a16="http://schemas.microsoft.com/office/drawing/2014/main" id="{B07797D1-EC48-4653-B633-A220F2EBC254}"/>
                </a:ext>
              </a:extLst>
            </p:cNvPr>
            <p:cNvGrpSpPr/>
            <p:nvPr/>
          </p:nvGrpSpPr>
          <p:grpSpPr>
            <a:xfrm>
              <a:off x="1219184" y="4923778"/>
              <a:ext cx="1786566" cy="1292662"/>
              <a:chOff x="2551705" y="4283314"/>
              <a:chExt cx="2357003" cy="1292662"/>
            </a:xfrm>
          </p:grpSpPr>
          <p:sp>
            <p:nvSpPr>
              <p:cNvPr id="1869" name="TextBox 1868">
                <a:extLst>
                  <a:ext uri="{FF2B5EF4-FFF2-40B4-BE49-F238E27FC236}">
                    <a16:creationId xmlns:a16="http://schemas.microsoft.com/office/drawing/2014/main" id="{8D233188-C5C9-48AB-8D3F-8370F5A36A58}"/>
                  </a:ext>
                </a:extLst>
              </p:cNvPr>
              <p:cNvSpPr txBox="1"/>
              <p:nvPr/>
            </p:nvSpPr>
            <p:spPr>
              <a:xfrm>
                <a:off x="2551708" y="4560313"/>
                <a:ext cx="23570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70" name="TextBox 1869">
                <a:extLst>
                  <a:ext uri="{FF2B5EF4-FFF2-40B4-BE49-F238E27FC236}">
                    <a16:creationId xmlns:a16="http://schemas.microsoft.com/office/drawing/2014/main" id="{BE9189AF-71EE-4202-A8DC-662948898B0E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71" name="Group 1870">
            <a:extLst>
              <a:ext uri="{FF2B5EF4-FFF2-40B4-BE49-F238E27FC236}">
                <a16:creationId xmlns:a16="http://schemas.microsoft.com/office/drawing/2014/main" id="{3CE3F7E5-0FA2-43D7-9A3F-72FE85B51C7E}"/>
              </a:ext>
            </a:extLst>
          </p:cNvPr>
          <p:cNvGrpSpPr/>
          <p:nvPr/>
        </p:nvGrpSpPr>
        <p:grpSpPr>
          <a:xfrm>
            <a:off x="9210630" y="4078362"/>
            <a:ext cx="1786566" cy="2119972"/>
            <a:chOff x="1219184" y="4096468"/>
            <a:chExt cx="1786566" cy="2119972"/>
          </a:xfrm>
        </p:grpSpPr>
        <p:sp>
          <p:nvSpPr>
            <p:cNvPr id="1872" name="TextBox 1871">
              <a:extLst>
                <a:ext uri="{FF2B5EF4-FFF2-40B4-BE49-F238E27FC236}">
                  <a16:creationId xmlns:a16="http://schemas.microsoft.com/office/drawing/2014/main" id="{CD8334E7-65ED-44B4-BD30-B53EB9A71E08}"/>
                </a:ext>
              </a:extLst>
            </p:cNvPr>
            <p:cNvSpPr txBox="1"/>
            <p:nvPr/>
          </p:nvSpPr>
          <p:spPr>
            <a:xfrm>
              <a:off x="1632298" y="4096468"/>
              <a:ext cx="96033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>
                  <a:ln w="12700">
                    <a:solidFill>
                      <a:schemeClr val="bg1"/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04</a:t>
              </a:r>
              <a:endParaRPr lang="ko-KR" altLang="en-US" sz="44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73" name="Group 1872">
              <a:extLst>
                <a:ext uri="{FF2B5EF4-FFF2-40B4-BE49-F238E27FC236}">
                  <a16:creationId xmlns:a16="http://schemas.microsoft.com/office/drawing/2014/main" id="{CE567612-D286-4BB6-A240-0AFD5A539D88}"/>
                </a:ext>
              </a:extLst>
            </p:cNvPr>
            <p:cNvGrpSpPr/>
            <p:nvPr/>
          </p:nvGrpSpPr>
          <p:grpSpPr>
            <a:xfrm>
              <a:off x="1219184" y="4923778"/>
              <a:ext cx="1786566" cy="1292662"/>
              <a:chOff x="2551705" y="4283314"/>
              <a:chExt cx="2357003" cy="1292662"/>
            </a:xfrm>
          </p:grpSpPr>
          <p:sp>
            <p:nvSpPr>
              <p:cNvPr id="1874" name="TextBox 1873">
                <a:extLst>
                  <a:ext uri="{FF2B5EF4-FFF2-40B4-BE49-F238E27FC236}">
                    <a16:creationId xmlns:a16="http://schemas.microsoft.com/office/drawing/2014/main" id="{739E3866-BB79-4BE7-9AC2-E6ED9FECD8C7}"/>
                  </a:ext>
                </a:extLst>
              </p:cNvPr>
              <p:cNvSpPr txBox="1"/>
              <p:nvPr/>
            </p:nvSpPr>
            <p:spPr>
              <a:xfrm>
                <a:off x="2551708" y="4560313"/>
                <a:ext cx="23570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75" name="TextBox 1874">
                <a:extLst>
                  <a:ext uri="{FF2B5EF4-FFF2-40B4-BE49-F238E27FC236}">
                    <a16:creationId xmlns:a16="http://schemas.microsoft.com/office/drawing/2014/main" id="{29ECCED8-0515-4D1C-B1F3-19DE43C75523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11257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79</cp:revision>
  <dcterms:created xsi:type="dcterms:W3CDTF">2018-02-18T19:39:47Z</dcterms:created>
  <dcterms:modified xsi:type="dcterms:W3CDTF">2020-08-31T07:23:24Z</dcterms:modified>
</cp:coreProperties>
</file>