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D472B3FD-90E7-4834-9FF9-A60C71F286A1}"/>
              </a:ext>
            </a:extLst>
          </p:cNvPr>
          <p:cNvGrpSpPr/>
          <p:nvPr/>
        </p:nvGrpSpPr>
        <p:grpSpPr>
          <a:xfrm>
            <a:off x="4185310" y="2083946"/>
            <a:ext cx="3821380" cy="3821380"/>
            <a:chOff x="7966952" y="1243198"/>
            <a:chExt cx="5069704" cy="5069704"/>
          </a:xfrm>
        </p:grpSpPr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C5A3DB66-2541-4500-8F94-4AB6FA3B1CE8}"/>
                </a:ext>
              </a:extLst>
            </p:cNvPr>
            <p:cNvGrpSpPr/>
            <p:nvPr/>
          </p:nvGrpSpPr>
          <p:grpSpPr>
            <a:xfrm>
              <a:off x="7966952" y="2675248"/>
              <a:ext cx="5069704" cy="2205603"/>
              <a:chOff x="7966952" y="2824404"/>
              <a:chExt cx="5069704" cy="2205603"/>
            </a:xfrm>
          </p:grpSpPr>
          <p:sp>
            <p:nvSpPr>
              <p:cNvPr id="185" name="Arrow: Right 184">
                <a:extLst>
                  <a:ext uri="{FF2B5EF4-FFF2-40B4-BE49-F238E27FC236}">
                    <a16:creationId xmlns:a16="http://schemas.microsoft.com/office/drawing/2014/main" id="{49D0014B-1293-4386-9559-D29AEA475663}"/>
                  </a:ext>
                </a:extLst>
              </p:cNvPr>
              <p:cNvSpPr/>
              <p:nvPr/>
            </p:nvSpPr>
            <p:spPr>
              <a:xfrm>
                <a:off x="7966952" y="2824404"/>
                <a:ext cx="2431091" cy="2205602"/>
              </a:xfrm>
              <a:prstGeom prst="rightArrow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6" name="Arrow: Right 185">
                <a:extLst>
                  <a:ext uri="{FF2B5EF4-FFF2-40B4-BE49-F238E27FC236}">
                    <a16:creationId xmlns:a16="http://schemas.microsoft.com/office/drawing/2014/main" id="{B5487118-1815-4C59-813E-DD432957F19A}"/>
                  </a:ext>
                </a:extLst>
              </p:cNvPr>
              <p:cNvSpPr/>
              <p:nvPr/>
            </p:nvSpPr>
            <p:spPr>
              <a:xfrm rot="10800000">
                <a:off x="10605565" y="2824405"/>
                <a:ext cx="2431091" cy="2205602"/>
              </a:xfrm>
              <a:prstGeom prst="rightArrow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82" name="Group 181">
              <a:extLst>
                <a:ext uri="{FF2B5EF4-FFF2-40B4-BE49-F238E27FC236}">
                  <a16:creationId xmlns:a16="http://schemas.microsoft.com/office/drawing/2014/main" id="{05CBE95B-E565-4A46-A3C2-AAB765EE4399}"/>
                </a:ext>
              </a:extLst>
            </p:cNvPr>
            <p:cNvGrpSpPr/>
            <p:nvPr/>
          </p:nvGrpSpPr>
          <p:grpSpPr>
            <a:xfrm rot="5400000">
              <a:off x="7966952" y="2675248"/>
              <a:ext cx="5069704" cy="2205603"/>
              <a:chOff x="7966952" y="2824404"/>
              <a:chExt cx="5069704" cy="2205603"/>
            </a:xfrm>
          </p:grpSpPr>
          <p:sp>
            <p:nvSpPr>
              <p:cNvPr id="183" name="Arrow: Right 182">
                <a:extLst>
                  <a:ext uri="{FF2B5EF4-FFF2-40B4-BE49-F238E27FC236}">
                    <a16:creationId xmlns:a16="http://schemas.microsoft.com/office/drawing/2014/main" id="{CE4EDD38-5088-4DF3-BEF7-01111639ADED}"/>
                  </a:ext>
                </a:extLst>
              </p:cNvPr>
              <p:cNvSpPr/>
              <p:nvPr/>
            </p:nvSpPr>
            <p:spPr>
              <a:xfrm>
                <a:off x="7966952" y="2824404"/>
                <a:ext cx="2431091" cy="2205602"/>
              </a:xfrm>
              <a:prstGeom prst="right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4" name="Arrow: Right 183">
                <a:extLst>
                  <a:ext uri="{FF2B5EF4-FFF2-40B4-BE49-F238E27FC236}">
                    <a16:creationId xmlns:a16="http://schemas.microsoft.com/office/drawing/2014/main" id="{F2DE85B5-3F45-439D-9E32-42A4AB520AD6}"/>
                  </a:ext>
                </a:extLst>
              </p:cNvPr>
              <p:cNvSpPr/>
              <p:nvPr/>
            </p:nvSpPr>
            <p:spPr>
              <a:xfrm rot="10800000">
                <a:off x="10605565" y="2824405"/>
                <a:ext cx="2431091" cy="2205602"/>
              </a:xfrm>
              <a:prstGeom prst="rightArrow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187" name="Parallelogram 15">
            <a:extLst>
              <a:ext uri="{FF2B5EF4-FFF2-40B4-BE49-F238E27FC236}">
                <a16:creationId xmlns:a16="http://schemas.microsoft.com/office/drawing/2014/main" id="{E86C3EB1-6D65-41EF-A551-A9D51C54EF78}"/>
              </a:ext>
            </a:extLst>
          </p:cNvPr>
          <p:cNvSpPr/>
          <p:nvPr/>
        </p:nvSpPr>
        <p:spPr>
          <a:xfrm flipH="1">
            <a:off x="5931291" y="3175457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8" name="Rounded Rectangle 32">
            <a:extLst>
              <a:ext uri="{FF2B5EF4-FFF2-40B4-BE49-F238E27FC236}">
                <a16:creationId xmlns:a16="http://schemas.microsoft.com/office/drawing/2014/main" id="{497B7C21-15A8-4D78-9FEB-57EF0809868E}"/>
              </a:ext>
            </a:extLst>
          </p:cNvPr>
          <p:cNvSpPr/>
          <p:nvPr/>
        </p:nvSpPr>
        <p:spPr>
          <a:xfrm>
            <a:off x="5948808" y="4503254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9" name="Rectangle 9">
            <a:extLst>
              <a:ext uri="{FF2B5EF4-FFF2-40B4-BE49-F238E27FC236}">
                <a16:creationId xmlns:a16="http://schemas.microsoft.com/office/drawing/2014/main" id="{9CC011B4-15E1-486D-912A-BD9A759A5540}"/>
              </a:ext>
            </a:extLst>
          </p:cNvPr>
          <p:cNvSpPr/>
          <p:nvPr/>
        </p:nvSpPr>
        <p:spPr>
          <a:xfrm>
            <a:off x="5371631" y="3820994"/>
            <a:ext cx="347846" cy="347281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0" name="Rectangle 16">
            <a:extLst>
              <a:ext uri="{FF2B5EF4-FFF2-40B4-BE49-F238E27FC236}">
                <a16:creationId xmlns:a16="http://schemas.microsoft.com/office/drawing/2014/main" id="{253B811D-483C-459F-8170-934E1FE020E2}"/>
              </a:ext>
            </a:extLst>
          </p:cNvPr>
          <p:cNvSpPr/>
          <p:nvPr/>
        </p:nvSpPr>
        <p:spPr>
          <a:xfrm>
            <a:off x="6533137" y="3889022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47644FB4-4F6C-4A3B-BDC5-E95DB7B59090}"/>
              </a:ext>
            </a:extLst>
          </p:cNvPr>
          <p:cNvGrpSpPr/>
          <p:nvPr/>
        </p:nvGrpSpPr>
        <p:grpSpPr>
          <a:xfrm>
            <a:off x="762947" y="1803671"/>
            <a:ext cx="4043549" cy="728318"/>
            <a:chOff x="467544" y="1628800"/>
            <a:chExt cx="2795302" cy="728318"/>
          </a:xfrm>
        </p:grpSpPr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BE4CBFD1-E218-4454-A66D-F791C0A36C0F}"/>
                </a:ext>
              </a:extLst>
            </p:cNvPr>
            <p:cNvSpPr txBox="1"/>
            <p:nvPr/>
          </p:nvSpPr>
          <p:spPr>
            <a:xfrm>
              <a:off x="467544" y="1628800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2C9CB9CA-EB7E-416A-AD70-7F06D3541FDC}"/>
                </a:ext>
              </a:extLst>
            </p:cNvPr>
            <p:cNvSpPr txBox="1"/>
            <p:nvPr/>
          </p:nvSpPr>
          <p:spPr>
            <a:xfrm>
              <a:off x="467544" y="1895453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38812D0E-7D15-4CF4-B2FC-E0AE7B81BE1F}"/>
              </a:ext>
            </a:extLst>
          </p:cNvPr>
          <p:cNvGrpSpPr/>
          <p:nvPr/>
        </p:nvGrpSpPr>
        <p:grpSpPr>
          <a:xfrm>
            <a:off x="762947" y="5450989"/>
            <a:ext cx="4043549" cy="728318"/>
            <a:chOff x="467544" y="5498541"/>
            <a:chExt cx="2795302" cy="728318"/>
          </a:xfrm>
        </p:grpSpPr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E5D43A0C-AB91-4A55-9B9C-132373884DC8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63981977-2EFE-47A2-BF67-3C24ACE67553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16082CE8-28A4-4F34-8B43-4A6C41C374F6}"/>
              </a:ext>
            </a:extLst>
          </p:cNvPr>
          <p:cNvGrpSpPr/>
          <p:nvPr/>
        </p:nvGrpSpPr>
        <p:grpSpPr>
          <a:xfrm>
            <a:off x="7385505" y="1803671"/>
            <a:ext cx="4043549" cy="728318"/>
            <a:chOff x="5841856" y="1628800"/>
            <a:chExt cx="2795302" cy="728318"/>
          </a:xfrm>
        </p:grpSpPr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5FB36C53-81DD-4D0F-B780-9AAF805F8AD4}"/>
                </a:ext>
              </a:extLst>
            </p:cNvPr>
            <p:cNvSpPr txBox="1"/>
            <p:nvPr/>
          </p:nvSpPr>
          <p:spPr>
            <a:xfrm>
              <a:off x="5841856" y="1628800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8EA310CF-922D-411A-A5B4-4333242D0B28}"/>
                </a:ext>
              </a:extLst>
            </p:cNvPr>
            <p:cNvSpPr txBox="1"/>
            <p:nvPr/>
          </p:nvSpPr>
          <p:spPr>
            <a:xfrm>
              <a:off x="5841856" y="1895453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258C2E8D-38B4-491B-A068-E3C7C7A4130C}"/>
              </a:ext>
            </a:extLst>
          </p:cNvPr>
          <p:cNvGrpSpPr/>
          <p:nvPr/>
        </p:nvGrpSpPr>
        <p:grpSpPr>
          <a:xfrm>
            <a:off x="7385505" y="5450989"/>
            <a:ext cx="4043549" cy="728318"/>
            <a:chOff x="5841856" y="5498541"/>
            <a:chExt cx="2795302" cy="728318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98ACA66D-6055-4CAB-AC74-F95A65CF9121}"/>
                </a:ext>
              </a:extLst>
            </p:cNvPr>
            <p:cNvSpPr txBox="1"/>
            <p:nvPr/>
          </p:nvSpPr>
          <p:spPr>
            <a:xfrm>
              <a:off x="5841856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A7EE6A15-2CEE-4706-A445-7EB875CCB89F}"/>
                </a:ext>
              </a:extLst>
            </p:cNvPr>
            <p:cNvSpPr txBox="1"/>
            <p:nvPr/>
          </p:nvSpPr>
          <p:spPr>
            <a:xfrm>
              <a:off x="5841856" y="5765194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03" name="Connector: Elbow 202">
            <a:extLst>
              <a:ext uri="{FF2B5EF4-FFF2-40B4-BE49-F238E27FC236}">
                <a16:creationId xmlns:a16="http://schemas.microsoft.com/office/drawing/2014/main" id="{900CE16A-FB61-45E5-98A4-36FB61D0FC8F}"/>
              </a:ext>
            </a:extLst>
          </p:cNvPr>
          <p:cNvCxnSpPr>
            <a:cxnSpLocks/>
          </p:cNvCxnSpPr>
          <p:nvPr/>
        </p:nvCxnSpPr>
        <p:spPr>
          <a:xfrm rot="16200000" flipV="1">
            <a:off x="3199074" y="3164821"/>
            <a:ext cx="1258835" cy="400795"/>
          </a:xfrm>
          <a:prstGeom prst="bentConnector3">
            <a:avLst>
              <a:gd name="adj1" fmla="val -229"/>
            </a:avLst>
          </a:prstGeom>
          <a:ln w="19050"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ctor: Elbow 203">
            <a:extLst>
              <a:ext uri="{FF2B5EF4-FFF2-40B4-BE49-F238E27FC236}">
                <a16:creationId xmlns:a16="http://schemas.microsoft.com/office/drawing/2014/main" id="{63EECC89-CC01-4E49-80DB-404E21F1E716}"/>
              </a:ext>
            </a:extLst>
          </p:cNvPr>
          <p:cNvCxnSpPr>
            <a:cxnSpLocks/>
          </p:cNvCxnSpPr>
          <p:nvPr/>
        </p:nvCxnSpPr>
        <p:spPr>
          <a:xfrm flipV="1">
            <a:off x="6577372" y="1957559"/>
            <a:ext cx="601641" cy="500016"/>
          </a:xfrm>
          <a:prstGeom prst="bentConnector3">
            <a:avLst>
              <a:gd name="adj1" fmla="val 50000"/>
            </a:avLst>
          </a:prstGeom>
          <a:ln w="1905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Connector: Elbow 204">
            <a:extLst>
              <a:ext uri="{FF2B5EF4-FFF2-40B4-BE49-F238E27FC236}">
                <a16:creationId xmlns:a16="http://schemas.microsoft.com/office/drawing/2014/main" id="{AB99EFA8-D17A-45F4-92E9-4D75B1B91DED}"/>
              </a:ext>
            </a:extLst>
          </p:cNvPr>
          <p:cNvCxnSpPr>
            <a:cxnSpLocks/>
          </p:cNvCxnSpPr>
          <p:nvPr/>
        </p:nvCxnSpPr>
        <p:spPr>
          <a:xfrm rot="5400000" flipV="1">
            <a:off x="7684556" y="4441968"/>
            <a:ext cx="1258835" cy="400795"/>
          </a:xfrm>
          <a:prstGeom prst="bentConnector3">
            <a:avLst>
              <a:gd name="adj1" fmla="val -229"/>
            </a:avLst>
          </a:prstGeom>
          <a:ln w="1905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nector: Elbow 205">
            <a:extLst>
              <a:ext uri="{FF2B5EF4-FFF2-40B4-BE49-F238E27FC236}">
                <a16:creationId xmlns:a16="http://schemas.microsoft.com/office/drawing/2014/main" id="{F5E37E9C-5CB9-42E6-A0B4-66C3C91AFDD1}"/>
              </a:ext>
            </a:extLst>
          </p:cNvPr>
          <p:cNvCxnSpPr>
            <a:cxnSpLocks/>
          </p:cNvCxnSpPr>
          <p:nvPr/>
        </p:nvCxnSpPr>
        <p:spPr>
          <a:xfrm flipH="1">
            <a:off x="4950508" y="5354869"/>
            <a:ext cx="601641" cy="500016"/>
          </a:xfrm>
          <a:prstGeom prst="bentConnector3">
            <a:avLst>
              <a:gd name="adj1" fmla="val 50000"/>
            </a:avLst>
          </a:prstGeom>
          <a:ln w="1905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6F13FAD7-ADA3-4E74-9720-E79912E1C2E8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96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20</cp:revision>
  <dcterms:created xsi:type="dcterms:W3CDTF">2018-02-18T19:39:47Z</dcterms:created>
  <dcterms:modified xsi:type="dcterms:W3CDTF">2020-08-31T05:39:55Z</dcterms:modified>
</cp:coreProperties>
</file>