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15" name="Group 614">
            <a:extLst>
              <a:ext uri="{FF2B5EF4-FFF2-40B4-BE49-F238E27FC236}">
                <a16:creationId xmlns:a16="http://schemas.microsoft.com/office/drawing/2014/main" id="{3F6B1DC9-BEBD-4F90-97D4-631B93A6D014}"/>
              </a:ext>
            </a:extLst>
          </p:cNvPr>
          <p:cNvGrpSpPr/>
          <p:nvPr/>
        </p:nvGrpSpPr>
        <p:grpSpPr>
          <a:xfrm>
            <a:off x="1066073" y="5271334"/>
            <a:ext cx="2377803" cy="880254"/>
            <a:chOff x="6860364" y="1880348"/>
            <a:chExt cx="1944216" cy="880254"/>
          </a:xfrm>
        </p:grpSpPr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D19058A4-DFBA-42B0-A55B-B7C5F4FA17D7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235E703A-C918-4532-AEB7-4D8C0FDA95AC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8" name="Group 617">
            <a:extLst>
              <a:ext uri="{FF2B5EF4-FFF2-40B4-BE49-F238E27FC236}">
                <a16:creationId xmlns:a16="http://schemas.microsoft.com/office/drawing/2014/main" id="{DE4DD7FC-11B0-408C-856D-5A0307EFAEBE}"/>
              </a:ext>
            </a:extLst>
          </p:cNvPr>
          <p:cNvGrpSpPr/>
          <p:nvPr/>
        </p:nvGrpSpPr>
        <p:grpSpPr>
          <a:xfrm>
            <a:off x="3604180" y="5271334"/>
            <a:ext cx="2377803" cy="880254"/>
            <a:chOff x="6860364" y="1880348"/>
            <a:chExt cx="1944216" cy="880254"/>
          </a:xfrm>
        </p:grpSpPr>
        <p:sp>
          <p:nvSpPr>
            <p:cNvPr id="619" name="TextBox 618">
              <a:extLst>
                <a:ext uri="{FF2B5EF4-FFF2-40B4-BE49-F238E27FC236}">
                  <a16:creationId xmlns:a16="http://schemas.microsoft.com/office/drawing/2014/main" id="{46BEAF1F-AD5B-45ED-91FC-94D677D61BB1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0" name="TextBox 619">
              <a:extLst>
                <a:ext uri="{FF2B5EF4-FFF2-40B4-BE49-F238E27FC236}">
                  <a16:creationId xmlns:a16="http://schemas.microsoft.com/office/drawing/2014/main" id="{4AB80BF7-779B-426D-9CD3-68CE0B9238A1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1" name="Group 620">
            <a:extLst>
              <a:ext uri="{FF2B5EF4-FFF2-40B4-BE49-F238E27FC236}">
                <a16:creationId xmlns:a16="http://schemas.microsoft.com/office/drawing/2014/main" id="{A6743A46-0F00-4C70-A8B9-953AEBCB6C5A}"/>
              </a:ext>
            </a:extLst>
          </p:cNvPr>
          <p:cNvGrpSpPr/>
          <p:nvPr/>
        </p:nvGrpSpPr>
        <p:grpSpPr>
          <a:xfrm>
            <a:off x="6142287" y="5271334"/>
            <a:ext cx="2377803" cy="880254"/>
            <a:chOff x="6860364" y="1880348"/>
            <a:chExt cx="1944216" cy="880254"/>
          </a:xfrm>
        </p:grpSpPr>
        <p:sp>
          <p:nvSpPr>
            <p:cNvPr id="622" name="TextBox 621">
              <a:extLst>
                <a:ext uri="{FF2B5EF4-FFF2-40B4-BE49-F238E27FC236}">
                  <a16:creationId xmlns:a16="http://schemas.microsoft.com/office/drawing/2014/main" id="{FE517BDC-CAD0-460E-95FD-F17F8C7A94A5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3" name="TextBox 622">
              <a:extLst>
                <a:ext uri="{FF2B5EF4-FFF2-40B4-BE49-F238E27FC236}">
                  <a16:creationId xmlns:a16="http://schemas.microsoft.com/office/drawing/2014/main" id="{B3B6D177-7625-46AD-AF02-4E184DABE6ED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24" name="Group 623">
            <a:extLst>
              <a:ext uri="{FF2B5EF4-FFF2-40B4-BE49-F238E27FC236}">
                <a16:creationId xmlns:a16="http://schemas.microsoft.com/office/drawing/2014/main" id="{9CAC8E08-F46A-4A9D-B5D0-43215BA09B74}"/>
              </a:ext>
            </a:extLst>
          </p:cNvPr>
          <p:cNvGrpSpPr/>
          <p:nvPr/>
        </p:nvGrpSpPr>
        <p:grpSpPr>
          <a:xfrm>
            <a:off x="8680394" y="5271334"/>
            <a:ext cx="2377803" cy="880254"/>
            <a:chOff x="6860364" y="1880348"/>
            <a:chExt cx="1944216" cy="880254"/>
          </a:xfrm>
        </p:grpSpPr>
        <p:sp>
          <p:nvSpPr>
            <p:cNvPr id="625" name="TextBox 624">
              <a:extLst>
                <a:ext uri="{FF2B5EF4-FFF2-40B4-BE49-F238E27FC236}">
                  <a16:creationId xmlns:a16="http://schemas.microsoft.com/office/drawing/2014/main" id="{F1DB631B-A4CB-432C-BF1F-3E88C7FAE86D}"/>
                </a:ext>
              </a:extLst>
            </p:cNvPr>
            <p:cNvSpPr txBox="1"/>
            <p:nvPr/>
          </p:nvSpPr>
          <p:spPr>
            <a:xfrm>
              <a:off x="6860364" y="1880348"/>
              <a:ext cx="1944216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6" name="TextBox 625">
              <a:extLst>
                <a:ext uri="{FF2B5EF4-FFF2-40B4-BE49-F238E27FC236}">
                  <a16:creationId xmlns:a16="http://schemas.microsoft.com/office/drawing/2014/main" id="{E45EE73A-CBF5-4948-8C94-1E78449C943E}"/>
                </a:ext>
              </a:extLst>
            </p:cNvPr>
            <p:cNvSpPr txBox="1"/>
            <p:nvPr/>
          </p:nvSpPr>
          <p:spPr>
            <a:xfrm>
              <a:off x="6860365" y="2114272"/>
              <a:ext cx="1944215" cy="646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cxnSp>
        <p:nvCxnSpPr>
          <p:cNvPr id="627" name="Elbow Connector 125">
            <a:extLst>
              <a:ext uri="{FF2B5EF4-FFF2-40B4-BE49-F238E27FC236}">
                <a16:creationId xmlns:a16="http://schemas.microsoft.com/office/drawing/2014/main" id="{E5C64F74-BE10-4097-8E36-340A3DC5473C}"/>
              </a:ext>
            </a:extLst>
          </p:cNvPr>
          <p:cNvCxnSpPr>
            <a:cxnSpLocks/>
          </p:cNvCxnSpPr>
          <p:nvPr/>
        </p:nvCxnSpPr>
        <p:spPr>
          <a:xfrm rot="5400000">
            <a:off x="4314445" y="3274610"/>
            <a:ext cx="842044" cy="310792"/>
          </a:xfrm>
          <a:prstGeom prst="bentConnector3">
            <a:avLst>
              <a:gd name="adj1" fmla="val -2466"/>
            </a:avLst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8" name="Elbow Connector 127">
            <a:extLst>
              <a:ext uri="{FF2B5EF4-FFF2-40B4-BE49-F238E27FC236}">
                <a16:creationId xmlns:a16="http://schemas.microsoft.com/office/drawing/2014/main" id="{2E6C2D9D-E1F4-4E45-BF2F-ED37988C9755}"/>
              </a:ext>
            </a:extLst>
          </p:cNvPr>
          <p:cNvCxnSpPr/>
          <p:nvPr/>
        </p:nvCxnSpPr>
        <p:spPr>
          <a:xfrm>
            <a:off x="6873923" y="3012380"/>
            <a:ext cx="738007" cy="813684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9" name="Elbow Connector 126">
            <a:extLst>
              <a:ext uri="{FF2B5EF4-FFF2-40B4-BE49-F238E27FC236}">
                <a16:creationId xmlns:a16="http://schemas.microsoft.com/office/drawing/2014/main" id="{879AFDA5-3137-48BC-BA32-6EFA6845BDDE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39796" y="2425445"/>
            <a:ext cx="2887713" cy="1484481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0" name="Elbow Connector 128">
            <a:extLst>
              <a:ext uri="{FF2B5EF4-FFF2-40B4-BE49-F238E27FC236}">
                <a16:creationId xmlns:a16="http://schemas.microsoft.com/office/drawing/2014/main" id="{16E910EA-723D-4A22-A96A-22CAE1F5DFC0}"/>
              </a:ext>
            </a:extLst>
          </p:cNvPr>
          <p:cNvCxnSpPr/>
          <p:nvPr/>
        </p:nvCxnSpPr>
        <p:spPr>
          <a:xfrm>
            <a:off x="6978760" y="2456896"/>
            <a:ext cx="2973448" cy="1453025"/>
          </a:xfrm>
          <a:prstGeom prst="bentConnector2">
            <a:avLst/>
          </a:prstGeom>
          <a:ln w="25400">
            <a:solidFill>
              <a:schemeClr val="bg1">
                <a:lumMod val="65000"/>
              </a:schemeClr>
            </a:solidFill>
            <a:prstDash val="sysDot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1" name="Group 630">
            <a:extLst>
              <a:ext uri="{FF2B5EF4-FFF2-40B4-BE49-F238E27FC236}">
                <a16:creationId xmlns:a16="http://schemas.microsoft.com/office/drawing/2014/main" id="{9DCF70B1-59B7-4142-9B4C-01A2FDE45066}"/>
              </a:ext>
            </a:extLst>
          </p:cNvPr>
          <p:cNvGrpSpPr/>
          <p:nvPr/>
        </p:nvGrpSpPr>
        <p:grpSpPr>
          <a:xfrm>
            <a:off x="4776597" y="1859150"/>
            <a:ext cx="2386869" cy="1895206"/>
            <a:chOff x="4776597" y="1437122"/>
            <a:chExt cx="2386869" cy="1895206"/>
          </a:xfrm>
        </p:grpSpPr>
        <p:sp>
          <p:nvSpPr>
            <p:cNvPr id="632" name="Freeform: Shape 631">
              <a:extLst>
                <a:ext uri="{FF2B5EF4-FFF2-40B4-BE49-F238E27FC236}">
                  <a16:creationId xmlns:a16="http://schemas.microsoft.com/office/drawing/2014/main" id="{A6DDDBAE-5942-468D-9BDF-FA2C8A85705C}"/>
                </a:ext>
              </a:extLst>
            </p:cNvPr>
            <p:cNvSpPr/>
            <p:nvPr/>
          </p:nvSpPr>
          <p:spPr>
            <a:xfrm>
              <a:off x="4837613" y="1437122"/>
              <a:ext cx="2251302" cy="1888984"/>
            </a:xfrm>
            <a:custGeom>
              <a:avLst/>
              <a:gdLst>
                <a:gd name="connsiteX0" fmla="*/ 2602921 w 3175648"/>
                <a:gd name="connsiteY0" fmla="*/ 0 h 2664569"/>
                <a:gd name="connsiteX1" fmla="*/ 3175648 w 3175648"/>
                <a:gd name="connsiteY1" fmla="*/ 1304519 h 2664569"/>
                <a:gd name="connsiteX2" fmla="*/ 3175648 w 3175648"/>
                <a:gd name="connsiteY2" fmla="*/ 1304519 h 2664569"/>
                <a:gd name="connsiteX3" fmla="*/ 3175648 w 3175648"/>
                <a:gd name="connsiteY3" fmla="*/ 1304519 h 2664569"/>
                <a:gd name="connsiteX4" fmla="*/ 3175648 w 3175648"/>
                <a:gd name="connsiteY4" fmla="*/ 1304520 h 2664569"/>
                <a:gd name="connsiteX5" fmla="*/ 3175647 w 3175648"/>
                <a:gd name="connsiteY5" fmla="*/ 1304520 h 2664569"/>
                <a:gd name="connsiteX6" fmla="*/ 1841481 w 3175648"/>
                <a:gd name="connsiteY6" fmla="*/ 2664569 h 2664569"/>
                <a:gd name="connsiteX7" fmla="*/ 2 w 3175648"/>
                <a:gd name="connsiteY7" fmla="*/ 2079137 h 2664569"/>
                <a:gd name="connsiteX8" fmla="*/ 0 w 3175648"/>
                <a:gd name="connsiteY8" fmla="*/ 2079137 h 2664569"/>
                <a:gd name="connsiteX9" fmla="*/ 1 w 3175648"/>
                <a:gd name="connsiteY9" fmla="*/ 2079136 h 2664569"/>
                <a:gd name="connsiteX10" fmla="*/ 0 w 3175648"/>
                <a:gd name="connsiteY10" fmla="*/ 2079136 h 2664569"/>
                <a:gd name="connsiteX11" fmla="*/ 1 w 3175648"/>
                <a:gd name="connsiteY11" fmla="*/ 2079136 h 2664569"/>
                <a:gd name="connsiteX12" fmla="*/ 937918 w 3175648"/>
                <a:gd name="connsiteY12" fmla="*/ 279069 h 2664569"/>
                <a:gd name="connsiteX13" fmla="*/ 1932308 w 3175648"/>
                <a:gd name="connsiteY13" fmla="*/ 340248 h 2664569"/>
                <a:gd name="connsiteX14" fmla="*/ 2602921 w 3175648"/>
                <a:gd name="connsiteY14" fmla="*/ 0 h 2664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175648" h="2664569">
                  <a:moveTo>
                    <a:pt x="2602921" y="0"/>
                  </a:moveTo>
                  <a:lnTo>
                    <a:pt x="3175648" y="1304519"/>
                  </a:lnTo>
                  <a:lnTo>
                    <a:pt x="3175648" y="1304519"/>
                  </a:lnTo>
                  <a:lnTo>
                    <a:pt x="3175648" y="1304519"/>
                  </a:lnTo>
                  <a:lnTo>
                    <a:pt x="3175648" y="1304520"/>
                  </a:lnTo>
                  <a:lnTo>
                    <a:pt x="3175647" y="1304520"/>
                  </a:lnTo>
                  <a:lnTo>
                    <a:pt x="1841481" y="2664569"/>
                  </a:lnTo>
                  <a:lnTo>
                    <a:pt x="2" y="2079137"/>
                  </a:lnTo>
                  <a:lnTo>
                    <a:pt x="0" y="2079137"/>
                  </a:lnTo>
                  <a:lnTo>
                    <a:pt x="1" y="2079136"/>
                  </a:lnTo>
                  <a:lnTo>
                    <a:pt x="0" y="2079136"/>
                  </a:lnTo>
                  <a:lnTo>
                    <a:pt x="1" y="2079136"/>
                  </a:lnTo>
                  <a:lnTo>
                    <a:pt x="937918" y="279069"/>
                  </a:lnTo>
                  <a:cubicBezTo>
                    <a:pt x="937918" y="279069"/>
                    <a:pt x="1484291" y="404721"/>
                    <a:pt x="1932308" y="340248"/>
                  </a:cubicBezTo>
                  <a:cubicBezTo>
                    <a:pt x="2449503" y="265422"/>
                    <a:pt x="2602921" y="0"/>
                    <a:pt x="2602921" y="0"/>
                  </a:cubicBezTo>
                  <a:close/>
                </a:path>
              </a:pathLst>
            </a:custGeom>
            <a:solidFill>
              <a:schemeClr val="accent1"/>
            </a:solidFill>
            <a:ln w="4699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633" name="Freeform: Shape 632">
              <a:extLst>
                <a:ext uri="{FF2B5EF4-FFF2-40B4-BE49-F238E27FC236}">
                  <a16:creationId xmlns:a16="http://schemas.microsoft.com/office/drawing/2014/main" id="{23B37928-F1E9-447E-85BE-5FDFE66B1C8B}"/>
                </a:ext>
              </a:extLst>
            </p:cNvPr>
            <p:cNvSpPr/>
            <p:nvPr/>
          </p:nvSpPr>
          <p:spPr>
            <a:xfrm>
              <a:off x="4837613" y="1638298"/>
              <a:ext cx="1294465" cy="1684806"/>
            </a:xfrm>
            <a:custGeom>
              <a:avLst/>
              <a:gdLst>
                <a:gd name="connsiteX0" fmla="*/ 0 w 1825949"/>
                <a:gd name="connsiteY0" fmla="*/ 1800537 h 2376558"/>
                <a:gd name="connsiteX1" fmla="*/ 1825950 w 1825949"/>
                <a:gd name="connsiteY1" fmla="*/ 2380794 h 2376558"/>
                <a:gd name="connsiteX2" fmla="*/ 945447 w 1825949"/>
                <a:gd name="connsiteY2" fmla="*/ 1882 h 2376558"/>
                <a:gd name="connsiteX3" fmla="*/ 937917 w 1825949"/>
                <a:gd name="connsiteY3" fmla="*/ 0 h 2376558"/>
                <a:gd name="connsiteX4" fmla="*/ 0 w 1825949"/>
                <a:gd name="connsiteY4" fmla="*/ 1800537 h 23765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25949" h="2376558">
                  <a:moveTo>
                    <a:pt x="0" y="1800537"/>
                  </a:moveTo>
                  <a:lnTo>
                    <a:pt x="1825950" y="2380794"/>
                  </a:lnTo>
                  <a:lnTo>
                    <a:pt x="945447" y="1882"/>
                  </a:lnTo>
                  <a:cubicBezTo>
                    <a:pt x="940270" y="941"/>
                    <a:pt x="937917" y="0"/>
                    <a:pt x="937917" y="0"/>
                  </a:cubicBezTo>
                  <a:lnTo>
                    <a:pt x="0" y="1800537"/>
                  </a:lnTo>
                </a:path>
              </a:pathLst>
            </a:custGeom>
            <a:solidFill>
              <a:schemeClr val="accent4"/>
            </a:solidFill>
            <a:ln w="46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4" name="Freeform: Shape 633">
              <a:extLst>
                <a:ext uri="{FF2B5EF4-FFF2-40B4-BE49-F238E27FC236}">
                  <a16:creationId xmlns:a16="http://schemas.microsoft.com/office/drawing/2014/main" id="{10B448EE-A441-4037-8679-96F097FCFD5D}"/>
                </a:ext>
              </a:extLst>
            </p:cNvPr>
            <p:cNvSpPr/>
            <p:nvPr/>
          </p:nvSpPr>
          <p:spPr>
            <a:xfrm>
              <a:off x="5140878" y="1821338"/>
              <a:ext cx="517119" cy="1354517"/>
            </a:xfrm>
            <a:custGeom>
              <a:avLst/>
              <a:gdLst>
                <a:gd name="connsiteX0" fmla="*/ 502607 w 729438"/>
                <a:gd name="connsiteY0" fmla="*/ 0 h 1910658"/>
                <a:gd name="connsiteX1" fmla="*/ 0 w 729438"/>
                <a:gd name="connsiteY1" fmla="*/ 1671591 h 1910658"/>
                <a:gd name="connsiteX2" fmla="*/ 731792 w 729438"/>
                <a:gd name="connsiteY2" fmla="*/ 1911130 h 1910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29438" h="1910658">
                  <a:moveTo>
                    <a:pt x="502607" y="0"/>
                  </a:moveTo>
                  <a:lnTo>
                    <a:pt x="0" y="1671591"/>
                  </a:lnTo>
                  <a:lnTo>
                    <a:pt x="731792" y="191113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46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5" name="Freeform: Shape 634">
              <a:extLst>
                <a:ext uri="{FF2B5EF4-FFF2-40B4-BE49-F238E27FC236}">
                  <a16:creationId xmlns:a16="http://schemas.microsoft.com/office/drawing/2014/main" id="{2312A8C4-09DE-4DF6-86D7-22C358170525}"/>
                </a:ext>
              </a:extLst>
            </p:cNvPr>
            <p:cNvSpPr/>
            <p:nvPr/>
          </p:nvSpPr>
          <p:spPr>
            <a:xfrm>
              <a:off x="5499191" y="1838139"/>
              <a:ext cx="410359" cy="1347845"/>
            </a:xfrm>
            <a:custGeom>
              <a:avLst/>
              <a:gdLst>
                <a:gd name="connsiteX0" fmla="*/ 0 w 578844"/>
                <a:gd name="connsiteY0" fmla="*/ 0 h 1901246"/>
                <a:gd name="connsiteX1" fmla="*/ 579786 w 578844"/>
                <a:gd name="connsiteY1" fmla="*/ 1795361 h 1901246"/>
                <a:gd name="connsiteX2" fmla="*/ 385426 w 578844"/>
                <a:gd name="connsiteY2" fmla="*/ 1761006 h 1901246"/>
                <a:gd name="connsiteX3" fmla="*/ 229185 w 578844"/>
                <a:gd name="connsiteY3" fmla="*/ 1904541 h 1901246"/>
                <a:gd name="connsiteX4" fmla="*/ 0 w 578844"/>
                <a:gd name="connsiteY4" fmla="*/ 0 h 19012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78844" h="1901246">
                  <a:moveTo>
                    <a:pt x="0" y="0"/>
                  </a:moveTo>
                  <a:lnTo>
                    <a:pt x="579786" y="1795361"/>
                  </a:lnTo>
                  <a:cubicBezTo>
                    <a:pt x="579786" y="1795361"/>
                    <a:pt x="496960" y="1731358"/>
                    <a:pt x="385426" y="1761006"/>
                  </a:cubicBezTo>
                  <a:cubicBezTo>
                    <a:pt x="274363" y="1790655"/>
                    <a:pt x="229185" y="1904541"/>
                    <a:pt x="229185" y="190454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46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36" name="Freeform: Shape 635">
              <a:extLst>
                <a:ext uri="{FF2B5EF4-FFF2-40B4-BE49-F238E27FC236}">
                  <a16:creationId xmlns:a16="http://schemas.microsoft.com/office/drawing/2014/main" id="{12E1F1F2-7C9B-4374-BA93-ECE173805207}"/>
                </a:ext>
              </a:extLst>
            </p:cNvPr>
            <p:cNvSpPr/>
            <p:nvPr/>
          </p:nvSpPr>
          <p:spPr>
            <a:xfrm>
              <a:off x="4987744" y="1845145"/>
              <a:ext cx="503774" cy="1167687"/>
            </a:xfrm>
            <a:custGeom>
              <a:avLst/>
              <a:gdLst>
                <a:gd name="connsiteX0" fmla="*/ 711556 w 710614"/>
                <a:gd name="connsiteY0" fmla="*/ 0 h 1647119"/>
                <a:gd name="connsiteX1" fmla="*/ 0 w 710614"/>
                <a:gd name="connsiteY1" fmla="*/ 1429229 h 1647119"/>
                <a:gd name="connsiteX2" fmla="*/ 145888 w 710614"/>
                <a:gd name="connsiteY2" fmla="*/ 1477702 h 1647119"/>
                <a:gd name="connsiteX3" fmla="*/ 214126 w 710614"/>
                <a:gd name="connsiteY3" fmla="*/ 1650885 h 1647119"/>
                <a:gd name="connsiteX4" fmla="*/ 711556 w 710614"/>
                <a:gd name="connsiteY4" fmla="*/ 0 h 16471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0614" h="1647119">
                  <a:moveTo>
                    <a:pt x="711556" y="0"/>
                  </a:moveTo>
                  <a:lnTo>
                    <a:pt x="0" y="1429229"/>
                  </a:lnTo>
                  <a:cubicBezTo>
                    <a:pt x="0" y="1429229"/>
                    <a:pt x="74356" y="1413699"/>
                    <a:pt x="145888" y="1477702"/>
                  </a:cubicBezTo>
                  <a:cubicBezTo>
                    <a:pt x="219302" y="1543116"/>
                    <a:pt x="214126" y="1650885"/>
                    <a:pt x="214126" y="1650885"/>
                  </a:cubicBezTo>
                  <a:lnTo>
                    <a:pt x="711556" y="0"/>
                  </a:lnTo>
                  <a:close/>
                </a:path>
              </a:pathLst>
            </a:custGeom>
            <a:solidFill>
              <a:schemeClr val="accent3"/>
            </a:solidFill>
            <a:ln w="46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637" name="Group 636">
              <a:extLst>
                <a:ext uri="{FF2B5EF4-FFF2-40B4-BE49-F238E27FC236}">
                  <a16:creationId xmlns:a16="http://schemas.microsoft.com/office/drawing/2014/main" id="{92B774C6-EB41-4E76-B9CD-06488BDBEE5A}"/>
                </a:ext>
              </a:extLst>
            </p:cNvPr>
            <p:cNvGrpSpPr/>
            <p:nvPr/>
          </p:nvGrpSpPr>
          <p:grpSpPr>
            <a:xfrm>
              <a:off x="4776597" y="2722447"/>
              <a:ext cx="120691" cy="199564"/>
              <a:chOff x="4776597" y="2722447"/>
              <a:chExt cx="120691" cy="199564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644" name="Circle: Hollow 643">
                <a:extLst>
                  <a:ext uri="{FF2B5EF4-FFF2-40B4-BE49-F238E27FC236}">
                    <a16:creationId xmlns:a16="http://schemas.microsoft.com/office/drawing/2014/main" id="{810F2733-4117-4FDD-8663-1AFF1389237E}"/>
                  </a:ext>
                </a:extLst>
              </p:cNvPr>
              <p:cNvSpPr/>
              <p:nvPr/>
            </p:nvSpPr>
            <p:spPr>
              <a:xfrm>
                <a:off x="4776597" y="2722447"/>
                <a:ext cx="120691" cy="120690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5" name="Rectangle 644">
                <a:extLst>
                  <a:ext uri="{FF2B5EF4-FFF2-40B4-BE49-F238E27FC236}">
                    <a16:creationId xmlns:a16="http://schemas.microsoft.com/office/drawing/2014/main" id="{5802F943-BAAD-4A50-886C-655AB6A8F53E}"/>
                  </a:ext>
                </a:extLst>
              </p:cNvPr>
              <p:cNvSpPr/>
              <p:nvPr/>
            </p:nvSpPr>
            <p:spPr>
              <a:xfrm>
                <a:off x="4820737" y="2812870"/>
                <a:ext cx="32411" cy="10914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8" name="Group 637">
              <a:extLst>
                <a:ext uri="{FF2B5EF4-FFF2-40B4-BE49-F238E27FC236}">
                  <a16:creationId xmlns:a16="http://schemas.microsoft.com/office/drawing/2014/main" id="{771C2B87-C983-4425-A199-0E4B79159FC7}"/>
                </a:ext>
              </a:extLst>
            </p:cNvPr>
            <p:cNvGrpSpPr/>
            <p:nvPr/>
          </p:nvGrpSpPr>
          <p:grpSpPr>
            <a:xfrm>
              <a:off x="7042775" y="2161938"/>
              <a:ext cx="120691" cy="199564"/>
              <a:chOff x="9422620" y="1239289"/>
              <a:chExt cx="170244" cy="281501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642" name="Circle: Hollow 641">
                <a:extLst>
                  <a:ext uri="{FF2B5EF4-FFF2-40B4-BE49-F238E27FC236}">
                    <a16:creationId xmlns:a16="http://schemas.microsoft.com/office/drawing/2014/main" id="{6AA2814B-401B-4875-A63C-3B66C8B409EC}"/>
                  </a:ext>
                </a:extLst>
              </p:cNvPr>
              <p:cNvSpPr/>
              <p:nvPr/>
            </p:nvSpPr>
            <p:spPr>
              <a:xfrm>
                <a:off x="9422620" y="1239289"/>
                <a:ext cx="170244" cy="170244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3" name="Rectangle 642">
                <a:extLst>
                  <a:ext uri="{FF2B5EF4-FFF2-40B4-BE49-F238E27FC236}">
                    <a16:creationId xmlns:a16="http://schemas.microsoft.com/office/drawing/2014/main" id="{B7AA7CF3-4D40-4D44-B74E-948B974DC03A}"/>
                  </a:ext>
                </a:extLst>
              </p:cNvPr>
              <p:cNvSpPr/>
              <p:nvPr/>
            </p:nvSpPr>
            <p:spPr>
              <a:xfrm>
                <a:off x="9484883" y="1366838"/>
                <a:ext cx="45719" cy="153952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39" name="Group 638">
              <a:extLst>
                <a:ext uri="{FF2B5EF4-FFF2-40B4-BE49-F238E27FC236}">
                  <a16:creationId xmlns:a16="http://schemas.microsoft.com/office/drawing/2014/main" id="{CC3F57FA-7EF1-49CE-964D-165F1B4C7BDC}"/>
                </a:ext>
              </a:extLst>
            </p:cNvPr>
            <p:cNvGrpSpPr/>
            <p:nvPr/>
          </p:nvGrpSpPr>
          <p:grpSpPr>
            <a:xfrm>
              <a:off x="6077399" y="3132764"/>
              <a:ext cx="120691" cy="199564"/>
              <a:chOff x="6077399" y="3132764"/>
              <a:chExt cx="120691" cy="199564"/>
            </a:xfrm>
            <a:solidFill>
              <a:schemeClr val="accent2">
                <a:lumMod val="75000"/>
              </a:schemeClr>
            </a:solidFill>
          </p:grpSpPr>
          <p:sp>
            <p:nvSpPr>
              <p:cNvPr id="640" name="Circle: Hollow 639">
                <a:extLst>
                  <a:ext uri="{FF2B5EF4-FFF2-40B4-BE49-F238E27FC236}">
                    <a16:creationId xmlns:a16="http://schemas.microsoft.com/office/drawing/2014/main" id="{87D769CF-5E25-43D5-B211-46359E6AA99D}"/>
                  </a:ext>
                </a:extLst>
              </p:cNvPr>
              <p:cNvSpPr/>
              <p:nvPr/>
            </p:nvSpPr>
            <p:spPr>
              <a:xfrm>
                <a:off x="6077399" y="3132764"/>
                <a:ext cx="120691" cy="120690"/>
              </a:xfrm>
              <a:prstGeom prst="donu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41" name="Rectangle 640">
                <a:extLst>
                  <a:ext uri="{FF2B5EF4-FFF2-40B4-BE49-F238E27FC236}">
                    <a16:creationId xmlns:a16="http://schemas.microsoft.com/office/drawing/2014/main" id="{88A22625-BED0-4026-B7BB-6B963B1A0EB8}"/>
                  </a:ext>
                </a:extLst>
              </p:cNvPr>
              <p:cNvSpPr/>
              <p:nvPr/>
            </p:nvSpPr>
            <p:spPr>
              <a:xfrm>
                <a:off x="6121539" y="3223187"/>
                <a:ext cx="32411" cy="10914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46" name="Graphic 147">
            <a:extLst>
              <a:ext uri="{FF2B5EF4-FFF2-40B4-BE49-F238E27FC236}">
                <a16:creationId xmlns:a16="http://schemas.microsoft.com/office/drawing/2014/main" id="{AF201F06-8B60-471D-A80E-2635E8D2B08E}"/>
              </a:ext>
            </a:extLst>
          </p:cNvPr>
          <p:cNvGrpSpPr/>
          <p:nvPr/>
        </p:nvGrpSpPr>
        <p:grpSpPr>
          <a:xfrm>
            <a:off x="4150780" y="4328084"/>
            <a:ext cx="897901" cy="561793"/>
            <a:chOff x="790575" y="109537"/>
            <a:chExt cx="10610850" cy="6638925"/>
          </a:xfrm>
          <a:solidFill>
            <a:schemeClr val="accent2"/>
          </a:solidFill>
        </p:grpSpPr>
        <p:sp>
          <p:nvSpPr>
            <p:cNvPr id="647" name="Freeform: Shape 646">
              <a:extLst>
                <a:ext uri="{FF2B5EF4-FFF2-40B4-BE49-F238E27FC236}">
                  <a16:creationId xmlns:a16="http://schemas.microsoft.com/office/drawing/2014/main" id="{9A7DFD99-2B53-47C5-AD61-9AE8C84FF840}"/>
                </a:ext>
              </a:extLst>
            </p:cNvPr>
            <p:cNvSpPr/>
            <p:nvPr/>
          </p:nvSpPr>
          <p:spPr>
            <a:xfrm>
              <a:off x="790575" y="109020"/>
              <a:ext cx="8067675" cy="3486150"/>
            </a:xfrm>
            <a:custGeom>
              <a:avLst/>
              <a:gdLst>
                <a:gd name="connsiteX0" fmla="*/ 0 w 8067675"/>
                <a:gd name="connsiteY0" fmla="*/ 3491430 h 3486150"/>
                <a:gd name="connsiteX1" fmla="*/ 0 w 8067675"/>
                <a:gd name="connsiteY1" fmla="*/ 3425708 h 3486150"/>
                <a:gd name="connsiteX2" fmla="*/ 0 w 8067675"/>
                <a:gd name="connsiteY2" fmla="*/ 801570 h 3486150"/>
                <a:gd name="connsiteX3" fmla="*/ 129540 w 8067675"/>
                <a:gd name="connsiteY3" fmla="*/ 321510 h 3486150"/>
                <a:gd name="connsiteX4" fmla="*/ 736283 w 8067675"/>
                <a:gd name="connsiteY4" fmla="*/ 4327 h 3486150"/>
                <a:gd name="connsiteX5" fmla="*/ 1407795 w 8067675"/>
                <a:gd name="connsiteY5" fmla="*/ 1470 h 3486150"/>
                <a:gd name="connsiteX6" fmla="*/ 7056120 w 8067675"/>
                <a:gd name="connsiteY6" fmla="*/ 2422 h 3486150"/>
                <a:gd name="connsiteX7" fmla="*/ 7336155 w 8067675"/>
                <a:gd name="connsiteY7" fmla="*/ 149107 h 3486150"/>
                <a:gd name="connsiteX8" fmla="*/ 8021955 w 8067675"/>
                <a:gd name="connsiteY8" fmla="*/ 1138755 h 3486150"/>
                <a:gd name="connsiteX9" fmla="*/ 8067675 w 8067675"/>
                <a:gd name="connsiteY9" fmla="*/ 1231147 h 3486150"/>
                <a:gd name="connsiteX10" fmla="*/ 7935278 w 8067675"/>
                <a:gd name="connsiteY10" fmla="*/ 1401645 h 3486150"/>
                <a:gd name="connsiteX11" fmla="*/ 7878128 w 8067675"/>
                <a:gd name="connsiteY11" fmla="*/ 1402597 h 3486150"/>
                <a:gd name="connsiteX12" fmla="*/ 6597015 w 8067675"/>
                <a:gd name="connsiteY12" fmla="*/ 1403550 h 3486150"/>
                <a:gd name="connsiteX13" fmla="*/ 5858828 w 8067675"/>
                <a:gd name="connsiteY13" fmla="*/ 2056965 h 3486150"/>
                <a:gd name="connsiteX14" fmla="*/ 5844540 w 8067675"/>
                <a:gd name="connsiteY14" fmla="*/ 2246513 h 3486150"/>
                <a:gd name="connsiteX15" fmla="*/ 5843588 w 8067675"/>
                <a:gd name="connsiteY15" fmla="*/ 3432375 h 3486150"/>
                <a:gd name="connsiteX16" fmla="*/ 5843588 w 8067675"/>
                <a:gd name="connsiteY16" fmla="*/ 3491430 h 3486150"/>
                <a:gd name="connsiteX17" fmla="*/ 0 w 8067675"/>
                <a:gd name="connsiteY17" fmla="*/ 3491430 h 3486150"/>
                <a:gd name="connsiteX18" fmla="*/ 2584133 w 8067675"/>
                <a:gd name="connsiteY18" fmla="*/ 1066365 h 3486150"/>
                <a:gd name="connsiteX19" fmla="*/ 1380173 w 8067675"/>
                <a:gd name="connsiteY19" fmla="*/ 1066365 h 3486150"/>
                <a:gd name="connsiteX20" fmla="*/ 1176338 w 8067675"/>
                <a:gd name="connsiteY20" fmla="*/ 1269247 h 3486150"/>
                <a:gd name="connsiteX21" fmla="*/ 1174433 w 8067675"/>
                <a:gd name="connsiteY21" fmla="*/ 2288423 h 3486150"/>
                <a:gd name="connsiteX22" fmla="*/ 1367790 w 8067675"/>
                <a:gd name="connsiteY22" fmla="*/ 2482733 h 3486150"/>
                <a:gd name="connsiteX23" fmla="*/ 1572578 w 8067675"/>
                <a:gd name="connsiteY23" fmla="*/ 2482733 h 3486150"/>
                <a:gd name="connsiteX24" fmla="*/ 3776663 w 8067675"/>
                <a:gd name="connsiteY24" fmla="*/ 2482733 h 3486150"/>
                <a:gd name="connsiteX25" fmla="*/ 3928110 w 8067675"/>
                <a:gd name="connsiteY25" fmla="*/ 2439870 h 3486150"/>
                <a:gd name="connsiteX26" fmla="*/ 3987165 w 8067675"/>
                <a:gd name="connsiteY26" fmla="*/ 2280802 h 3486150"/>
                <a:gd name="connsiteX27" fmla="*/ 3989070 w 8067675"/>
                <a:gd name="connsiteY27" fmla="*/ 1271152 h 3486150"/>
                <a:gd name="connsiteX28" fmla="*/ 3783330 w 8067675"/>
                <a:gd name="connsiteY28" fmla="*/ 1065412 h 3486150"/>
                <a:gd name="connsiteX29" fmla="*/ 2584133 w 8067675"/>
                <a:gd name="connsiteY29" fmla="*/ 1066365 h 3486150"/>
                <a:gd name="connsiteX30" fmla="*/ 6725603 w 8067675"/>
                <a:gd name="connsiteY30" fmla="*/ 1059697 h 3486150"/>
                <a:gd name="connsiteX31" fmla="*/ 7329488 w 8067675"/>
                <a:gd name="connsiteY31" fmla="*/ 1059697 h 3486150"/>
                <a:gd name="connsiteX32" fmla="*/ 7422833 w 8067675"/>
                <a:gd name="connsiteY32" fmla="*/ 1016835 h 3486150"/>
                <a:gd name="connsiteX33" fmla="*/ 7405688 w 8067675"/>
                <a:gd name="connsiteY33" fmla="*/ 915870 h 3486150"/>
                <a:gd name="connsiteX34" fmla="*/ 7044690 w 8067675"/>
                <a:gd name="connsiteY34" fmla="*/ 396757 h 3486150"/>
                <a:gd name="connsiteX35" fmla="*/ 6945630 w 8067675"/>
                <a:gd name="connsiteY35" fmla="*/ 345322 h 3486150"/>
                <a:gd name="connsiteX36" fmla="*/ 6122670 w 8067675"/>
                <a:gd name="connsiteY36" fmla="*/ 346275 h 3486150"/>
                <a:gd name="connsiteX37" fmla="*/ 5966460 w 8067675"/>
                <a:gd name="connsiteY37" fmla="*/ 502485 h 3486150"/>
                <a:gd name="connsiteX38" fmla="*/ 5966460 w 8067675"/>
                <a:gd name="connsiteY38" fmla="*/ 902535 h 3486150"/>
                <a:gd name="connsiteX39" fmla="*/ 6126480 w 8067675"/>
                <a:gd name="connsiteY39" fmla="*/ 1060650 h 3486150"/>
                <a:gd name="connsiteX40" fmla="*/ 6725603 w 8067675"/>
                <a:gd name="connsiteY40" fmla="*/ 1059697 h 3486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8067675" h="3486150">
                  <a:moveTo>
                    <a:pt x="0" y="3491430"/>
                  </a:moveTo>
                  <a:cubicBezTo>
                    <a:pt x="0" y="3466665"/>
                    <a:pt x="0" y="3445710"/>
                    <a:pt x="0" y="3425708"/>
                  </a:cubicBezTo>
                  <a:cubicBezTo>
                    <a:pt x="0" y="2551312"/>
                    <a:pt x="0" y="1675965"/>
                    <a:pt x="0" y="801570"/>
                  </a:cubicBezTo>
                  <a:cubicBezTo>
                    <a:pt x="0" y="630120"/>
                    <a:pt x="37148" y="468195"/>
                    <a:pt x="129540" y="321510"/>
                  </a:cubicBezTo>
                  <a:cubicBezTo>
                    <a:pt x="270510" y="99577"/>
                    <a:pt x="485775" y="12900"/>
                    <a:pt x="736283" y="4327"/>
                  </a:cubicBezTo>
                  <a:cubicBezTo>
                    <a:pt x="960120" y="-3293"/>
                    <a:pt x="1183958" y="1470"/>
                    <a:pt x="1407795" y="1470"/>
                  </a:cubicBezTo>
                  <a:cubicBezTo>
                    <a:pt x="3290888" y="1470"/>
                    <a:pt x="5173028" y="2422"/>
                    <a:pt x="7056120" y="2422"/>
                  </a:cubicBezTo>
                  <a:cubicBezTo>
                    <a:pt x="7178040" y="2422"/>
                    <a:pt x="7266623" y="47190"/>
                    <a:pt x="7336155" y="149107"/>
                  </a:cubicBezTo>
                  <a:cubicBezTo>
                    <a:pt x="7562850" y="480577"/>
                    <a:pt x="7794308" y="808237"/>
                    <a:pt x="8021955" y="1138755"/>
                  </a:cubicBezTo>
                  <a:cubicBezTo>
                    <a:pt x="8041005" y="1167330"/>
                    <a:pt x="8060055" y="1198762"/>
                    <a:pt x="8067675" y="1231147"/>
                  </a:cubicBezTo>
                  <a:cubicBezTo>
                    <a:pt x="8085773" y="1313062"/>
                    <a:pt x="8021955" y="1391167"/>
                    <a:pt x="7935278" y="1401645"/>
                  </a:cubicBezTo>
                  <a:cubicBezTo>
                    <a:pt x="7916228" y="1403550"/>
                    <a:pt x="7897178" y="1402597"/>
                    <a:pt x="7878128" y="1402597"/>
                  </a:cubicBezTo>
                  <a:cubicBezTo>
                    <a:pt x="7451408" y="1402597"/>
                    <a:pt x="7023735" y="1398787"/>
                    <a:pt x="6597015" y="1403550"/>
                  </a:cubicBezTo>
                  <a:cubicBezTo>
                    <a:pt x="6241733" y="1407360"/>
                    <a:pt x="5911215" y="1703587"/>
                    <a:pt x="5858828" y="2056965"/>
                  </a:cubicBezTo>
                  <a:cubicBezTo>
                    <a:pt x="5849303" y="2119830"/>
                    <a:pt x="5844540" y="2183648"/>
                    <a:pt x="5844540" y="2246513"/>
                  </a:cubicBezTo>
                  <a:cubicBezTo>
                    <a:pt x="5843588" y="2641800"/>
                    <a:pt x="5843588" y="3037087"/>
                    <a:pt x="5843588" y="3432375"/>
                  </a:cubicBezTo>
                  <a:cubicBezTo>
                    <a:pt x="5843588" y="3451425"/>
                    <a:pt x="5843588" y="3469523"/>
                    <a:pt x="5843588" y="3491430"/>
                  </a:cubicBezTo>
                  <a:cubicBezTo>
                    <a:pt x="3894773" y="3491430"/>
                    <a:pt x="1950720" y="3491430"/>
                    <a:pt x="0" y="3491430"/>
                  </a:cubicBezTo>
                  <a:close/>
                  <a:moveTo>
                    <a:pt x="2584133" y="1066365"/>
                  </a:moveTo>
                  <a:cubicBezTo>
                    <a:pt x="2183130" y="1066365"/>
                    <a:pt x="1781175" y="1066365"/>
                    <a:pt x="1380173" y="1066365"/>
                  </a:cubicBezTo>
                  <a:cubicBezTo>
                    <a:pt x="1240155" y="1066365"/>
                    <a:pt x="1176338" y="1130182"/>
                    <a:pt x="1176338" y="1269247"/>
                  </a:cubicBezTo>
                  <a:cubicBezTo>
                    <a:pt x="1175385" y="1609290"/>
                    <a:pt x="1175385" y="1948380"/>
                    <a:pt x="1174433" y="2288423"/>
                  </a:cubicBezTo>
                  <a:cubicBezTo>
                    <a:pt x="1174433" y="2415105"/>
                    <a:pt x="1241108" y="2481780"/>
                    <a:pt x="1367790" y="2482733"/>
                  </a:cubicBezTo>
                  <a:cubicBezTo>
                    <a:pt x="1436370" y="2483685"/>
                    <a:pt x="1503998" y="2482733"/>
                    <a:pt x="1572578" y="2482733"/>
                  </a:cubicBezTo>
                  <a:cubicBezTo>
                    <a:pt x="2306955" y="2482733"/>
                    <a:pt x="3042285" y="2482733"/>
                    <a:pt x="3776663" y="2482733"/>
                  </a:cubicBezTo>
                  <a:cubicBezTo>
                    <a:pt x="3831908" y="2482733"/>
                    <a:pt x="3884295" y="2478923"/>
                    <a:pt x="3928110" y="2439870"/>
                  </a:cubicBezTo>
                  <a:cubicBezTo>
                    <a:pt x="3976688" y="2397008"/>
                    <a:pt x="3987165" y="2341763"/>
                    <a:pt x="3987165" y="2280802"/>
                  </a:cubicBezTo>
                  <a:cubicBezTo>
                    <a:pt x="3987165" y="1944570"/>
                    <a:pt x="3989070" y="1608337"/>
                    <a:pt x="3989070" y="1271152"/>
                  </a:cubicBezTo>
                  <a:cubicBezTo>
                    <a:pt x="3989070" y="1128277"/>
                    <a:pt x="3926205" y="1065412"/>
                    <a:pt x="3783330" y="1065412"/>
                  </a:cubicBezTo>
                  <a:cubicBezTo>
                    <a:pt x="3384233" y="1066365"/>
                    <a:pt x="2984183" y="1066365"/>
                    <a:pt x="2584133" y="1066365"/>
                  </a:cubicBezTo>
                  <a:close/>
                  <a:moveTo>
                    <a:pt x="6725603" y="1059697"/>
                  </a:moveTo>
                  <a:cubicBezTo>
                    <a:pt x="6926580" y="1059697"/>
                    <a:pt x="7128510" y="1058745"/>
                    <a:pt x="7329488" y="1059697"/>
                  </a:cubicBezTo>
                  <a:cubicBezTo>
                    <a:pt x="7368540" y="1059697"/>
                    <a:pt x="7402830" y="1054935"/>
                    <a:pt x="7422833" y="1016835"/>
                  </a:cubicBezTo>
                  <a:cubicBezTo>
                    <a:pt x="7441883" y="979687"/>
                    <a:pt x="7427595" y="947302"/>
                    <a:pt x="7405688" y="915870"/>
                  </a:cubicBezTo>
                  <a:cubicBezTo>
                    <a:pt x="7284720" y="743467"/>
                    <a:pt x="7164705" y="570112"/>
                    <a:pt x="7044690" y="396757"/>
                  </a:cubicBezTo>
                  <a:cubicBezTo>
                    <a:pt x="7019925" y="360562"/>
                    <a:pt x="6989445" y="345322"/>
                    <a:pt x="6945630" y="345322"/>
                  </a:cubicBezTo>
                  <a:cubicBezTo>
                    <a:pt x="6671310" y="346275"/>
                    <a:pt x="6396990" y="345322"/>
                    <a:pt x="6122670" y="346275"/>
                  </a:cubicBezTo>
                  <a:cubicBezTo>
                    <a:pt x="6021705" y="346275"/>
                    <a:pt x="5967413" y="401520"/>
                    <a:pt x="5966460" y="502485"/>
                  </a:cubicBezTo>
                  <a:cubicBezTo>
                    <a:pt x="5965508" y="635835"/>
                    <a:pt x="5965508" y="769185"/>
                    <a:pt x="5966460" y="902535"/>
                  </a:cubicBezTo>
                  <a:cubicBezTo>
                    <a:pt x="5967413" y="1006357"/>
                    <a:pt x="6022658" y="1059697"/>
                    <a:pt x="6126480" y="1060650"/>
                  </a:cubicBezTo>
                  <a:cubicBezTo>
                    <a:pt x="6326505" y="1059697"/>
                    <a:pt x="6526530" y="1059697"/>
                    <a:pt x="6725603" y="105969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8" name="Freeform: Shape 647">
              <a:extLst>
                <a:ext uri="{FF2B5EF4-FFF2-40B4-BE49-F238E27FC236}">
                  <a16:creationId xmlns:a16="http://schemas.microsoft.com/office/drawing/2014/main" id="{1ADF606D-BB28-4EA3-828B-6B8A19B8FF94}"/>
                </a:ext>
              </a:extLst>
            </p:cNvPr>
            <p:cNvSpPr/>
            <p:nvPr/>
          </p:nvSpPr>
          <p:spPr>
            <a:xfrm>
              <a:off x="790152" y="1971675"/>
              <a:ext cx="10601325" cy="3590925"/>
            </a:xfrm>
            <a:custGeom>
              <a:avLst/>
              <a:gdLst>
                <a:gd name="connsiteX0" fmla="*/ 6313593 w 10601325"/>
                <a:gd name="connsiteY0" fmla="*/ 2096453 h 3590925"/>
                <a:gd name="connsiteX1" fmla="*/ 6313593 w 10601325"/>
                <a:gd name="connsiteY1" fmla="*/ 2034540 h 3590925"/>
                <a:gd name="connsiteX2" fmla="*/ 6310736 w 10601325"/>
                <a:gd name="connsiteY2" fmla="*/ 481965 h 3590925"/>
                <a:gd name="connsiteX3" fmla="*/ 6631729 w 10601325"/>
                <a:gd name="connsiteY3" fmla="*/ 21908 h 3590925"/>
                <a:gd name="connsiteX4" fmla="*/ 6790796 w 10601325"/>
                <a:gd name="connsiteY4" fmla="*/ 953 h 3590925"/>
                <a:gd name="connsiteX5" fmla="*/ 8276696 w 10601325"/>
                <a:gd name="connsiteY5" fmla="*/ 0 h 3590925"/>
                <a:gd name="connsiteX6" fmla="*/ 8532918 w 10601325"/>
                <a:gd name="connsiteY6" fmla="*/ 134303 h 3590925"/>
                <a:gd name="connsiteX7" fmla="*/ 9451128 w 10601325"/>
                <a:gd name="connsiteY7" fmla="*/ 1460182 h 3590925"/>
                <a:gd name="connsiteX8" fmla="*/ 9515898 w 10601325"/>
                <a:gd name="connsiteY8" fmla="*/ 1509713 h 3590925"/>
                <a:gd name="connsiteX9" fmla="*/ 9999769 w 10601325"/>
                <a:gd name="connsiteY9" fmla="*/ 1681163 h 3590925"/>
                <a:gd name="connsiteX10" fmla="*/ 10306473 w 10601325"/>
                <a:gd name="connsiteY10" fmla="*/ 2141220 h 3590925"/>
                <a:gd name="connsiteX11" fmla="*/ 10308378 w 10601325"/>
                <a:gd name="connsiteY11" fmla="*/ 2655570 h 3590925"/>
                <a:gd name="connsiteX12" fmla="*/ 10308378 w 10601325"/>
                <a:gd name="connsiteY12" fmla="*/ 2710815 h 3590925"/>
                <a:gd name="connsiteX13" fmla="*/ 10605559 w 10601325"/>
                <a:gd name="connsiteY13" fmla="*/ 2710815 h 3590925"/>
                <a:gd name="connsiteX14" fmla="*/ 10608415 w 10601325"/>
                <a:gd name="connsiteY14" fmla="*/ 2759393 h 3590925"/>
                <a:gd name="connsiteX15" fmla="*/ 10608415 w 10601325"/>
                <a:gd name="connsiteY15" fmla="*/ 3254693 h 3590925"/>
                <a:gd name="connsiteX16" fmla="*/ 10265515 w 10601325"/>
                <a:gd name="connsiteY16" fmla="*/ 3595688 h 3590925"/>
                <a:gd name="connsiteX17" fmla="*/ 10051203 w 10601325"/>
                <a:gd name="connsiteY17" fmla="*/ 3595688 h 3590925"/>
                <a:gd name="connsiteX18" fmla="*/ 10012151 w 10601325"/>
                <a:gd name="connsiteY18" fmla="*/ 3562350 h 3590925"/>
                <a:gd name="connsiteX19" fmla="*/ 9602576 w 10601325"/>
                <a:gd name="connsiteY19" fmla="*/ 2779395 h 3590925"/>
                <a:gd name="connsiteX20" fmla="*/ 8719609 w 10601325"/>
                <a:gd name="connsiteY20" fmla="*/ 2371725 h 3590925"/>
                <a:gd name="connsiteX21" fmla="*/ 8078576 w 10601325"/>
                <a:gd name="connsiteY21" fmla="*/ 2452688 h 3590925"/>
                <a:gd name="connsiteX22" fmla="*/ 7256568 w 10601325"/>
                <a:gd name="connsiteY22" fmla="*/ 3150870 h 3590925"/>
                <a:gd name="connsiteX23" fmla="*/ 7133696 w 10601325"/>
                <a:gd name="connsiteY23" fmla="*/ 3552825 h 3590925"/>
                <a:gd name="connsiteX24" fmla="*/ 7126076 w 10601325"/>
                <a:gd name="connsiteY24" fmla="*/ 3591877 h 3590925"/>
                <a:gd name="connsiteX25" fmla="*/ 4033308 w 10601325"/>
                <a:gd name="connsiteY25" fmla="*/ 3591877 h 3590925"/>
                <a:gd name="connsiteX26" fmla="*/ 3538008 w 10601325"/>
                <a:gd name="connsiteY26" fmla="*/ 2702243 h 3590925"/>
                <a:gd name="connsiteX27" fmla="*/ 2587414 w 10601325"/>
                <a:gd name="connsiteY27" fmla="*/ 2353628 h 3590925"/>
                <a:gd name="connsiteX28" fmla="*/ 1140566 w 10601325"/>
                <a:gd name="connsiteY28" fmla="*/ 3590925 h 3590925"/>
                <a:gd name="connsiteX29" fmla="*/ 1131993 w 10601325"/>
                <a:gd name="connsiteY29" fmla="*/ 3594735 h 3590925"/>
                <a:gd name="connsiteX30" fmla="*/ 298556 w 10601325"/>
                <a:gd name="connsiteY30" fmla="*/ 3592830 h 3590925"/>
                <a:gd name="connsiteX31" fmla="*/ 423 w 10601325"/>
                <a:gd name="connsiteY31" fmla="*/ 3273743 h 3590925"/>
                <a:gd name="connsiteX32" fmla="*/ 423 w 10601325"/>
                <a:gd name="connsiteY32" fmla="*/ 2140268 h 3590925"/>
                <a:gd name="connsiteX33" fmla="*/ 2328 w 10601325"/>
                <a:gd name="connsiteY33" fmla="*/ 2096453 h 3590925"/>
                <a:gd name="connsiteX34" fmla="*/ 6313593 w 10601325"/>
                <a:gd name="connsiteY34" fmla="*/ 2096453 h 3590925"/>
                <a:gd name="connsiteX35" fmla="*/ 8033809 w 10601325"/>
                <a:gd name="connsiteY35" fmla="*/ 1800225 h 3590925"/>
                <a:gd name="connsiteX36" fmla="*/ 8033809 w 10601325"/>
                <a:gd name="connsiteY36" fmla="*/ 1804035 h 3590925"/>
                <a:gd name="connsiteX37" fmla="*/ 8842481 w 10601325"/>
                <a:gd name="connsiteY37" fmla="*/ 1804035 h 3590925"/>
                <a:gd name="connsiteX38" fmla="*/ 8984403 w 10601325"/>
                <a:gd name="connsiteY38" fmla="*/ 1750695 h 3590925"/>
                <a:gd name="connsiteX39" fmla="*/ 8978688 w 10601325"/>
                <a:gd name="connsiteY39" fmla="*/ 1554480 h 3590925"/>
                <a:gd name="connsiteX40" fmla="*/ 8255741 w 10601325"/>
                <a:gd name="connsiteY40" fmla="*/ 510540 h 3590925"/>
                <a:gd name="connsiteX41" fmla="*/ 8088101 w 10601325"/>
                <a:gd name="connsiteY41" fmla="*/ 423863 h 3590925"/>
                <a:gd name="connsiteX42" fmla="*/ 7250854 w 10601325"/>
                <a:gd name="connsiteY42" fmla="*/ 424815 h 3590925"/>
                <a:gd name="connsiteX43" fmla="*/ 6961293 w 10601325"/>
                <a:gd name="connsiteY43" fmla="*/ 713422 h 3590925"/>
                <a:gd name="connsiteX44" fmla="*/ 6961293 w 10601325"/>
                <a:gd name="connsiteY44" fmla="*/ 1512570 h 3590925"/>
                <a:gd name="connsiteX45" fmla="*/ 6969866 w 10601325"/>
                <a:gd name="connsiteY45" fmla="*/ 1602105 h 3590925"/>
                <a:gd name="connsiteX46" fmla="*/ 7243234 w 10601325"/>
                <a:gd name="connsiteY46" fmla="*/ 1799273 h 3590925"/>
                <a:gd name="connsiteX47" fmla="*/ 8033809 w 10601325"/>
                <a:gd name="connsiteY47" fmla="*/ 1800225 h 3590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0601325" h="3590925">
                  <a:moveTo>
                    <a:pt x="6313593" y="2096453"/>
                  </a:moveTo>
                  <a:cubicBezTo>
                    <a:pt x="6313593" y="2071688"/>
                    <a:pt x="6313593" y="2052638"/>
                    <a:pt x="6313593" y="2034540"/>
                  </a:cubicBezTo>
                  <a:cubicBezTo>
                    <a:pt x="6312641" y="1517332"/>
                    <a:pt x="6310736" y="999172"/>
                    <a:pt x="6310736" y="481965"/>
                  </a:cubicBezTo>
                  <a:cubicBezTo>
                    <a:pt x="6310736" y="256222"/>
                    <a:pt x="6430751" y="81915"/>
                    <a:pt x="6631729" y="21908"/>
                  </a:cubicBezTo>
                  <a:cubicBezTo>
                    <a:pt x="6682211" y="6667"/>
                    <a:pt x="6737456" y="953"/>
                    <a:pt x="6790796" y="953"/>
                  </a:cubicBezTo>
                  <a:cubicBezTo>
                    <a:pt x="7286096" y="-953"/>
                    <a:pt x="7781396" y="953"/>
                    <a:pt x="8276696" y="0"/>
                  </a:cubicBezTo>
                  <a:cubicBezTo>
                    <a:pt x="8387186" y="0"/>
                    <a:pt x="8470053" y="42863"/>
                    <a:pt x="8532918" y="134303"/>
                  </a:cubicBezTo>
                  <a:cubicBezTo>
                    <a:pt x="8837718" y="577215"/>
                    <a:pt x="9144423" y="1019175"/>
                    <a:pt x="9451128" y="1460182"/>
                  </a:cubicBezTo>
                  <a:cubicBezTo>
                    <a:pt x="9466368" y="1481138"/>
                    <a:pt x="9491134" y="1500188"/>
                    <a:pt x="9515898" y="1509713"/>
                  </a:cubicBezTo>
                  <a:cubicBezTo>
                    <a:pt x="9676871" y="1567815"/>
                    <a:pt x="9842606" y="1613535"/>
                    <a:pt x="9999769" y="1681163"/>
                  </a:cubicBezTo>
                  <a:cubicBezTo>
                    <a:pt x="10195984" y="1765935"/>
                    <a:pt x="10297901" y="1927860"/>
                    <a:pt x="10306473" y="2141220"/>
                  </a:cubicBezTo>
                  <a:cubicBezTo>
                    <a:pt x="10313140" y="2312670"/>
                    <a:pt x="10308378" y="2484120"/>
                    <a:pt x="10308378" y="2655570"/>
                  </a:cubicBezTo>
                  <a:cubicBezTo>
                    <a:pt x="10308378" y="2672715"/>
                    <a:pt x="10308378" y="2689860"/>
                    <a:pt x="10308378" y="2710815"/>
                  </a:cubicBezTo>
                  <a:cubicBezTo>
                    <a:pt x="10408390" y="2710815"/>
                    <a:pt x="10504594" y="2710815"/>
                    <a:pt x="10605559" y="2710815"/>
                  </a:cubicBezTo>
                  <a:cubicBezTo>
                    <a:pt x="10606511" y="2729865"/>
                    <a:pt x="10608415" y="2744153"/>
                    <a:pt x="10608415" y="2759393"/>
                  </a:cubicBezTo>
                  <a:cubicBezTo>
                    <a:pt x="10608415" y="2924175"/>
                    <a:pt x="10609369" y="3089910"/>
                    <a:pt x="10608415" y="3254693"/>
                  </a:cubicBezTo>
                  <a:cubicBezTo>
                    <a:pt x="10607463" y="3465195"/>
                    <a:pt x="10476971" y="3594735"/>
                    <a:pt x="10265515" y="3595688"/>
                  </a:cubicBezTo>
                  <a:cubicBezTo>
                    <a:pt x="10194078" y="3595688"/>
                    <a:pt x="10122640" y="3594735"/>
                    <a:pt x="10051203" y="3595688"/>
                  </a:cubicBezTo>
                  <a:cubicBezTo>
                    <a:pt x="10026438" y="3595688"/>
                    <a:pt x="10015009" y="3589973"/>
                    <a:pt x="10012151" y="3562350"/>
                  </a:cubicBezTo>
                  <a:cubicBezTo>
                    <a:pt x="9978813" y="3247073"/>
                    <a:pt x="9829271" y="2991803"/>
                    <a:pt x="9602576" y="2779395"/>
                  </a:cubicBezTo>
                  <a:cubicBezTo>
                    <a:pt x="9353973" y="2546985"/>
                    <a:pt x="9057746" y="2409825"/>
                    <a:pt x="8719609" y="2371725"/>
                  </a:cubicBezTo>
                  <a:cubicBezTo>
                    <a:pt x="8500534" y="2346960"/>
                    <a:pt x="8286221" y="2375535"/>
                    <a:pt x="8078576" y="2452688"/>
                  </a:cubicBezTo>
                  <a:cubicBezTo>
                    <a:pt x="7720436" y="2586038"/>
                    <a:pt x="7439449" y="2810828"/>
                    <a:pt x="7256568" y="3150870"/>
                  </a:cubicBezTo>
                  <a:cubicBezTo>
                    <a:pt x="7188941" y="3276600"/>
                    <a:pt x="7147984" y="3410902"/>
                    <a:pt x="7133696" y="3552825"/>
                  </a:cubicBezTo>
                  <a:cubicBezTo>
                    <a:pt x="7132743" y="3565208"/>
                    <a:pt x="7128934" y="3577590"/>
                    <a:pt x="7126076" y="3591877"/>
                  </a:cubicBezTo>
                  <a:cubicBezTo>
                    <a:pt x="6095471" y="3591877"/>
                    <a:pt x="5065818" y="3591877"/>
                    <a:pt x="4033308" y="3591877"/>
                  </a:cubicBezTo>
                  <a:cubicBezTo>
                    <a:pt x="3999018" y="3222308"/>
                    <a:pt x="3819948" y="2931795"/>
                    <a:pt x="3538008" y="2702243"/>
                  </a:cubicBezTo>
                  <a:cubicBezTo>
                    <a:pt x="3262736" y="2476500"/>
                    <a:pt x="2944601" y="2357438"/>
                    <a:pt x="2587414" y="2353628"/>
                  </a:cubicBezTo>
                  <a:cubicBezTo>
                    <a:pt x="1934951" y="2346960"/>
                    <a:pt x="1181523" y="2875598"/>
                    <a:pt x="1140566" y="3590925"/>
                  </a:cubicBezTo>
                  <a:cubicBezTo>
                    <a:pt x="1137708" y="3591877"/>
                    <a:pt x="1134851" y="3594735"/>
                    <a:pt x="1131993" y="3594735"/>
                  </a:cubicBezTo>
                  <a:cubicBezTo>
                    <a:pt x="853863" y="3594735"/>
                    <a:pt x="576686" y="3599498"/>
                    <a:pt x="298556" y="3592830"/>
                  </a:cubicBezTo>
                  <a:cubicBezTo>
                    <a:pt x="123296" y="3588068"/>
                    <a:pt x="1376" y="3450908"/>
                    <a:pt x="423" y="3273743"/>
                  </a:cubicBezTo>
                  <a:cubicBezTo>
                    <a:pt x="-529" y="2895600"/>
                    <a:pt x="423" y="2518410"/>
                    <a:pt x="423" y="2140268"/>
                  </a:cubicBezTo>
                  <a:cubicBezTo>
                    <a:pt x="423" y="2127885"/>
                    <a:pt x="1376" y="2115503"/>
                    <a:pt x="2328" y="2096453"/>
                  </a:cubicBezTo>
                  <a:cubicBezTo>
                    <a:pt x="2105448" y="2096453"/>
                    <a:pt x="4207616" y="2096453"/>
                    <a:pt x="6313593" y="2096453"/>
                  </a:cubicBezTo>
                  <a:close/>
                  <a:moveTo>
                    <a:pt x="8033809" y="1800225"/>
                  </a:moveTo>
                  <a:cubicBezTo>
                    <a:pt x="8033809" y="1801178"/>
                    <a:pt x="8033809" y="1803082"/>
                    <a:pt x="8033809" y="1804035"/>
                  </a:cubicBezTo>
                  <a:cubicBezTo>
                    <a:pt x="8303366" y="1804035"/>
                    <a:pt x="8572923" y="1804035"/>
                    <a:pt x="8842481" y="1804035"/>
                  </a:cubicBezTo>
                  <a:cubicBezTo>
                    <a:pt x="8896773" y="1804035"/>
                    <a:pt x="8947256" y="1795463"/>
                    <a:pt x="8984403" y="1750695"/>
                  </a:cubicBezTo>
                  <a:cubicBezTo>
                    <a:pt x="9032028" y="1693545"/>
                    <a:pt x="9030123" y="1628775"/>
                    <a:pt x="8978688" y="1554480"/>
                  </a:cubicBezTo>
                  <a:cubicBezTo>
                    <a:pt x="8737706" y="1206818"/>
                    <a:pt x="8495771" y="859155"/>
                    <a:pt x="8255741" y="510540"/>
                  </a:cubicBezTo>
                  <a:cubicBezTo>
                    <a:pt x="8213831" y="449580"/>
                    <a:pt x="8161443" y="422910"/>
                    <a:pt x="8088101" y="423863"/>
                  </a:cubicBezTo>
                  <a:cubicBezTo>
                    <a:pt x="7809018" y="425767"/>
                    <a:pt x="7529936" y="424815"/>
                    <a:pt x="7250854" y="424815"/>
                  </a:cubicBezTo>
                  <a:cubicBezTo>
                    <a:pt x="7067021" y="424815"/>
                    <a:pt x="6962246" y="529590"/>
                    <a:pt x="6961293" y="713422"/>
                  </a:cubicBezTo>
                  <a:cubicBezTo>
                    <a:pt x="6960341" y="980122"/>
                    <a:pt x="6961293" y="1246823"/>
                    <a:pt x="6961293" y="1512570"/>
                  </a:cubicBezTo>
                  <a:cubicBezTo>
                    <a:pt x="6961293" y="1542098"/>
                    <a:pt x="6962246" y="1573530"/>
                    <a:pt x="6969866" y="1602105"/>
                  </a:cubicBezTo>
                  <a:cubicBezTo>
                    <a:pt x="7001299" y="1726882"/>
                    <a:pt x="7100359" y="1798320"/>
                    <a:pt x="7243234" y="1799273"/>
                  </a:cubicBezTo>
                  <a:cubicBezTo>
                    <a:pt x="7507076" y="1800225"/>
                    <a:pt x="7770918" y="1800225"/>
                    <a:pt x="8033809" y="180022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9" name="Freeform: Shape 648">
              <a:extLst>
                <a:ext uri="{FF2B5EF4-FFF2-40B4-BE49-F238E27FC236}">
                  <a16:creationId xmlns:a16="http://schemas.microsoft.com/office/drawing/2014/main" id="{99A798C3-D139-4056-86E5-075307354E5A}"/>
                </a:ext>
              </a:extLst>
            </p:cNvPr>
            <p:cNvSpPr/>
            <p:nvPr/>
          </p:nvSpPr>
          <p:spPr>
            <a:xfrm>
              <a:off x="2421241" y="4823458"/>
              <a:ext cx="1905000" cy="1905000"/>
            </a:xfrm>
            <a:custGeom>
              <a:avLst/>
              <a:gdLst>
                <a:gd name="connsiteX0" fmla="*/ 1912634 w 1905000"/>
                <a:gd name="connsiteY0" fmla="*/ 953454 h 1905000"/>
                <a:gd name="connsiteX1" fmla="*/ 958229 w 1905000"/>
                <a:gd name="connsiteY1" fmla="*/ 1907859 h 1905000"/>
                <a:gd name="connsiteX2" fmla="*/ 14 w 1905000"/>
                <a:gd name="connsiteY2" fmla="*/ 956312 h 1905000"/>
                <a:gd name="connsiteX3" fmla="*/ 957277 w 1905000"/>
                <a:gd name="connsiteY3" fmla="*/ 2 h 1905000"/>
                <a:gd name="connsiteX4" fmla="*/ 1912634 w 1905000"/>
                <a:gd name="connsiteY4" fmla="*/ 953454 h 1905000"/>
                <a:gd name="connsiteX5" fmla="*/ 959182 w 1905000"/>
                <a:gd name="connsiteY5" fmla="*/ 1365887 h 1905000"/>
                <a:gd name="connsiteX6" fmla="*/ 1370662 w 1905000"/>
                <a:gd name="connsiteY6" fmla="*/ 953454 h 1905000"/>
                <a:gd name="connsiteX7" fmla="*/ 955372 w 1905000"/>
                <a:gd name="connsiteY7" fmla="*/ 539117 h 1905000"/>
                <a:gd name="connsiteX8" fmla="*/ 542939 w 1905000"/>
                <a:gd name="connsiteY8" fmla="*/ 952502 h 1905000"/>
                <a:gd name="connsiteX9" fmla="*/ 959182 w 1905000"/>
                <a:gd name="connsiteY9" fmla="*/ 1365887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05000" h="1905000">
                  <a:moveTo>
                    <a:pt x="1912634" y="953454"/>
                  </a:moveTo>
                  <a:cubicBezTo>
                    <a:pt x="1914539" y="1476377"/>
                    <a:pt x="1484009" y="1906906"/>
                    <a:pt x="958229" y="1907859"/>
                  </a:cubicBezTo>
                  <a:cubicBezTo>
                    <a:pt x="433402" y="1908812"/>
                    <a:pt x="2872" y="1481139"/>
                    <a:pt x="14" y="956312"/>
                  </a:cubicBezTo>
                  <a:cubicBezTo>
                    <a:pt x="-2843" y="431484"/>
                    <a:pt x="429592" y="-951"/>
                    <a:pt x="957277" y="2"/>
                  </a:cubicBezTo>
                  <a:cubicBezTo>
                    <a:pt x="1484009" y="954"/>
                    <a:pt x="1910729" y="426722"/>
                    <a:pt x="1912634" y="953454"/>
                  </a:cubicBezTo>
                  <a:close/>
                  <a:moveTo>
                    <a:pt x="959182" y="1365887"/>
                  </a:moveTo>
                  <a:cubicBezTo>
                    <a:pt x="1187782" y="1364934"/>
                    <a:pt x="1370662" y="1182054"/>
                    <a:pt x="1370662" y="953454"/>
                  </a:cubicBezTo>
                  <a:cubicBezTo>
                    <a:pt x="1370662" y="723902"/>
                    <a:pt x="1183972" y="538164"/>
                    <a:pt x="955372" y="539117"/>
                  </a:cubicBezTo>
                  <a:cubicBezTo>
                    <a:pt x="728677" y="541022"/>
                    <a:pt x="543892" y="725806"/>
                    <a:pt x="542939" y="952502"/>
                  </a:cubicBezTo>
                  <a:cubicBezTo>
                    <a:pt x="542939" y="1182054"/>
                    <a:pt x="729629" y="1366839"/>
                    <a:pt x="959182" y="136588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0" name="Freeform: Shape 649">
              <a:extLst>
                <a:ext uri="{FF2B5EF4-FFF2-40B4-BE49-F238E27FC236}">
                  <a16:creationId xmlns:a16="http://schemas.microsoft.com/office/drawing/2014/main" id="{6F05612F-C4AD-471B-8D05-E45FCF5EED5E}"/>
                </a:ext>
              </a:extLst>
            </p:cNvPr>
            <p:cNvSpPr/>
            <p:nvPr/>
          </p:nvSpPr>
          <p:spPr>
            <a:xfrm>
              <a:off x="8403883" y="4839638"/>
              <a:ext cx="1905000" cy="1905000"/>
            </a:xfrm>
            <a:custGeom>
              <a:avLst/>
              <a:gdLst>
                <a:gd name="connsiteX0" fmla="*/ 1910740 w 1905000"/>
                <a:gd name="connsiteY0" fmla="*/ 954419 h 1905000"/>
                <a:gd name="connsiteX1" fmla="*/ 956335 w 1905000"/>
                <a:gd name="connsiteY1" fmla="*/ 1909776 h 1905000"/>
                <a:gd name="connsiteX2" fmla="*/ 25 w 1905000"/>
                <a:gd name="connsiteY2" fmla="*/ 957276 h 1905000"/>
                <a:gd name="connsiteX3" fmla="*/ 956335 w 1905000"/>
                <a:gd name="connsiteY3" fmla="*/ 14 h 1905000"/>
                <a:gd name="connsiteX4" fmla="*/ 1910740 w 1905000"/>
                <a:gd name="connsiteY4" fmla="*/ 954419 h 1905000"/>
                <a:gd name="connsiteX5" fmla="*/ 958240 w 1905000"/>
                <a:gd name="connsiteY5" fmla="*/ 1367804 h 1905000"/>
                <a:gd name="connsiteX6" fmla="*/ 1368767 w 1905000"/>
                <a:gd name="connsiteY6" fmla="*/ 955372 h 1905000"/>
                <a:gd name="connsiteX7" fmla="*/ 953478 w 1905000"/>
                <a:gd name="connsiteY7" fmla="*/ 541034 h 1905000"/>
                <a:gd name="connsiteX8" fmla="*/ 541998 w 1905000"/>
                <a:gd name="connsiteY8" fmla="*/ 955372 h 1905000"/>
                <a:gd name="connsiteX9" fmla="*/ 958240 w 1905000"/>
                <a:gd name="connsiteY9" fmla="*/ 1367804 h 1905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05000" h="1905000">
                  <a:moveTo>
                    <a:pt x="1910740" y="954419"/>
                  </a:moveTo>
                  <a:cubicBezTo>
                    <a:pt x="1911692" y="1477342"/>
                    <a:pt x="1480210" y="1908824"/>
                    <a:pt x="956335" y="1909776"/>
                  </a:cubicBezTo>
                  <a:cubicBezTo>
                    <a:pt x="432460" y="1910729"/>
                    <a:pt x="2882" y="1484009"/>
                    <a:pt x="25" y="957276"/>
                  </a:cubicBezTo>
                  <a:cubicBezTo>
                    <a:pt x="-3785" y="433401"/>
                    <a:pt x="432460" y="-2844"/>
                    <a:pt x="956335" y="14"/>
                  </a:cubicBezTo>
                  <a:cubicBezTo>
                    <a:pt x="1482115" y="1919"/>
                    <a:pt x="1910740" y="430544"/>
                    <a:pt x="1910740" y="954419"/>
                  </a:cubicBezTo>
                  <a:close/>
                  <a:moveTo>
                    <a:pt x="958240" y="1367804"/>
                  </a:moveTo>
                  <a:cubicBezTo>
                    <a:pt x="1185887" y="1366851"/>
                    <a:pt x="1369720" y="1182067"/>
                    <a:pt x="1368767" y="955372"/>
                  </a:cubicBezTo>
                  <a:cubicBezTo>
                    <a:pt x="1368767" y="726772"/>
                    <a:pt x="1180173" y="539129"/>
                    <a:pt x="953478" y="541034"/>
                  </a:cubicBezTo>
                  <a:cubicBezTo>
                    <a:pt x="726782" y="542939"/>
                    <a:pt x="541998" y="729629"/>
                    <a:pt x="541998" y="955372"/>
                  </a:cubicBezTo>
                  <a:cubicBezTo>
                    <a:pt x="541045" y="1183019"/>
                    <a:pt x="727735" y="1368756"/>
                    <a:pt x="958240" y="13678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51" name="Group 650">
            <a:extLst>
              <a:ext uri="{FF2B5EF4-FFF2-40B4-BE49-F238E27FC236}">
                <a16:creationId xmlns:a16="http://schemas.microsoft.com/office/drawing/2014/main" id="{041A14C8-9906-4306-8F92-6A8E40782A27}"/>
              </a:ext>
            </a:extLst>
          </p:cNvPr>
          <p:cNvGrpSpPr/>
          <p:nvPr/>
        </p:nvGrpSpPr>
        <p:grpSpPr>
          <a:xfrm>
            <a:off x="7103120" y="4200464"/>
            <a:ext cx="629172" cy="874260"/>
            <a:chOff x="4650026" y="1092066"/>
            <a:chExt cx="1635531" cy="2272635"/>
          </a:xfrm>
          <a:solidFill>
            <a:schemeClr val="accent3"/>
          </a:solidFill>
        </p:grpSpPr>
        <p:sp>
          <p:nvSpPr>
            <p:cNvPr id="652" name="Freeform: Shape 651">
              <a:extLst>
                <a:ext uri="{FF2B5EF4-FFF2-40B4-BE49-F238E27FC236}">
                  <a16:creationId xmlns:a16="http://schemas.microsoft.com/office/drawing/2014/main" id="{26F670DB-42BD-4785-BEA8-E62B98A1926C}"/>
                </a:ext>
              </a:extLst>
            </p:cNvPr>
            <p:cNvSpPr/>
            <p:nvPr/>
          </p:nvSpPr>
          <p:spPr>
            <a:xfrm rot="20588967" flipH="1">
              <a:off x="4650026" y="2152766"/>
              <a:ext cx="1385111" cy="1211935"/>
            </a:xfrm>
            <a:custGeom>
              <a:avLst/>
              <a:gdLst>
                <a:gd name="connsiteX0" fmla="*/ 805153 w 1385111"/>
                <a:gd name="connsiteY0" fmla="*/ 257508 h 1211935"/>
                <a:gd name="connsiteX1" fmla="*/ 943787 w 1385111"/>
                <a:gd name="connsiteY1" fmla="*/ 465372 h 1211935"/>
                <a:gd name="connsiteX2" fmla="*/ 388313 w 1385111"/>
                <a:gd name="connsiteY2" fmla="*/ 633614 h 1211935"/>
                <a:gd name="connsiteX3" fmla="*/ 388313 w 1385111"/>
                <a:gd name="connsiteY3" fmla="*/ 383761 h 1211935"/>
                <a:gd name="connsiteX4" fmla="*/ 1020044 w 1385111"/>
                <a:gd name="connsiteY4" fmla="*/ 3897 h 1211935"/>
                <a:gd name="connsiteX5" fmla="*/ 68816 w 1385111"/>
                <a:gd name="connsiteY5" fmla="*/ 292006 h 1211935"/>
                <a:gd name="connsiteX6" fmla="*/ 8625 w 1385111"/>
                <a:gd name="connsiteY6" fmla="*/ 404498 h 1211935"/>
                <a:gd name="connsiteX7" fmla="*/ 121118 w 1385111"/>
                <a:gd name="connsiteY7" fmla="*/ 464689 h 1211935"/>
                <a:gd name="connsiteX8" fmla="*/ 205433 w 1385111"/>
                <a:gd name="connsiteY8" fmla="*/ 439151 h 1211935"/>
                <a:gd name="connsiteX9" fmla="*/ 205433 w 1385111"/>
                <a:gd name="connsiteY9" fmla="*/ 689005 h 1211935"/>
                <a:gd name="connsiteX10" fmla="*/ 64958 w 1385111"/>
                <a:gd name="connsiteY10" fmla="*/ 731552 h 1211935"/>
                <a:gd name="connsiteX11" fmla="*/ 3950 w 1385111"/>
                <a:gd name="connsiteY11" fmla="*/ 845572 h 1211935"/>
                <a:gd name="connsiteX12" fmla="*/ 117971 w 1385111"/>
                <a:gd name="connsiteY12" fmla="*/ 906580 h 1211935"/>
                <a:gd name="connsiteX13" fmla="*/ 205433 w 1385111"/>
                <a:gd name="connsiteY13" fmla="*/ 880090 h 1211935"/>
                <a:gd name="connsiteX14" fmla="*/ 205433 w 1385111"/>
                <a:gd name="connsiteY14" fmla="*/ 1120495 h 1211935"/>
                <a:gd name="connsiteX15" fmla="*/ 296873 w 1385111"/>
                <a:gd name="connsiteY15" fmla="*/ 1211935 h 1211935"/>
                <a:gd name="connsiteX16" fmla="*/ 388313 w 1385111"/>
                <a:gd name="connsiteY16" fmla="*/ 1120495 h 1211935"/>
                <a:gd name="connsiteX17" fmla="*/ 388313 w 1385111"/>
                <a:gd name="connsiteY17" fmla="*/ 824699 h 1211935"/>
                <a:gd name="connsiteX18" fmla="*/ 1049812 w 1385111"/>
                <a:gd name="connsiteY18" fmla="*/ 624343 h 1211935"/>
                <a:gd name="connsiteX19" fmla="*/ 1213938 w 1385111"/>
                <a:gd name="connsiteY19" fmla="*/ 870429 h 1211935"/>
                <a:gd name="connsiteX20" fmla="*/ 1340747 w 1385111"/>
                <a:gd name="connsiteY20" fmla="*/ 895766 h 1211935"/>
                <a:gd name="connsiteX21" fmla="*/ 1366084 w 1385111"/>
                <a:gd name="connsiteY21" fmla="*/ 768956 h 1211935"/>
                <a:gd name="connsiteX22" fmla="*/ 1232692 w 1385111"/>
                <a:gd name="connsiteY22" fmla="*/ 568953 h 1211935"/>
                <a:gd name="connsiteX23" fmla="*/ 1320153 w 1385111"/>
                <a:gd name="connsiteY23" fmla="*/ 542462 h 1211935"/>
                <a:gd name="connsiteX24" fmla="*/ 1381161 w 1385111"/>
                <a:gd name="connsiteY24" fmla="*/ 428442 h 1211935"/>
                <a:gd name="connsiteX25" fmla="*/ 1267141 w 1385111"/>
                <a:gd name="connsiteY25" fmla="*/ 367434 h 1211935"/>
                <a:gd name="connsiteX26" fmla="*/ 1126667 w 1385111"/>
                <a:gd name="connsiteY26" fmla="*/ 409981 h 1211935"/>
                <a:gd name="connsiteX27" fmla="*/ 988033 w 1385111"/>
                <a:gd name="connsiteY27" fmla="*/ 202117 h 1211935"/>
                <a:gd name="connsiteX28" fmla="*/ 1072347 w 1385111"/>
                <a:gd name="connsiteY28" fmla="*/ 176580 h 1211935"/>
                <a:gd name="connsiteX29" fmla="*/ 1132537 w 1385111"/>
                <a:gd name="connsiteY29" fmla="*/ 64087 h 1211935"/>
                <a:gd name="connsiteX30" fmla="*/ 1020044 w 1385111"/>
                <a:gd name="connsiteY30" fmla="*/ 3897 h 1211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385111" h="1211935">
                  <a:moveTo>
                    <a:pt x="805153" y="257508"/>
                  </a:moveTo>
                  <a:lnTo>
                    <a:pt x="943787" y="465372"/>
                  </a:lnTo>
                  <a:lnTo>
                    <a:pt x="388313" y="633614"/>
                  </a:lnTo>
                  <a:lnTo>
                    <a:pt x="388313" y="383761"/>
                  </a:lnTo>
                  <a:close/>
                  <a:moveTo>
                    <a:pt x="1020044" y="3897"/>
                  </a:moveTo>
                  <a:lnTo>
                    <a:pt x="68816" y="292006"/>
                  </a:lnTo>
                  <a:cubicBezTo>
                    <a:pt x="21131" y="306449"/>
                    <a:pt x="-5818" y="356814"/>
                    <a:pt x="8625" y="404498"/>
                  </a:cubicBezTo>
                  <a:cubicBezTo>
                    <a:pt x="23068" y="452183"/>
                    <a:pt x="73433" y="479132"/>
                    <a:pt x="121118" y="464689"/>
                  </a:cubicBezTo>
                  <a:lnTo>
                    <a:pt x="205433" y="439151"/>
                  </a:lnTo>
                  <a:lnTo>
                    <a:pt x="205433" y="689005"/>
                  </a:lnTo>
                  <a:lnTo>
                    <a:pt x="64958" y="731552"/>
                  </a:lnTo>
                  <a:cubicBezTo>
                    <a:pt x="16625" y="746191"/>
                    <a:pt x="-10689" y="797240"/>
                    <a:pt x="3950" y="845572"/>
                  </a:cubicBezTo>
                  <a:cubicBezTo>
                    <a:pt x="18589" y="893905"/>
                    <a:pt x="69638" y="921219"/>
                    <a:pt x="117971" y="906580"/>
                  </a:cubicBezTo>
                  <a:lnTo>
                    <a:pt x="205433" y="880090"/>
                  </a:lnTo>
                  <a:lnTo>
                    <a:pt x="205433" y="1120495"/>
                  </a:lnTo>
                  <a:cubicBezTo>
                    <a:pt x="205433" y="1170996"/>
                    <a:pt x="246372" y="1211935"/>
                    <a:pt x="296873" y="1211935"/>
                  </a:cubicBezTo>
                  <a:cubicBezTo>
                    <a:pt x="347374" y="1211935"/>
                    <a:pt x="388313" y="1170996"/>
                    <a:pt x="388313" y="1120495"/>
                  </a:cubicBezTo>
                  <a:lnTo>
                    <a:pt x="388313" y="824699"/>
                  </a:lnTo>
                  <a:lnTo>
                    <a:pt x="1049812" y="624343"/>
                  </a:lnTo>
                  <a:lnTo>
                    <a:pt x="1213938" y="870429"/>
                  </a:lnTo>
                  <a:cubicBezTo>
                    <a:pt x="1241959" y="912443"/>
                    <a:pt x="1298733" y="923787"/>
                    <a:pt x="1340747" y="895766"/>
                  </a:cubicBezTo>
                  <a:cubicBezTo>
                    <a:pt x="1382761" y="867745"/>
                    <a:pt x="1394105" y="810970"/>
                    <a:pt x="1366084" y="768956"/>
                  </a:cubicBezTo>
                  <a:lnTo>
                    <a:pt x="1232692" y="568953"/>
                  </a:lnTo>
                  <a:lnTo>
                    <a:pt x="1320153" y="542462"/>
                  </a:lnTo>
                  <a:cubicBezTo>
                    <a:pt x="1368486" y="527823"/>
                    <a:pt x="1395800" y="476775"/>
                    <a:pt x="1381161" y="428442"/>
                  </a:cubicBezTo>
                  <a:cubicBezTo>
                    <a:pt x="1366522" y="380109"/>
                    <a:pt x="1315473" y="352795"/>
                    <a:pt x="1267141" y="367434"/>
                  </a:cubicBezTo>
                  <a:lnTo>
                    <a:pt x="1126667" y="409981"/>
                  </a:lnTo>
                  <a:lnTo>
                    <a:pt x="988033" y="202117"/>
                  </a:lnTo>
                  <a:lnTo>
                    <a:pt x="1072347" y="176580"/>
                  </a:lnTo>
                  <a:cubicBezTo>
                    <a:pt x="1120032" y="162137"/>
                    <a:pt x="1146980" y="111772"/>
                    <a:pt x="1132537" y="64087"/>
                  </a:cubicBezTo>
                  <a:cubicBezTo>
                    <a:pt x="1118094" y="16402"/>
                    <a:pt x="1067729" y="-10546"/>
                    <a:pt x="1020044" y="389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3" name="Freeform: Shape 652">
              <a:extLst>
                <a:ext uri="{FF2B5EF4-FFF2-40B4-BE49-F238E27FC236}">
                  <a16:creationId xmlns:a16="http://schemas.microsoft.com/office/drawing/2014/main" id="{707712EC-7A73-49CE-835E-0B816587E03E}"/>
                </a:ext>
              </a:extLst>
            </p:cNvPr>
            <p:cNvSpPr/>
            <p:nvPr/>
          </p:nvSpPr>
          <p:spPr>
            <a:xfrm>
              <a:off x="4926618" y="1092066"/>
              <a:ext cx="1358939" cy="1366873"/>
            </a:xfrm>
            <a:custGeom>
              <a:avLst/>
              <a:gdLst>
                <a:gd name="connsiteX0" fmla="*/ 905172 w 1358939"/>
                <a:gd name="connsiteY0" fmla="*/ 0 h 1366872"/>
                <a:gd name="connsiteX1" fmla="*/ 1010556 w 1358939"/>
                <a:gd name="connsiteY1" fmla="*/ 103502 h 1366872"/>
                <a:gd name="connsiteX2" fmla="*/ 1328589 w 1358939"/>
                <a:gd name="connsiteY2" fmla="*/ 944691 h 1366872"/>
                <a:gd name="connsiteX3" fmla="*/ 961627 w 1358939"/>
                <a:gd name="connsiteY3" fmla="*/ 801670 h 1366872"/>
                <a:gd name="connsiteX4" fmla="*/ 923990 w 1358939"/>
                <a:gd name="connsiteY4" fmla="*/ 86565 h 1366872"/>
                <a:gd name="connsiteX5" fmla="*/ 916463 w 1358939"/>
                <a:gd name="connsiteY5" fmla="*/ 779088 h 1366872"/>
                <a:gd name="connsiteX6" fmla="*/ 725713 w 1358939"/>
                <a:gd name="connsiteY6" fmla="*/ 708927 h 1366872"/>
                <a:gd name="connsiteX7" fmla="*/ 714454 w 1358939"/>
                <a:gd name="connsiteY7" fmla="*/ 704502 h 1366872"/>
                <a:gd name="connsiteX8" fmla="*/ 428045 w 1358939"/>
                <a:gd name="connsiteY8" fmla="*/ 1366872 h 1366872"/>
                <a:gd name="connsiteX9" fmla="*/ 342370 w 1358939"/>
                <a:gd name="connsiteY9" fmla="*/ 1329826 h 1366872"/>
                <a:gd name="connsiteX10" fmla="*/ 629470 w 1358939"/>
                <a:gd name="connsiteY10" fmla="*/ 665860 h 1366872"/>
                <a:gd name="connsiteX11" fmla="*/ 579964 w 1358939"/>
                <a:gd name="connsiteY11" fmla="*/ 649358 h 1366872"/>
                <a:gd name="connsiteX12" fmla="*/ 415890 w 1358939"/>
                <a:gd name="connsiteY12" fmla="*/ 589021 h 1366872"/>
                <a:gd name="connsiteX13" fmla="*/ 820488 w 1358939"/>
                <a:gd name="connsiteY13" fmla="*/ 54574 h 1366872"/>
                <a:gd name="connsiteX14" fmla="*/ 382016 w 1358939"/>
                <a:gd name="connsiteY14" fmla="*/ 568320 h 1366872"/>
                <a:gd name="connsiteX15" fmla="*/ 0 w 1358939"/>
                <a:gd name="connsiteY15" fmla="*/ 425299 h 1366872"/>
                <a:gd name="connsiteX16" fmla="*/ 752742 w 1358939"/>
                <a:gd name="connsiteY16" fmla="*/ 11291 h 1366872"/>
                <a:gd name="connsiteX17" fmla="*/ 905172 w 1358939"/>
                <a:gd name="connsiteY17" fmla="*/ 0 h 1366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358939" h="1366872">
                  <a:moveTo>
                    <a:pt x="905172" y="0"/>
                  </a:moveTo>
                  <a:cubicBezTo>
                    <a:pt x="940927" y="35755"/>
                    <a:pt x="971037" y="77156"/>
                    <a:pt x="1010556" y="103502"/>
                  </a:cubicBezTo>
                  <a:cubicBezTo>
                    <a:pt x="1292834" y="282278"/>
                    <a:pt x="1422682" y="617248"/>
                    <a:pt x="1328589" y="944691"/>
                  </a:cubicBezTo>
                  <a:cubicBezTo>
                    <a:pt x="1266488" y="910818"/>
                    <a:pt x="1051957" y="831780"/>
                    <a:pt x="961627" y="801670"/>
                  </a:cubicBezTo>
                  <a:cubicBezTo>
                    <a:pt x="976682" y="639831"/>
                    <a:pt x="1036902" y="327443"/>
                    <a:pt x="923990" y="86565"/>
                  </a:cubicBezTo>
                  <a:cubicBezTo>
                    <a:pt x="986092" y="344379"/>
                    <a:pt x="946573" y="589021"/>
                    <a:pt x="916463" y="779088"/>
                  </a:cubicBezTo>
                  <a:cubicBezTo>
                    <a:pt x="827546" y="746156"/>
                    <a:pt x="803464" y="739157"/>
                    <a:pt x="725713" y="708927"/>
                  </a:cubicBezTo>
                  <a:lnTo>
                    <a:pt x="714454" y="704502"/>
                  </a:lnTo>
                  <a:lnTo>
                    <a:pt x="428045" y="1366872"/>
                  </a:lnTo>
                  <a:lnTo>
                    <a:pt x="342370" y="1329826"/>
                  </a:lnTo>
                  <a:lnTo>
                    <a:pt x="629470" y="665860"/>
                  </a:lnTo>
                  <a:lnTo>
                    <a:pt x="579964" y="649358"/>
                  </a:lnTo>
                  <a:cubicBezTo>
                    <a:pt x="528449" y="631363"/>
                    <a:pt x="486460" y="614426"/>
                    <a:pt x="415890" y="589021"/>
                  </a:cubicBezTo>
                  <a:cubicBezTo>
                    <a:pt x="459172" y="489282"/>
                    <a:pt x="605957" y="163721"/>
                    <a:pt x="820488" y="54574"/>
                  </a:cubicBezTo>
                  <a:cubicBezTo>
                    <a:pt x="553265" y="150548"/>
                    <a:pt x="412126" y="508101"/>
                    <a:pt x="382016" y="568320"/>
                  </a:cubicBezTo>
                  <a:cubicBezTo>
                    <a:pt x="254050" y="519392"/>
                    <a:pt x="127966" y="472346"/>
                    <a:pt x="0" y="425299"/>
                  </a:cubicBezTo>
                  <a:cubicBezTo>
                    <a:pt x="80920" y="171249"/>
                    <a:pt x="419653" y="-22582"/>
                    <a:pt x="752742" y="11291"/>
                  </a:cubicBezTo>
                  <a:cubicBezTo>
                    <a:pt x="805434" y="16937"/>
                    <a:pt x="861889" y="3764"/>
                    <a:pt x="905172" y="0"/>
                  </a:cubicBezTo>
                  <a:close/>
                </a:path>
              </a:pathLst>
            </a:custGeom>
            <a:grpFill/>
            <a:ln w="1878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54" name="Graphic 36">
            <a:extLst>
              <a:ext uri="{FF2B5EF4-FFF2-40B4-BE49-F238E27FC236}">
                <a16:creationId xmlns:a16="http://schemas.microsoft.com/office/drawing/2014/main" id="{8A5C9455-535B-4529-AEDC-1EDD0404D274}"/>
              </a:ext>
            </a:extLst>
          </p:cNvPr>
          <p:cNvGrpSpPr/>
          <p:nvPr/>
        </p:nvGrpSpPr>
        <p:grpSpPr>
          <a:xfrm>
            <a:off x="1785253" y="4346328"/>
            <a:ext cx="909086" cy="543549"/>
            <a:chOff x="5910262" y="1710480"/>
            <a:chExt cx="1115140" cy="666750"/>
          </a:xfrm>
          <a:solidFill>
            <a:schemeClr val="accent1"/>
          </a:solidFill>
        </p:grpSpPr>
        <p:sp>
          <p:nvSpPr>
            <p:cNvPr id="655" name="Freeform: Shape 654">
              <a:extLst>
                <a:ext uri="{FF2B5EF4-FFF2-40B4-BE49-F238E27FC236}">
                  <a16:creationId xmlns:a16="http://schemas.microsoft.com/office/drawing/2014/main" id="{6A723FCD-BDC6-4845-8F31-FABBEEC1240E}"/>
                </a:ext>
              </a:extLst>
            </p:cNvPr>
            <p:cNvSpPr/>
            <p:nvPr/>
          </p:nvSpPr>
          <p:spPr>
            <a:xfrm>
              <a:off x="6253877" y="1710480"/>
              <a:ext cx="771525" cy="666750"/>
            </a:xfrm>
            <a:custGeom>
              <a:avLst/>
              <a:gdLst>
                <a:gd name="connsiteX0" fmla="*/ 0 w 771525"/>
                <a:gd name="connsiteY0" fmla="*/ 0 h 666750"/>
                <a:gd name="connsiteX1" fmla="*/ 478155 w 771525"/>
                <a:gd name="connsiteY1" fmla="*/ 0 h 666750"/>
                <a:gd name="connsiteX2" fmla="*/ 772478 w 771525"/>
                <a:gd name="connsiteY2" fmla="*/ 661988 h 666750"/>
                <a:gd name="connsiteX3" fmla="*/ 714375 w 771525"/>
                <a:gd name="connsiteY3" fmla="*/ 665798 h 666750"/>
                <a:gd name="connsiteX4" fmla="*/ 449580 w 771525"/>
                <a:gd name="connsiteY4" fmla="*/ 667703 h 666750"/>
                <a:gd name="connsiteX5" fmla="*/ 245745 w 771525"/>
                <a:gd name="connsiteY5" fmla="*/ 567690 h 666750"/>
                <a:gd name="connsiteX6" fmla="*/ 15240 w 771525"/>
                <a:gd name="connsiteY6" fmla="*/ 61913 h 666750"/>
                <a:gd name="connsiteX7" fmla="*/ 0 w 771525"/>
                <a:gd name="connsiteY7" fmla="*/ 0 h 666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71525" h="666750">
                  <a:moveTo>
                    <a:pt x="0" y="0"/>
                  </a:moveTo>
                  <a:cubicBezTo>
                    <a:pt x="162878" y="0"/>
                    <a:pt x="318135" y="0"/>
                    <a:pt x="478155" y="0"/>
                  </a:cubicBezTo>
                  <a:cubicBezTo>
                    <a:pt x="535305" y="235268"/>
                    <a:pt x="627698" y="454343"/>
                    <a:pt x="772478" y="661988"/>
                  </a:cubicBezTo>
                  <a:cubicBezTo>
                    <a:pt x="747713" y="663893"/>
                    <a:pt x="730568" y="665798"/>
                    <a:pt x="714375" y="665798"/>
                  </a:cubicBezTo>
                  <a:cubicBezTo>
                    <a:pt x="625793" y="665798"/>
                    <a:pt x="537210" y="659130"/>
                    <a:pt x="449580" y="667703"/>
                  </a:cubicBezTo>
                  <a:cubicBezTo>
                    <a:pt x="356235" y="677228"/>
                    <a:pt x="297180" y="634365"/>
                    <a:pt x="245745" y="567690"/>
                  </a:cubicBezTo>
                  <a:cubicBezTo>
                    <a:pt x="129540" y="417195"/>
                    <a:pt x="66675" y="241935"/>
                    <a:pt x="15240" y="61913"/>
                  </a:cubicBezTo>
                  <a:cubicBezTo>
                    <a:pt x="10477" y="43815"/>
                    <a:pt x="6668" y="26670"/>
                    <a:pt x="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6" name="Freeform: Shape 655">
              <a:extLst>
                <a:ext uri="{FF2B5EF4-FFF2-40B4-BE49-F238E27FC236}">
                  <a16:creationId xmlns:a16="http://schemas.microsoft.com/office/drawing/2014/main" id="{533C4EA9-086B-46A2-A2BF-70728C9FCF92}"/>
                </a:ext>
              </a:extLst>
            </p:cNvPr>
            <p:cNvSpPr/>
            <p:nvPr/>
          </p:nvSpPr>
          <p:spPr>
            <a:xfrm>
              <a:off x="6234827" y="1758105"/>
              <a:ext cx="295275" cy="590550"/>
            </a:xfrm>
            <a:custGeom>
              <a:avLst/>
              <a:gdLst>
                <a:gd name="connsiteX0" fmla="*/ 0 w 295275"/>
                <a:gd name="connsiteY0" fmla="*/ 0 h 590550"/>
                <a:gd name="connsiteX1" fmla="*/ 299085 w 295275"/>
                <a:gd name="connsiteY1" fmla="*/ 593408 h 590550"/>
                <a:gd name="connsiteX2" fmla="*/ 0 w 295275"/>
                <a:gd name="connsiteY2" fmla="*/ 593408 h 590550"/>
                <a:gd name="connsiteX3" fmla="*/ 0 w 295275"/>
                <a:gd name="connsiteY3" fmla="*/ 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5275" h="590550">
                  <a:moveTo>
                    <a:pt x="0" y="0"/>
                  </a:moveTo>
                  <a:cubicBezTo>
                    <a:pt x="78105" y="219075"/>
                    <a:pt x="140970" y="425768"/>
                    <a:pt x="299085" y="593408"/>
                  </a:cubicBezTo>
                  <a:cubicBezTo>
                    <a:pt x="196215" y="593408"/>
                    <a:pt x="100965" y="593408"/>
                    <a:pt x="0" y="593408"/>
                  </a:cubicBezTo>
                  <a:cubicBezTo>
                    <a:pt x="0" y="401955"/>
                    <a:pt x="0" y="210503"/>
                    <a:pt x="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7" name="Freeform: Shape 656">
              <a:extLst>
                <a:ext uri="{FF2B5EF4-FFF2-40B4-BE49-F238E27FC236}">
                  <a16:creationId xmlns:a16="http://schemas.microsoft.com/office/drawing/2014/main" id="{FE1604EB-8FC2-4FFE-A645-D1A3EB59592A}"/>
                </a:ext>
              </a:extLst>
            </p:cNvPr>
            <p:cNvSpPr/>
            <p:nvPr/>
          </p:nvSpPr>
          <p:spPr>
            <a:xfrm flipH="1">
              <a:off x="5910262" y="1758105"/>
              <a:ext cx="295275" cy="590550"/>
            </a:xfrm>
            <a:custGeom>
              <a:avLst/>
              <a:gdLst>
                <a:gd name="connsiteX0" fmla="*/ 0 w 295275"/>
                <a:gd name="connsiteY0" fmla="*/ 0 h 590550"/>
                <a:gd name="connsiteX1" fmla="*/ 299085 w 295275"/>
                <a:gd name="connsiteY1" fmla="*/ 593408 h 590550"/>
                <a:gd name="connsiteX2" fmla="*/ 0 w 295275"/>
                <a:gd name="connsiteY2" fmla="*/ 593408 h 590550"/>
                <a:gd name="connsiteX3" fmla="*/ 0 w 295275"/>
                <a:gd name="connsiteY3" fmla="*/ 0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5275" h="590550">
                  <a:moveTo>
                    <a:pt x="0" y="0"/>
                  </a:moveTo>
                  <a:cubicBezTo>
                    <a:pt x="78105" y="219075"/>
                    <a:pt x="140970" y="425768"/>
                    <a:pt x="299085" y="593408"/>
                  </a:cubicBezTo>
                  <a:cubicBezTo>
                    <a:pt x="196215" y="593408"/>
                    <a:pt x="100965" y="593408"/>
                    <a:pt x="0" y="593408"/>
                  </a:cubicBezTo>
                  <a:cubicBezTo>
                    <a:pt x="0" y="401955"/>
                    <a:pt x="0" y="210503"/>
                    <a:pt x="0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658" name="Graphic 302">
            <a:extLst>
              <a:ext uri="{FF2B5EF4-FFF2-40B4-BE49-F238E27FC236}">
                <a16:creationId xmlns:a16="http://schemas.microsoft.com/office/drawing/2014/main" id="{5BEBB069-A2EF-4771-A0C6-E0A3D7FE6EE6}"/>
              </a:ext>
            </a:extLst>
          </p:cNvPr>
          <p:cNvGrpSpPr/>
          <p:nvPr/>
        </p:nvGrpSpPr>
        <p:grpSpPr>
          <a:xfrm rot="2700000">
            <a:off x="9806490" y="4258135"/>
            <a:ext cx="327816" cy="906366"/>
            <a:chOff x="4855791" y="0"/>
            <a:chExt cx="2480417" cy="6858000"/>
          </a:xfrm>
          <a:solidFill>
            <a:schemeClr val="accent4"/>
          </a:solidFill>
        </p:grpSpPr>
        <p:sp>
          <p:nvSpPr>
            <p:cNvPr id="659" name="Freeform: Shape 658">
              <a:extLst>
                <a:ext uri="{FF2B5EF4-FFF2-40B4-BE49-F238E27FC236}">
                  <a16:creationId xmlns:a16="http://schemas.microsoft.com/office/drawing/2014/main" id="{462E3A52-6528-46BE-876B-B98AC9F5F15E}"/>
                </a:ext>
              </a:extLst>
            </p:cNvPr>
            <p:cNvSpPr/>
            <p:nvPr/>
          </p:nvSpPr>
          <p:spPr>
            <a:xfrm>
              <a:off x="4856355" y="1410022"/>
              <a:ext cx="2480417" cy="5441535"/>
            </a:xfrm>
            <a:custGeom>
              <a:avLst/>
              <a:gdLst>
                <a:gd name="connsiteX0" fmla="*/ 2465112 w 2480417"/>
                <a:gd name="connsiteY0" fmla="*/ 4345571 h 5441534"/>
                <a:gd name="connsiteX1" fmla="*/ 2195278 w 2480417"/>
                <a:gd name="connsiteY1" fmla="*/ 3745656 h 5441534"/>
                <a:gd name="connsiteX2" fmla="*/ 2049786 w 2480417"/>
                <a:gd name="connsiteY2" fmla="*/ 3490564 h 5441534"/>
                <a:gd name="connsiteX3" fmla="*/ 2052991 w 2480417"/>
                <a:gd name="connsiteY3" fmla="*/ 3320716 h 5441534"/>
                <a:gd name="connsiteX4" fmla="*/ 2140799 w 2480417"/>
                <a:gd name="connsiteY4" fmla="*/ 3129077 h 5441534"/>
                <a:gd name="connsiteX5" fmla="*/ 2226043 w 2480417"/>
                <a:gd name="connsiteY5" fmla="*/ 2682345 h 5441534"/>
                <a:gd name="connsiteX6" fmla="*/ 1966464 w 2480417"/>
                <a:gd name="connsiteY6" fmla="*/ 2178571 h 5441534"/>
                <a:gd name="connsiteX7" fmla="*/ 1550498 w 2480417"/>
                <a:gd name="connsiteY7" fmla="*/ 2007441 h 5441534"/>
                <a:gd name="connsiteX8" fmla="*/ 1515887 w 2480417"/>
                <a:gd name="connsiteY8" fmla="*/ 1972190 h 5441534"/>
                <a:gd name="connsiteX9" fmla="*/ 1493455 w 2480417"/>
                <a:gd name="connsiteY9" fmla="*/ 534573 h 5441534"/>
                <a:gd name="connsiteX10" fmla="*/ 1485763 w 2480417"/>
                <a:gd name="connsiteY10" fmla="*/ 31440 h 5441534"/>
                <a:gd name="connsiteX11" fmla="*/ 1454358 w 2480417"/>
                <a:gd name="connsiteY11" fmla="*/ 34 h 5441534"/>
                <a:gd name="connsiteX12" fmla="*/ 1087743 w 2480417"/>
                <a:gd name="connsiteY12" fmla="*/ 2598 h 5441534"/>
                <a:gd name="connsiteX13" fmla="*/ 1012754 w 2480417"/>
                <a:gd name="connsiteY13" fmla="*/ 77587 h 5441534"/>
                <a:gd name="connsiteX14" fmla="*/ 985834 w 2480417"/>
                <a:gd name="connsiteY14" fmla="*/ 1204350 h 5441534"/>
                <a:gd name="connsiteX15" fmla="*/ 968529 w 2480417"/>
                <a:gd name="connsiteY15" fmla="*/ 1980522 h 5441534"/>
                <a:gd name="connsiteX16" fmla="*/ 938405 w 2480417"/>
                <a:gd name="connsiteY16" fmla="*/ 2010646 h 5441534"/>
                <a:gd name="connsiteX17" fmla="*/ 831369 w 2480417"/>
                <a:gd name="connsiteY17" fmla="*/ 2013851 h 5441534"/>
                <a:gd name="connsiteX18" fmla="*/ 254528 w 2480417"/>
                <a:gd name="connsiteY18" fmla="*/ 2884240 h 5441534"/>
                <a:gd name="connsiteX19" fmla="*/ 412839 w 2480417"/>
                <a:gd name="connsiteY19" fmla="*/ 3323921 h 5441534"/>
                <a:gd name="connsiteX20" fmla="*/ 410916 w 2480417"/>
                <a:gd name="connsiteY20" fmla="*/ 3509792 h 5441534"/>
                <a:gd name="connsiteX21" fmla="*/ 222481 w 2480417"/>
                <a:gd name="connsiteY21" fmla="*/ 3826414 h 5441534"/>
                <a:gd name="connsiteX22" fmla="*/ 10332 w 2480417"/>
                <a:gd name="connsiteY22" fmla="*/ 4630787 h 5441534"/>
                <a:gd name="connsiteX23" fmla="*/ 212226 w 2480417"/>
                <a:gd name="connsiteY23" fmla="*/ 5083927 h 5441534"/>
                <a:gd name="connsiteX24" fmla="*/ 742279 w 2480417"/>
                <a:gd name="connsiteY24" fmla="*/ 5397985 h 5441534"/>
                <a:gd name="connsiteX25" fmla="*/ 1249900 w 2480417"/>
                <a:gd name="connsiteY25" fmla="*/ 5442850 h 5441534"/>
                <a:gd name="connsiteX26" fmla="*/ 1527424 w 2480417"/>
                <a:gd name="connsiteY26" fmla="*/ 5435800 h 5441534"/>
                <a:gd name="connsiteX27" fmla="*/ 2010048 w 2480417"/>
                <a:gd name="connsiteY27" fmla="*/ 5305691 h 5441534"/>
                <a:gd name="connsiteX28" fmla="*/ 2396532 w 2480417"/>
                <a:gd name="connsiteY28" fmla="*/ 4916003 h 5441534"/>
                <a:gd name="connsiteX29" fmla="*/ 2465112 w 2480417"/>
                <a:gd name="connsiteY29" fmla="*/ 4345571 h 5441534"/>
                <a:gd name="connsiteX30" fmla="*/ 975579 w 2480417"/>
                <a:gd name="connsiteY30" fmla="*/ 3002172 h 5441534"/>
                <a:gd name="connsiteX31" fmla="*/ 1253745 w 2480417"/>
                <a:gd name="connsiteY31" fmla="*/ 3002172 h 5441534"/>
                <a:gd name="connsiteX32" fmla="*/ 1253745 w 2480417"/>
                <a:gd name="connsiteY32" fmla="*/ 3000890 h 5441534"/>
                <a:gd name="connsiteX33" fmla="*/ 1569726 w 2480417"/>
                <a:gd name="connsiteY33" fmla="*/ 3000249 h 5441534"/>
                <a:gd name="connsiteX34" fmla="*/ 1600491 w 2480417"/>
                <a:gd name="connsiteY34" fmla="*/ 3033577 h 5441534"/>
                <a:gd name="connsiteX35" fmla="*/ 1284510 w 2480417"/>
                <a:gd name="connsiteY35" fmla="*/ 3366223 h 5441534"/>
                <a:gd name="connsiteX36" fmla="*/ 914691 w 2480417"/>
                <a:gd name="connsiteY36" fmla="*/ 3078443 h 5441534"/>
                <a:gd name="connsiteX37" fmla="*/ 975579 w 2480417"/>
                <a:gd name="connsiteY37" fmla="*/ 3002172 h 5441534"/>
                <a:gd name="connsiteX38" fmla="*/ 1699836 w 2480417"/>
                <a:gd name="connsiteY38" fmla="*/ 4741668 h 5441534"/>
                <a:gd name="connsiteX39" fmla="*/ 1649843 w 2480417"/>
                <a:gd name="connsiteY39" fmla="*/ 4734618 h 5441534"/>
                <a:gd name="connsiteX40" fmla="*/ 1583826 w 2480417"/>
                <a:gd name="connsiteY40" fmla="*/ 4763460 h 5441534"/>
                <a:gd name="connsiteX41" fmla="*/ 1568444 w 2480417"/>
                <a:gd name="connsiteY41" fmla="*/ 4766665 h 5441534"/>
                <a:gd name="connsiteX42" fmla="*/ 1185165 w 2480417"/>
                <a:gd name="connsiteY42" fmla="*/ 4766665 h 5441534"/>
                <a:gd name="connsiteX43" fmla="*/ 1172346 w 2480417"/>
                <a:gd name="connsiteY43" fmla="*/ 4764742 h 5441534"/>
                <a:gd name="connsiteX44" fmla="*/ 918536 w 2480417"/>
                <a:gd name="connsiteY44" fmla="*/ 4764101 h 5441534"/>
                <a:gd name="connsiteX45" fmla="*/ 881362 w 2480417"/>
                <a:gd name="connsiteY45" fmla="*/ 4749360 h 5441534"/>
                <a:gd name="connsiteX46" fmla="*/ 834574 w 2480417"/>
                <a:gd name="connsiteY46" fmla="*/ 4736541 h 5441534"/>
                <a:gd name="connsiteX47" fmla="*/ 821114 w 2480417"/>
                <a:gd name="connsiteY47" fmla="*/ 4737823 h 5441534"/>
                <a:gd name="connsiteX48" fmla="*/ 764071 w 2480417"/>
                <a:gd name="connsiteY48" fmla="*/ 4742309 h 5441534"/>
                <a:gd name="connsiteX49" fmla="*/ 760225 w 2480417"/>
                <a:gd name="connsiteY49" fmla="*/ 4682702 h 5441534"/>
                <a:gd name="connsiteX50" fmla="*/ 758944 w 2480417"/>
                <a:gd name="connsiteY50" fmla="*/ 4559643 h 5441534"/>
                <a:gd name="connsiteX51" fmla="*/ 785863 w 2480417"/>
                <a:gd name="connsiteY51" fmla="*/ 4532724 h 5441534"/>
                <a:gd name="connsiteX52" fmla="*/ 1321043 w 2480417"/>
                <a:gd name="connsiteY52" fmla="*/ 4530801 h 5441534"/>
                <a:gd name="connsiteX53" fmla="*/ 1355654 w 2480417"/>
                <a:gd name="connsiteY53" fmla="*/ 4528878 h 5441534"/>
                <a:gd name="connsiteX54" fmla="*/ 1370395 w 2480417"/>
                <a:gd name="connsiteY54" fmla="*/ 4525673 h 5441534"/>
                <a:gd name="connsiteX55" fmla="*/ 1703040 w 2480417"/>
                <a:gd name="connsiteY55" fmla="*/ 4525673 h 5441534"/>
                <a:gd name="connsiteX56" fmla="*/ 1717782 w 2480417"/>
                <a:gd name="connsiteY56" fmla="*/ 4528878 h 5441534"/>
                <a:gd name="connsiteX57" fmla="*/ 1719705 w 2480417"/>
                <a:gd name="connsiteY57" fmla="*/ 4723722 h 5441534"/>
                <a:gd name="connsiteX58" fmla="*/ 1699836 w 2480417"/>
                <a:gd name="connsiteY58" fmla="*/ 4741668 h 5441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2480417" h="5441534">
                  <a:moveTo>
                    <a:pt x="2465112" y="4345571"/>
                  </a:moveTo>
                  <a:cubicBezTo>
                    <a:pt x="2427937" y="4122525"/>
                    <a:pt x="2340129" y="3921272"/>
                    <a:pt x="2195278" y="3745656"/>
                  </a:cubicBezTo>
                  <a:cubicBezTo>
                    <a:pt x="2132466" y="3669385"/>
                    <a:pt x="2090806" y="3579654"/>
                    <a:pt x="2049786" y="3490564"/>
                  </a:cubicBezTo>
                  <a:cubicBezTo>
                    <a:pt x="2024789" y="3436084"/>
                    <a:pt x="2035044" y="3374555"/>
                    <a:pt x="2052991" y="3320716"/>
                  </a:cubicBezTo>
                  <a:cubicBezTo>
                    <a:pt x="2075423" y="3254700"/>
                    <a:pt x="2110675" y="3192529"/>
                    <a:pt x="2140799" y="3129077"/>
                  </a:cubicBezTo>
                  <a:cubicBezTo>
                    <a:pt x="2206815" y="2987430"/>
                    <a:pt x="2241425" y="2838734"/>
                    <a:pt x="2226043" y="2682345"/>
                  </a:cubicBezTo>
                  <a:cubicBezTo>
                    <a:pt x="2206174" y="2481092"/>
                    <a:pt x="2117725" y="2312526"/>
                    <a:pt x="1966464" y="2178571"/>
                  </a:cubicBezTo>
                  <a:cubicBezTo>
                    <a:pt x="1848532" y="2074098"/>
                    <a:pt x="1713295" y="2006800"/>
                    <a:pt x="1550498" y="2007441"/>
                  </a:cubicBezTo>
                  <a:cubicBezTo>
                    <a:pt x="1516528" y="2007441"/>
                    <a:pt x="1516528" y="2007441"/>
                    <a:pt x="1515887" y="1972190"/>
                  </a:cubicBezTo>
                  <a:cubicBezTo>
                    <a:pt x="1508196" y="1492771"/>
                    <a:pt x="1500505" y="1013352"/>
                    <a:pt x="1493455" y="534573"/>
                  </a:cubicBezTo>
                  <a:cubicBezTo>
                    <a:pt x="1490891" y="366649"/>
                    <a:pt x="1487686" y="198724"/>
                    <a:pt x="1485763" y="31440"/>
                  </a:cubicBezTo>
                  <a:cubicBezTo>
                    <a:pt x="1485763" y="7725"/>
                    <a:pt x="1479354" y="-607"/>
                    <a:pt x="1454358" y="34"/>
                  </a:cubicBezTo>
                  <a:cubicBezTo>
                    <a:pt x="1331939" y="1957"/>
                    <a:pt x="1209521" y="1957"/>
                    <a:pt x="1087743" y="2598"/>
                  </a:cubicBezTo>
                  <a:cubicBezTo>
                    <a:pt x="1014676" y="3239"/>
                    <a:pt x="1014676" y="2598"/>
                    <a:pt x="1012754" y="77587"/>
                  </a:cubicBezTo>
                  <a:cubicBezTo>
                    <a:pt x="1003781" y="453175"/>
                    <a:pt x="994808" y="828762"/>
                    <a:pt x="985834" y="1204350"/>
                  </a:cubicBezTo>
                  <a:cubicBezTo>
                    <a:pt x="979425" y="1463288"/>
                    <a:pt x="973657" y="1722225"/>
                    <a:pt x="968529" y="1980522"/>
                  </a:cubicBezTo>
                  <a:cubicBezTo>
                    <a:pt x="967888" y="2004237"/>
                    <a:pt x="962120" y="2011287"/>
                    <a:pt x="938405" y="2010646"/>
                  </a:cubicBezTo>
                  <a:cubicBezTo>
                    <a:pt x="902513" y="2009364"/>
                    <a:pt x="866621" y="2007441"/>
                    <a:pt x="831369" y="2013851"/>
                  </a:cubicBezTo>
                  <a:cubicBezTo>
                    <a:pt x="421171" y="2088199"/>
                    <a:pt x="162874" y="2478528"/>
                    <a:pt x="254528" y="2884240"/>
                  </a:cubicBezTo>
                  <a:cubicBezTo>
                    <a:pt x="289138" y="3037423"/>
                    <a:pt x="354514" y="3179710"/>
                    <a:pt x="412839" y="3323921"/>
                  </a:cubicBezTo>
                  <a:cubicBezTo>
                    <a:pt x="438476" y="3387373"/>
                    <a:pt x="437835" y="3448262"/>
                    <a:pt x="410916" y="3509792"/>
                  </a:cubicBezTo>
                  <a:cubicBezTo>
                    <a:pt x="360923" y="3623237"/>
                    <a:pt x="294266" y="3726428"/>
                    <a:pt x="222481" y="3826414"/>
                  </a:cubicBezTo>
                  <a:cubicBezTo>
                    <a:pt x="49429" y="4067405"/>
                    <a:pt x="-30047" y="4334034"/>
                    <a:pt x="10332" y="4630787"/>
                  </a:cubicBezTo>
                  <a:cubicBezTo>
                    <a:pt x="33406" y="4800634"/>
                    <a:pt x="100063" y="4953177"/>
                    <a:pt x="212226" y="5083927"/>
                  </a:cubicBezTo>
                  <a:cubicBezTo>
                    <a:pt x="353232" y="5248648"/>
                    <a:pt x="535257" y="5344788"/>
                    <a:pt x="742279" y="5397985"/>
                  </a:cubicBezTo>
                  <a:cubicBezTo>
                    <a:pt x="907000" y="5440287"/>
                    <a:pt x="1074924" y="5450542"/>
                    <a:pt x="1249900" y="5442850"/>
                  </a:cubicBezTo>
                  <a:cubicBezTo>
                    <a:pt x="1338348" y="5445414"/>
                    <a:pt x="1433207" y="5444133"/>
                    <a:pt x="1527424" y="5435800"/>
                  </a:cubicBezTo>
                  <a:cubicBezTo>
                    <a:pt x="1695990" y="5420418"/>
                    <a:pt x="1858146" y="5383244"/>
                    <a:pt x="2010048" y="5305691"/>
                  </a:cubicBezTo>
                  <a:cubicBezTo>
                    <a:pt x="2181178" y="5218523"/>
                    <a:pt x="2313851" y="5091619"/>
                    <a:pt x="2396532" y="4916003"/>
                  </a:cubicBezTo>
                  <a:cubicBezTo>
                    <a:pt x="2481135" y="4733336"/>
                    <a:pt x="2497799" y="4541697"/>
                    <a:pt x="2465112" y="4345571"/>
                  </a:cubicBezTo>
                  <a:close/>
                  <a:moveTo>
                    <a:pt x="975579" y="3002172"/>
                  </a:moveTo>
                  <a:cubicBezTo>
                    <a:pt x="1068515" y="3002172"/>
                    <a:pt x="1160810" y="3002172"/>
                    <a:pt x="1253745" y="3002172"/>
                  </a:cubicBezTo>
                  <a:cubicBezTo>
                    <a:pt x="1253745" y="3001531"/>
                    <a:pt x="1253745" y="3001531"/>
                    <a:pt x="1253745" y="3000890"/>
                  </a:cubicBezTo>
                  <a:cubicBezTo>
                    <a:pt x="1358858" y="3000890"/>
                    <a:pt x="1463972" y="3002172"/>
                    <a:pt x="1569726" y="3000249"/>
                  </a:cubicBezTo>
                  <a:cubicBezTo>
                    <a:pt x="1597286" y="2999608"/>
                    <a:pt x="1602414" y="3008581"/>
                    <a:pt x="1600491" y="3033577"/>
                  </a:cubicBezTo>
                  <a:cubicBezTo>
                    <a:pt x="1587672" y="3205989"/>
                    <a:pt x="1446026" y="3355327"/>
                    <a:pt x="1284510" y="3366223"/>
                  </a:cubicBezTo>
                  <a:cubicBezTo>
                    <a:pt x="1104407" y="3377759"/>
                    <a:pt x="949942" y="3258546"/>
                    <a:pt x="914691" y="3078443"/>
                  </a:cubicBezTo>
                  <a:cubicBezTo>
                    <a:pt x="899308" y="3002172"/>
                    <a:pt x="899308" y="3002172"/>
                    <a:pt x="975579" y="3002172"/>
                  </a:cubicBezTo>
                  <a:close/>
                  <a:moveTo>
                    <a:pt x="1699836" y="4741668"/>
                  </a:moveTo>
                  <a:cubicBezTo>
                    <a:pt x="1683171" y="4738464"/>
                    <a:pt x="1666507" y="4736541"/>
                    <a:pt x="1649843" y="4734618"/>
                  </a:cubicBezTo>
                  <a:cubicBezTo>
                    <a:pt x="1622283" y="4731413"/>
                    <a:pt x="1598568" y="4737823"/>
                    <a:pt x="1583826" y="4763460"/>
                  </a:cubicBezTo>
                  <a:cubicBezTo>
                    <a:pt x="1579340" y="4767947"/>
                    <a:pt x="1574212" y="4766665"/>
                    <a:pt x="1568444" y="4766665"/>
                  </a:cubicBezTo>
                  <a:cubicBezTo>
                    <a:pt x="1440898" y="4766665"/>
                    <a:pt x="1312711" y="4766665"/>
                    <a:pt x="1185165" y="4766665"/>
                  </a:cubicBezTo>
                  <a:cubicBezTo>
                    <a:pt x="1180679" y="4766665"/>
                    <a:pt x="1176192" y="4766665"/>
                    <a:pt x="1172346" y="4764742"/>
                  </a:cubicBezTo>
                  <a:cubicBezTo>
                    <a:pt x="1087743" y="4764742"/>
                    <a:pt x="1003140" y="4764101"/>
                    <a:pt x="918536" y="4764101"/>
                  </a:cubicBezTo>
                  <a:cubicBezTo>
                    <a:pt x="903795" y="4764101"/>
                    <a:pt x="890976" y="4763460"/>
                    <a:pt x="881362" y="4749360"/>
                  </a:cubicBezTo>
                  <a:cubicBezTo>
                    <a:pt x="869825" y="4733336"/>
                    <a:pt x="851238" y="4736541"/>
                    <a:pt x="834574" y="4736541"/>
                  </a:cubicBezTo>
                  <a:cubicBezTo>
                    <a:pt x="830087" y="4736541"/>
                    <a:pt x="825601" y="4737182"/>
                    <a:pt x="821114" y="4737823"/>
                  </a:cubicBezTo>
                  <a:cubicBezTo>
                    <a:pt x="801245" y="4739105"/>
                    <a:pt x="775608" y="4755128"/>
                    <a:pt x="764071" y="4742309"/>
                  </a:cubicBezTo>
                  <a:cubicBezTo>
                    <a:pt x="753816" y="4730772"/>
                    <a:pt x="760225" y="4703212"/>
                    <a:pt x="760225" y="4682702"/>
                  </a:cubicBezTo>
                  <a:cubicBezTo>
                    <a:pt x="759585" y="4641683"/>
                    <a:pt x="760866" y="4600663"/>
                    <a:pt x="758944" y="4559643"/>
                  </a:cubicBezTo>
                  <a:cubicBezTo>
                    <a:pt x="758303" y="4538492"/>
                    <a:pt x="765353" y="4532724"/>
                    <a:pt x="785863" y="4532724"/>
                  </a:cubicBezTo>
                  <a:cubicBezTo>
                    <a:pt x="964043" y="4532724"/>
                    <a:pt x="1142863" y="4532083"/>
                    <a:pt x="1321043" y="4530801"/>
                  </a:cubicBezTo>
                  <a:cubicBezTo>
                    <a:pt x="1332580" y="4530801"/>
                    <a:pt x="1344117" y="4529519"/>
                    <a:pt x="1355654" y="4528878"/>
                  </a:cubicBezTo>
                  <a:cubicBezTo>
                    <a:pt x="1360140" y="4524392"/>
                    <a:pt x="1365268" y="4525673"/>
                    <a:pt x="1370395" y="4525673"/>
                  </a:cubicBezTo>
                  <a:cubicBezTo>
                    <a:pt x="1481277" y="4525673"/>
                    <a:pt x="1592159" y="4525673"/>
                    <a:pt x="1703040" y="4525673"/>
                  </a:cubicBezTo>
                  <a:cubicBezTo>
                    <a:pt x="1708168" y="4525673"/>
                    <a:pt x="1713936" y="4524392"/>
                    <a:pt x="1717782" y="4528878"/>
                  </a:cubicBezTo>
                  <a:cubicBezTo>
                    <a:pt x="1718423" y="4593613"/>
                    <a:pt x="1719064" y="4658988"/>
                    <a:pt x="1719705" y="4723722"/>
                  </a:cubicBezTo>
                  <a:cubicBezTo>
                    <a:pt x="1720346" y="4739746"/>
                    <a:pt x="1715218" y="4744873"/>
                    <a:pt x="1699836" y="4741668"/>
                  </a:cubicBezTo>
                  <a:close/>
                </a:path>
              </a:pathLst>
            </a:custGeom>
            <a:grpFill/>
            <a:ln w="63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0" name="Freeform: Shape 659">
              <a:extLst>
                <a:ext uri="{FF2B5EF4-FFF2-40B4-BE49-F238E27FC236}">
                  <a16:creationId xmlns:a16="http://schemas.microsoft.com/office/drawing/2014/main" id="{38CB2E27-20CC-4DA0-801F-D2D0F1EF5B2E}"/>
                </a:ext>
              </a:extLst>
            </p:cNvPr>
            <p:cNvSpPr/>
            <p:nvPr/>
          </p:nvSpPr>
          <p:spPr>
            <a:xfrm>
              <a:off x="5745713" y="0"/>
              <a:ext cx="724256" cy="1365191"/>
            </a:xfrm>
            <a:custGeom>
              <a:avLst/>
              <a:gdLst>
                <a:gd name="connsiteX0" fmla="*/ 30460 w 724256"/>
                <a:gd name="connsiteY0" fmla="*/ 1079975 h 1365190"/>
                <a:gd name="connsiteX1" fmla="*/ 39433 w 724256"/>
                <a:gd name="connsiteY1" fmla="*/ 1109458 h 1365190"/>
                <a:gd name="connsiteX2" fmla="*/ 100322 w 724256"/>
                <a:gd name="connsiteY2" fmla="*/ 1232517 h 1365190"/>
                <a:gd name="connsiteX3" fmla="*/ 120832 w 724256"/>
                <a:gd name="connsiteY3" fmla="*/ 1351090 h 1365190"/>
                <a:gd name="connsiteX4" fmla="*/ 143906 w 724256"/>
                <a:gd name="connsiteY4" fmla="*/ 1370318 h 1365190"/>
                <a:gd name="connsiteX5" fmla="*/ 173389 w 724256"/>
                <a:gd name="connsiteY5" fmla="*/ 1369036 h 1365190"/>
                <a:gd name="connsiteX6" fmla="*/ 363105 w 724256"/>
                <a:gd name="connsiteY6" fmla="*/ 1365832 h 1365190"/>
                <a:gd name="connsiteX7" fmla="*/ 363105 w 724256"/>
                <a:gd name="connsiteY7" fmla="*/ 1365832 h 1365190"/>
                <a:gd name="connsiteX8" fmla="*/ 364387 w 724256"/>
                <a:gd name="connsiteY8" fmla="*/ 1365832 h 1365190"/>
                <a:gd name="connsiteX9" fmla="*/ 365669 w 724256"/>
                <a:gd name="connsiteY9" fmla="*/ 1365832 h 1365190"/>
                <a:gd name="connsiteX10" fmla="*/ 365669 w 724256"/>
                <a:gd name="connsiteY10" fmla="*/ 1365832 h 1365190"/>
                <a:gd name="connsiteX11" fmla="*/ 555386 w 724256"/>
                <a:gd name="connsiteY11" fmla="*/ 1369036 h 1365190"/>
                <a:gd name="connsiteX12" fmla="*/ 584869 w 724256"/>
                <a:gd name="connsiteY12" fmla="*/ 1370318 h 1365190"/>
                <a:gd name="connsiteX13" fmla="*/ 607942 w 724256"/>
                <a:gd name="connsiteY13" fmla="*/ 1351090 h 1365190"/>
                <a:gd name="connsiteX14" fmla="*/ 628452 w 724256"/>
                <a:gd name="connsiteY14" fmla="*/ 1232517 h 1365190"/>
                <a:gd name="connsiteX15" fmla="*/ 689341 w 724256"/>
                <a:gd name="connsiteY15" fmla="*/ 1109458 h 1365190"/>
                <a:gd name="connsiteX16" fmla="*/ 698314 w 724256"/>
                <a:gd name="connsiteY16" fmla="*/ 1079975 h 1365190"/>
                <a:gd name="connsiteX17" fmla="*/ 727156 w 724256"/>
                <a:gd name="connsiteY17" fmla="*/ 157029 h 1365190"/>
                <a:gd name="connsiteX18" fmla="*/ 707287 w 724256"/>
                <a:gd name="connsiteY18" fmla="*/ 128187 h 1365190"/>
                <a:gd name="connsiteX19" fmla="*/ 464373 w 724256"/>
                <a:gd name="connsiteY19" fmla="*/ 67298 h 1365190"/>
                <a:gd name="connsiteX20" fmla="*/ 365028 w 724256"/>
                <a:gd name="connsiteY20" fmla="*/ 3205 h 1365190"/>
                <a:gd name="connsiteX21" fmla="*/ 365028 w 724256"/>
                <a:gd name="connsiteY21" fmla="*/ 0 h 1365190"/>
                <a:gd name="connsiteX22" fmla="*/ 363746 w 724256"/>
                <a:gd name="connsiteY22" fmla="*/ 1282 h 1365190"/>
                <a:gd name="connsiteX23" fmla="*/ 362464 w 724256"/>
                <a:gd name="connsiteY23" fmla="*/ 0 h 1365190"/>
                <a:gd name="connsiteX24" fmla="*/ 362464 w 724256"/>
                <a:gd name="connsiteY24" fmla="*/ 3205 h 1365190"/>
                <a:gd name="connsiteX25" fmla="*/ 263120 w 724256"/>
                <a:gd name="connsiteY25" fmla="*/ 67298 h 1365190"/>
                <a:gd name="connsiteX26" fmla="*/ 20205 w 724256"/>
                <a:gd name="connsiteY26" fmla="*/ 128187 h 1365190"/>
                <a:gd name="connsiteX27" fmla="*/ 336 w 724256"/>
                <a:gd name="connsiteY27" fmla="*/ 157029 h 1365190"/>
                <a:gd name="connsiteX28" fmla="*/ 30460 w 724256"/>
                <a:gd name="connsiteY28" fmla="*/ 1079975 h 1365190"/>
                <a:gd name="connsiteX29" fmla="*/ 457964 w 724256"/>
                <a:gd name="connsiteY29" fmla="*/ 299957 h 1365190"/>
                <a:gd name="connsiteX30" fmla="*/ 461809 w 724256"/>
                <a:gd name="connsiteY30" fmla="*/ 299316 h 1365190"/>
                <a:gd name="connsiteX31" fmla="*/ 587433 w 724256"/>
                <a:gd name="connsiteY31" fmla="*/ 301239 h 1365190"/>
                <a:gd name="connsiteX32" fmla="*/ 606020 w 724256"/>
                <a:gd name="connsiteY32" fmla="*/ 320467 h 1365190"/>
                <a:gd name="connsiteX33" fmla="*/ 520134 w 724256"/>
                <a:gd name="connsiteY33" fmla="*/ 379433 h 1365190"/>
                <a:gd name="connsiteX34" fmla="*/ 457964 w 724256"/>
                <a:gd name="connsiteY34" fmla="*/ 299957 h 1365190"/>
                <a:gd name="connsiteX35" fmla="*/ 465655 w 724256"/>
                <a:gd name="connsiteY35" fmla="*/ 826165 h 1365190"/>
                <a:gd name="connsiteX36" fmla="*/ 553463 w 724256"/>
                <a:gd name="connsiteY36" fmla="*/ 826165 h 1365190"/>
                <a:gd name="connsiteX37" fmla="*/ 602815 w 724256"/>
                <a:gd name="connsiteY37" fmla="*/ 830010 h 1365190"/>
                <a:gd name="connsiteX38" fmla="*/ 502829 w 724256"/>
                <a:gd name="connsiteY38" fmla="*/ 905641 h 1365190"/>
                <a:gd name="connsiteX39" fmla="*/ 447068 w 724256"/>
                <a:gd name="connsiteY39" fmla="*/ 831292 h 1365190"/>
                <a:gd name="connsiteX40" fmla="*/ 465655 w 724256"/>
                <a:gd name="connsiteY40" fmla="*/ 826165 h 1365190"/>
                <a:gd name="connsiteX41" fmla="*/ 282348 w 724256"/>
                <a:gd name="connsiteY41" fmla="*/ 831933 h 1365190"/>
                <a:gd name="connsiteX42" fmla="*/ 226586 w 724256"/>
                <a:gd name="connsiteY42" fmla="*/ 906281 h 1365190"/>
                <a:gd name="connsiteX43" fmla="*/ 126601 w 724256"/>
                <a:gd name="connsiteY43" fmla="*/ 830651 h 1365190"/>
                <a:gd name="connsiteX44" fmla="*/ 175953 w 724256"/>
                <a:gd name="connsiteY44" fmla="*/ 826806 h 1365190"/>
                <a:gd name="connsiteX45" fmla="*/ 263761 w 724256"/>
                <a:gd name="connsiteY45" fmla="*/ 826806 h 1365190"/>
                <a:gd name="connsiteX46" fmla="*/ 282348 w 724256"/>
                <a:gd name="connsiteY46" fmla="*/ 831933 h 1365190"/>
                <a:gd name="connsiteX47" fmla="*/ 142624 w 724256"/>
                <a:gd name="connsiteY47" fmla="*/ 301239 h 1365190"/>
                <a:gd name="connsiteX48" fmla="*/ 268247 w 724256"/>
                <a:gd name="connsiteY48" fmla="*/ 299316 h 1365190"/>
                <a:gd name="connsiteX49" fmla="*/ 272093 w 724256"/>
                <a:gd name="connsiteY49" fmla="*/ 299957 h 1365190"/>
                <a:gd name="connsiteX50" fmla="*/ 210563 w 724256"/>
                <a:gd name="connsiteY50" fmla="*/ 379433 h 1365190"/>
                <a:gd name="connsiteX51" fmla="*/ 124678 w 724256"/>
                <a:gd name="connsiteY51" fmla="*/ 320467 h 1365190"/>
                <a:gd name="connsiteX52" fmla="*/ 142624 w 724256"/>
                <a:gd name="connsiteY52" fmla="*/ 301239 h 1365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724256" h="1365190">
                  <a:moveTo>
                    <a:pt x="30460" y="1079975"/>
                  </a:moveTo>
                  <a:cubicBezTo>
                    <a:pt x="31101" y="1090871"/>
                    <a:pt x="31742" y="1100485"/>
                    <a:pt x="39433" y="1109458"/>
                  </a:cubicBezTo>
                  <a:cubicBezTo>
                    <a:pt x="72121" y="1144709"/>
                    <a:pt x="88144" y="1187652"/>
                    <a:pt x="100322" y="1232517"/>
                  </a:cubicBezTo>
                  <a:cubicBezTo>
                    <a:pt x="110577" y="1271614"/>
                    <a:pt x="113782" y="1311352"/>
                    <a:pt x="120832" y="1351090"/>
                  </a:cubicBezTo>
                  <a:cubicBezTo>
                    <a:pt x="123396" y="1364550"/>
                    <a:pt x="129164" y="1371600"/>
                    <a:pt x="143906" y="1370318"/>
                  </a:cubicBezTo>
                  <a:cubicBezTo>
                    <a:pt x="153520" y="1369036"/>
                    <a:pt x="163775" y="1369677"/>
                    <a:pt x="173389" y="1369036"/>
                  </a:cubicBezTo>
                  <a:cubicBezTo>
                    <a:pt x="237482" y="1364550"/>
                    <a:pt x="300294" y="1365191"/>
                    <a:pt x="363105" y="1365832"/>
                  </a:cubicBezTo>
                  <a:lnTo>
                    <a:pt x="363105" y="1365832"/>
                  </a:lnTo>
                  <a:cubicBezTo>
                    <a:pt x="363746" y="1365832"/>
                    <a:pt x="364387" y="1365832"/>
                    <a:pt x="364387" y="1365832"/>
                  </a:cubicBezTo>
                  <a:cubicBezTo>
                    <a:pt x="365028" y="1365832"/>
                    <a:pt x="365669" y="1365832"/>
                    <a:pt x="365669" y="1365832"/>
                  </a:cubicBezTo>
                  <a:lnTo>
                    <a:pt x="365669" y="1365832"/>
                  </a:lnTo>
                  <a:cubicBezTo>
                    <a:pt x="428481" y="1365191"/>
                    <a:pt x="490651" y="1364550"/>
                    <a:pt x="555386" y="1369036"/>
                  </a:cubicBezTo>
                  <a:cubicBezTo>
                    <a:pt x="565000" y="1369677"/>
                    <a:pt x="575255" y="1369677"/>
                    <a:pt x="584869" y="1370318"/>
                  </a:cubicBezTo>
                  <a:cubicBezTo>
                    <a:pt x="599610" y="1372241"/>
                    <a:pt x="605379" y="1365191"/>
                    <a:pt x="607942" y="1351090"/>
                  </a:cubicBezTo>
                  <a:cubicBezTo>
                    <a:pt x="614993" y="1311352"/>
                    <a:pt x="617556" y="1271614"/>
                    <a:pt x="628452" y="1232517"/>
                  </a:cubicBezTo>
                  <a:cubicBezTo>
                    <a:pt x="640630" y="1187011"/>
                    <a:pt x="657294" y="1144068"/>
                    <a:pt x="689341" y="1109458"/>
                  </a:cubicBezTo>
                  <a:cubicBezTo>
                    <a:pt x="697673" y="1100485"/>
                    <a:pt x="698314" y="1090871"/>
                    <a:pt x="698314" y="1079975"/>
                  </a:cubicBezTo>
                  <a:cubicBezTo>
                    <a:pt x="707928" y="772326"/>
                    <a:pt x="717542" y="464678"/>
                    <a:pt x="727156" y="157029"/>
                  </a:cubicBezTo>
                  <a:cubicBezTo>
                    <a:pt x="727797" y="142287"/>
                    <a:pt x="729720" y="125623"/>
                    <a:pt x="707287" y="128187"/>
                  </a:cubicBezTo>
                  <a:cubicBezTo>
                    <a:pt x="618838" y="137160"/>
                    <a:pt x="540644" y="106395"/>
                    <a:pt x="464373" y="67298"/>
                  </a:cubicBezTo>
                  <a:cubicBezTo>
                    <a:pt x="429122" y="49352"/>
                    <a:pt x="393870" y="31406"/>
                    <a:pt x="365028" y="3205"/>
                  </a:cubicBezTo>
                  <a:lnTo>
                    <a:pt x="365028" y="0"/>
                  </a:lnTo>
                  <a:cubicBezTo>
                    <a:pt x="364387" y="641"/>
                    <a:pt x="363746" y="641"/>
                    <a:pt x="363746" y="1282"/>
                  </a:cubicBezTo>
                  <a:cubicBezTo>
                    <a:pt x="363105" y="641"/>
                    <a:pt x="362464" y="641"/>
                    <a:pt x="362464" y="0"/>
                  </a:cubicBezTo>
                  <a:lnTo>
                    <a:pt x="362464" y="3205"/>
                  </a:lnTo>
                  <a:cubicBezTo>
                    <a:pt x="333622" y="30765"/>
                    <a:pt x="298371" y="48711"/>
                    <a:pt x="263120" y="67298"/>
                  </a:cubicBezTo>
                  <a:cubicBezTo>
                    <a:pt x="187489" y="106395"/>
                    <a:pt x="108654" y="137160"/>
                    <a:pt x="20205" y="128187"/>
                  </a:cubicBezTo>
                  <a:cubicBezTo>
                    <a:pt x="-2227" y="125623"/>
                    <a:pt x="-305" y="142287"/>
                    <a:pt x="336" y="157029"/>
                  </a:cubicBezTo>
                  <a:cubicBezTo>
                    <a:pt x="11232" y="464037"/>
                    <a:pt x="20846" y="771685"/>
                    <a:pt x="30460" y="1079975"/>
                  </a:cubicBezTo>
                  <a:close/>
                  <a:moveTo>
                    <a:pt x="457964" y="299957"/>
                  </a:moveTo>
                  <a:cubicBezTo>
                    <a:pt x="458605" y="296753"/>
                    <a:pt x="459887" y="296753"/>
                    <a:pt x="461809" y="299316"/>
                  </a:cubicBezTo>
                  <a:cubicBezTo>
                    <a:pt x="503470" y="304444"/>
                    <a:pt x="545131" y="300598"/>
                    <a:pt x="587433" y="301239"/>
                  </a:cubicBezTo>
                  <a:cubicBezTo>
                    <a:pt x="600251" y="301880"/>
                    <a:pt x="610506" y="301880"/>
                    <a:pt x="606020" y="320467"/>
                  </a:cubicBezTo>
                  <a:cubicBezTo>
                    <a:pt x="597047" y="358923"/>
                    <a:pt x="560513" y="385202"/>
                    <a:pt x="520134" y="379433"/>
                  </a:cubicBezTo>
                  <a:cubicBezTo>
                    <a:pt x="481678" y="374306"/>
                    <a:pt x="455400" y="340336"/>
                    <a:pt x="457964" y="299957"/>
                  </a:cubicBezTo>
                  <a:close/>
                  <a:moveTo>
                    <a:pt x="465655" y="826165"/>
                  </a:moveTo>
                  <a:cubicBezTo>
                    <a:pt x="495138" y="825524"/>
                    <a:pt x="523980" y="824883"/>
                    <a:pt x="553463" y="826165"/>
                  </a:cubicBezTo>
                  <a:cubicBezTo>
                    <a:pt x="569486" y="826806"/>
                    <a:pt x="586792" y="821037"/>
                    <a:pt x="602815" y="830010"/>
                  </a:cubicBezTo>
                  <a:cubicBezTo>
                    <a:pt x="595765" y="888335"/>
                    <a:pt x="551540" y="922305"/>
                    <a:pt x="502829" y="905641"/>
                  </a:cubicBezTo>
                  <a:cubicBezTo>
                    <a:pt x="466937" y="893463"/>
                    <a:pt x="454118" y="864621"/>
                    <a:pt x="447068" y="831292"/>
                  </a:cubicBezTo>
                  <a:cubicBezTo>
                    <a:pt x="450913" y="822319"/>
                    <a:pt x="459246" y="826165"/>
                    <a:pt x="465655" y="826165"/>
                  </a:cubicBezTo>
                  <a:close/>
                  <a:moveTo>
                    <a:pt x="282348" y="831933"/>
                  </a:moveTo>
                  <a:cubicBezTo>
                    <a:pt x="275297" y="865262"/>
                    <a:pt x="262479" y="894104"/>
                    <a:pt x="226586" y="906281"/>
                  </a:cubicBezTo>
                  <a:cubicBezTo>
                    <a:pt x="177875" y="922305"/>
                    <a:pt x="134292" y="888976"/>
                    <a:pt x="126601" y="830651"/>
                  </a:cubicBezTo>
                  <a:cubicBezTo>
                    <a:pt x="141983" y="821678"/>
                    <a:pt x="159288" y="827447"/>
                    <a:pt x="175953" y="826806"/>
                  </a:cubicBezTo>
                  <a:cubicBezTo>
                    <a:pt x="205435" y="825524"/>
                    <a:pt x="234277" y="826165"/>
                    <a:pt x="263761" y="826806"/>
                  </a:cubicBezTo>
                  <a:cubicBezTo>
                    <a:pt x="270170" y="826165"/>
                    <a:pt x="278502" y="822319"/>
                    <a:pt x="282348" y="831933"/>
                  </a:cubicBezTo>
                  <a:close/>
                  <a:moveTo>
                    <a:pt x="142624" y="301239"/>
                  </a:moveTo>
                  <a:cubicBezTo>
                    <a:pt x="184285" y="299957"/>
                    <a:pt x="225945" y="303803"/>
                    <a:pt x="268247" y="299316"/>
                  </a:cubicBezTo>
                  <a:cubicBezTo>
                    <a:pt x="270170" y="296753"/>
                    <a:pt x="271452" y="297394"/>
                    <a:pt x="272093" y="299957"/>
                  </a:cubicBezTo>
                  <a:cubicBezTo>
                    <a:pt x="275297" y="340336"/>
                    <a:pt x="248378" y="374306"/>
                    <a:pt x="210563" y="379433"/>
                  </a:cubicBezTo>
                  <a:cubicBezTo>
                    <a:pt x="170184" y="384561"/>
                    <a:pt x="133010" y="358923"/>
                    <a:pt x="124678" y="320467"/>
                  </a:cubicBezTo>
                  <a:cubicBezTo>
                    <a:pt x="119550" y="301880"/>
                    <a:pt x="129805" y="301880"/>
                    <a:pt x="142624" y="301239"/>
                  </a:cubicBezTo>
                  <a:close/>
                </a:path>
              </a:pathLst>
            </a:custGeom>
            <a:grpFill/>
            <a:ln w="639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11194</TotalTime>
  <Words>68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44</cp:revision>
  <dcterms:created xsi:type="dcterms:W3CDTF">2018-02-18T19:39:47Z</dcterms:created>
  <dcterms:modified xsi:type="dcterms:W3CDTF">2020-08-31T06:20:18Z</dcterms:modified>
</cp:coreProperties>
</file>