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940" name="Group 2939">
            <a:extLst>
              <a:ext uri="{FF2B5EF4-FFF2-40B4-BE49-F238E27FC236}">
                <a16:creationId xmlns:a16="http://schemas.microsoft.com/office/drawing/2014/main" id="{6CB05E32-6BED-4C2E-90A8-7F36581797CF}"/>
              </a:ext>
            </a:extLst>
          </p:cNvPr>
          <p:cNvGrpSpPr/>
          <p:nvPr/>
        </p:nvGrpSpPr>
        <p:grpSpPr>
          <a:xfrm>
            <a:off x="1805059" y="3103265"/>
            <a:ext cx="3933092" cy="869319"/>
            <a:chOff x="1985513" y="4307149"/>
            <a:chExt cx="2380861" cy="869319"/>
          </a:xfrm>
        </p:grpSpPr>
        <p:sp>
          <p:nvSpPr>
            <p:cNvPr id="2941" name="TextBox 2940">
              <a:extLst>
                <a:ext uri="{FF2B5EF4-FFF2-40B4-BE49-F238E27FC236}">
                  <a16:creationId xmlns:a16="http://schemas.microsoft.com/office/drawing/2014/main" id="{A081831D-0B61-46B8-BA98-B3F30C2B640C}"/>
                </a:ext>
              </a:extLst>
            </p:cNvPr>
            <p:cNvSpPr txBox="1"/>
            <p:nvPr/>
          </p:nvSpPr>
          <p:spPr>
            <a:xfrm>
              <a:off x="2004348" y="4714803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42" name="TextBox 2941">
              <a:extLst>
                <a:ext uri="{FF2B5EF4-FFF2-40B4-BE49-F238E27FC236}">
                  <a16:creationId xmlns:a16="http://schemas.microsoft.com/office/drawing/2014/main" id="{4738269C-0BBB-4DE0-9494-DD303242CF74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943" name="Group 2942">
            <a:extLst>
              <a:ext uri="{FF2B5EF4-FFF2-40B4-BE49-F238E27FC236}">
                <a16:creationId xmlns:a16="http://schemas.microsoft.com/office/drawing/2014/main" id="{CEBF316D-6F55-49AF-BADC-C84668A7552D}"/>
              </a:ext>
            </a:extLst>
          </p:cNvPr>
          <p:cNvGrpSpPr/>
          <p:nvPr/>
        </p:nvGrpSpPr>
        <p:grpSpPr>
          <a:xfrm>
            <a:off x="1539889" y="4161212"/>
            <a:ext cx="3933092" cy="869319"/>
            <a:chOff x="1985513" y="4307149"/>
            <a:chExt cx="2380861" cy="869319"/>
          </a:xfrm>
        </p:grpSpPr>
        <p:sp>
          <p:nvSpPr>
            <p:cNvPr id="2944" name="TextBox 2943">
              <a:extLst>
                <a:ext uri="{FF2B5EF4-FFF2-40B4-BE49-F238E27FC236}">
                  <a16:creationId xmlns:a16="http://schemas.microsoft.com/office/drawing/2014/main" id="{051FC1A2-19D2-43DF-A566-22D16A5F3D74}"/>
                </a:ext>
              </a:extLst>
            </p:cNvPr>
            <p:cNvSpPr txBox="1"/>
            <p:nvPr/>
          </p:nvSpPr>
          <p:spPr>
            <a:xfrm>
              <a:off x="2004348" y="4714803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45" name="TextBox 2944">
              <a:extLst>
                <a:ext uri="{FF2B5EF4-FFF2-40B4-BE49-F238E27FC236}">
                  <a16:creationId xmlns:a16="http://schemas.microsoft.com/office/drawing/2014/main" id="{CE301048-4BC1-4D07-A307-C385AD1A990B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946" name="Group 2945">
            <a:extLst>
              <a:ext uri="{FF2B5EF4-FFF2-40B4-BE49-F238E27FC236}">
                <a16:creationId xmlns:a16="http://schemas.microsoft.com/office/drawing/2014/main" id="{D54871DF-BC1E-4A56-BBB7-D87C99245AD9}"/>
              </a:ext>
            </a:extLst>
          </p:cNvPr>
          <p:cNvGrpSpPr/>
          <p:nvPr/>
        </p:nvGrpSpPr>
        <p:grpSpPr>
          <a:xfrm>
            <a:off x="1805059" y="5219159"/>
            <a:ext cx="3933092" cy="869319"/>
            <a:chOff x="1985513" y="4307149"/>
            <a:chExt cx="2380861" cy="869319"/>
          </a:xfrm>
        </p:grpSpPr>
        <p:sp>
          <p:nvSpPr>
            <p:cNvPr id="2947" name="TextBox 2946">
              <a:extLst>
                <a:ext uri="{FF2B5EF4-FFF2-40B4-BE49-F238E27FC236}">
                  <a16:creationId xmlns:a16="http://schemas.microsoft.com/office/drawing/2014/main" id="{E5B848F7-4068-4B87-9856-49772F96BC93}"/>
                </a:ext>
              </a:extLst>
            </p:cNvPr>
            <p:cNvSpPr txBox="1"/>
            <p:nvPr/>
          </p:nvSpPr>
          <p:spPr>
            <a:xfrm>
              <a:off x="2004348" y="4714803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48" name="TextBox 2947">
              <a:extLst>
                <a:ext uri="{FF2B5EF4-FFF2-40B4-BE49-F238E27FC236}">
                  <a16:creationId xmlns:a16="http://schemas.microsoft.com/office/drawing/2014/main" id="{9D335A9E-5566-4793-89FE-4F7AB9B97971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4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2949" name="Trapezoid 13">
            <a:extLst>
              <a:ext uri="{FF2B5EF4-FFF2-40B4-BE49-F238E27FC236}">
                <a16:creationId xmlns:a16="http://schemas.microsoft.com/office/drawing/2014/main" id="{E1378A7C-5CF4-45EC-B5C4-64C2A849E0A8}"/>
              </a:ext>
            </a:extLst>
          </p:cNvPr>
          <p:cNvSpPr/>
          <p:nvPr/>
        </p:nvSpPr>
        <p:spPr>
          <a:xfrm>
            <a:off x="713823" y="2192322"/>
            <a:ext cx="540339" cy="456890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950" name="Rounded Rectangle 7">
            <a:extLst>
              <a:ext uri="{FF2B5EF4-FFF2-40B4-BE49-F238E27FC236}">
                <a16:creationId xmlns:a16="http://schemas.microsoft.com/office/drawing/2014/main" id="{E77C8D4A-B366-464E-804D-F82F31BEE260}"/>
              </a:ext>
            </a:extLst>
          </p:cNvPr>
          <p:cNvSpPr/>
          <p:nvPr/>
        </p:nvSpPr>
        <p:spPr>
          <a:xfrm>
            <a:off x="6026053" y="5407979"/>
            <a:ext cx="284112" cy="491678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951" name="Rectangle 18">
            <a:extLst>
              <a:ext uri="{FF2B5EF4-FFF2-40B4-BE49-F238E27FC236}">
                <a16:creationId xmlns:a16="http://schemas.microsoft.com/office/drawing/2014/main" id="{520B040F-0505-47FB-9260-0E270878B3D0}"/>
              </a:ext>
            </a:extLst>
          </p:cNvPr>
          <p:cNvSpPr/>
          <p:nvPr/>
        </p:nvSpPr>
        <p:spPr>
          <a:xfrm>
            <a:off x="5910982" y="3333631"/>
            <a:ext cx="514255" cy="408586"/>
          </a:xfrm>
          <a:custGeom>
            <a:avLst/>
            <a:gdLst/>
            <a:ahLst/>
            <a:cxnLst/>
            <a:rect l="l" t="t" r="r" b="b"/>
            <a:pathLst>
              <a:path w="3240000" h="2574247">
                <a:moveTo>
                  <a:pt x="2393400" y="1814089"/>
                </a:moveTo>
                <a:cubicBezTo>
                  <a:pt x="2363577" y="1814089"/>
                  <a:pt x="2339400" y="1838266"/>
                  <a:pt x="2339400" y="1868089"/>
                </a:cubicBezTo>
                <a:cubicBezTo>
                  <a:pt x="2339400" y="1897912"/>
                  <a:pt x="2363577" y="1922089"/>
                  <a:pt x="2393400" y="1922089"/>
                </a:cubicBezTo>
                <a:lnTo>
                  <a:pt x="2573400" y="1922089"/>
                </a:lnTo>
                <a:cubicBezTo>
                  <a:pt x="2603223" y="1922089"/>
                  <a:pt x="2627400" y="1897912"/>
                  <a:pt x="2627400" y="1868089"/>
                </a:cubicBezTo>
                <a:cubicBezTo>
                  <a:pt x="2627400" y="1838266"/>
                  <a:pt x="2603223" y="1814089"/>
                  <a:pt x="2573400" y="1814089"/>
                </a:cubicBezTo>
                <a:close/>
                <a:moveTo>
                  <a:pt x="173344" y="1814089"/>
                </a:moveTo>
                <a:cubicBezTo>
                  <a:pt x="143521" y="1814089"/>
                  <a:pt x="119344" y="1838266"/>
                  <a:pt x="119344" y="1868089"/>
                </a:cubicBezTo>
                <a:cubicBezTo>
                  <a:pt x="119344" y="1897912"/>
                  <a:pt x="143521" y="1922089"/>
                  <a:pt x="173344" y="1922089"/>
                </a:cubicBezTo>
                <a:lnTo>
                  <a:pt x="353344" y="1922089"/>
                </a:lnTo>
                <a:cubicBezTo>
                  <a:pt x="383167" y="1922089"/>
                  <a:pt x="407344" y="1897912"/>
                  <a:pt x="407344" y="1868089"/>
                </a:cubicBezTo>
                <a:cubicBezTo>
                  <a:pt x="407344" y="1838266"/>
                  <a:pt x="383167" y="1814089"/>
                  <a:pt x="353344" y="1814089"/>
                </a:cubicBezTo>
                <a:close/>
                <a:moveTo>
                  <a:pt x="2933496" y="1796081"/>
                </a:moveTo>
                <a:cubicBezTo>
                  <a:pt x="2893727" y="1796081"/>
                  <a:pt x="2861488" y="1828320"/>
                  <a:pt x="2861488" y="1868089"/>
                </a:cubicBezTo>
                <a:cubicBezTo>
                  <a:pt x="2861488" y="1907858"/>
                  <a:pt x="2893727" y="1940097"/>
                  <a:pt x="2933496" y="1940097"/>
                </a:cubicBezTo>
                <a:cubicBezTo>
                  <a:pt x="2973265" y="1940097"/>
                  <a:pt x="3005504" y="1907858"/>
                  <a:pt x="3005504" y="1868089"/>
                </a:cubicBezTo>
                <a:cubicBezTo>
                  <a:pt x="3005504" y="1828320"/>
                  <a:pt x="2973265" y="1796081"/>
                  <a:pt x="2933496" y="1796081"/>
                </a:cubicBezTo>
                <a:close/>
                <a:moveTo>
                  <a:pt x="119344" y="122856"/>
                </a:moveTo>
                <a:lnTo>
                  <a:pt x="119344" y="1728192"/>
                </a:lnTo>
                <a:lnTo>
                  <a:pt x="3120656" y="1728192"/>
                </a:lnTo>
                <a:lnTo>
                  <a:pt x="3120656" y="122856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2016224"/>
                </a:lnTo>
                <a:lnTo>
                  <a:pt x="1812079" y="2016224"/>
                </a:lnTo>
                <a:lnTo>
                  <a:pt x="1857107" y="2320159"/>
                </a:lnTo>
                <a:lnTo>
                  <a:pt x="2357140" y="2320159"/>
                </a:lnTo>
                <a:cubicBezTo>
                  <a:pt x="2427304" y="2320159"/>
                  <a:pt x="2484184" y="2377039"/>
                  <a:pt x="2484184" y="2447203"/>
                </a:cubicBezTo>
                <a:lnTo>
                  <a:pt x="2484184" y="2574247"/>
                </a:lnTo>
                <a:lnTo>
                  <a:pt x="755992" y="2574247"/>
                </a:lnTo>
                <a:lnTo>
                  <a:pt x="755992" y="2447203"/>
                </a:lnTo>
                <a:cubicBezTo>
                  <a:pt x="755992" y="2377039"/>
                  <a:pt x="812872" y="2320159"/>
                  <a:pt x="883036" y="2320159"/>
                </a:cubicBezTo>
                <a:lnTo>
                  <a:pt x="1382894" y="2320159"/>
                </a:lnTo>
                <a:lnTo>
                  <a:pt x="1427922" y="2016224"/>
                </a:lnTo>
                <a:lnTo>
                  <a:pt x="0" y="20162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952" name="Rounded Rectangle 25">
            <a:extLst>
              <a:ext uri="{FF2B5EF4-FFF2-40B4-BE49-F238E27FC236}">
                <a16:creationId xmlns:a16="http://schemas.microsoft.com/office/drawing/2014/main" id="{491F8528-8DA9-455B-BF78-2D026654D839}"/>
              </a:ext>
            </a:extLst>
          </p:cNvPr>
          <p:cNvSpPr/>
          <p:nvPr/>
        </p:nvSpPr>
        <p:spPr>
          <a:xfrm>
            <a:off x="827415" y="4375710"/>
            <a:ext cx="313154" cy="440323"/>
          </a:xfrm>
          <a:custGeom>
            <a:avLst/>
            <a:gdLst/>
            <a:ahLst/>
            <a:cxnLst/>
            <a:rect l="l" t="t" r="r" b="b"/>
            <a:pathLst>
              <a:path w="2304256" h="3240000">
                <a:moveTo>
                  <a:pt x="954128" y="3024336"/>
                </a:moveTo>
                <a:cubicBezTo>
                  <a:pt x="924305" y="3024336"/>
                  <a:pt x="900128" y="3048513"/>
                  <a:pt x="900128" y="3078336"/>
                </a:cubicBezTo>
                <a:cubicBezTo>
                  <a:pt x="900128" y="3108159"/>
                  <a:pt x="924305" y="3132336"/>
                  <a:pt x="954128" y="3132336"/>
                </a:cubicBezTo>
                <a:lnTo>
                  <a:pt x="1350128" y="3132336"/>
                </a:lnTo>
                <a:cubicBezTo>
                  <a:pt x="1379951" y="3132336"/>
                  <a:pt x="1404128" y="3108159"/>
                  <a:pt x="1404128" y="3078336"/>
                </a:cubicBezTo>
                <a:cubicBezTo>
                  <a:pt x="1404128" y="3048513"/>
                  <a:pt x="1379951" y="3024336"/>
                  <a:pt x="1350128" y="3024336"/>
                </a:cubicBezTo>
                <a:close/>
                <a:moveTo>
                  <a:pt x="131531" y="224650"/>
                </a:moveTo>
                <a:lnTo>
                  <a:pt x="131531" y="2888946"/>
                </a:lnTo>
                <a:lnTo>
                  <a:pt x="2172725" y="2888946"/>
                </a:lnTo>
                <a:lnTo>
                  <a:pt x="2172725" y="224650"/>
                </a:lnTo>
                <a:close/>
                <a:moveTo>
                  <a:pt x="936128" y="73520"/>
                </a:moveTo>
                <a:cubicBezTo>
                  <a:pt x="916246" y="73520"/>
                  <a:pt x="900128" y="89638"/>
                  <a:pt x="900128" y="109520"/>
                </a:cubicBezTo>
                <a:cubicBezTo>
                  <a:pt x="900128" y="129402"/>
                  <a:pt x="916246" y="145520"/>
                  <a:pt x="936128" y="145520"/>
                </a:cubicBezTo>
                <a:lnTo>
                  <a:pt x="1368128" y="145520"/>
                </a:lnTo>
                <a:cubicBezTo>
                  <a:pt x="1388010" y="145520"/>
                  <a:pt x="1404128" y="129402"/>
                  <a:pt x="1404128" y="109520"/>
                </a:cubicBezTo>
                <a:cubicBezTo>
                  <a:pt x="1404128" y="89638"/>
                  <a:pt x="1388010" y="73520"/>
                  <a:pt x="1368128" y="73520"/>
                </a:cubicBezTo>
                <a:close/>
                <a:moveTo>
                  <a:pt x="155330" y="0"/>
                </a:moveTo>
                <a:lnTo>
                  <a:pt x="2148926" y="0"/>
                </a:lnTo>
                <a:cubicBezTo>
                  <a:pt x="2234712" y="0"/>
                  <a:pt x="2304256" y="69544"/>
                  <a:pt x="2304256" y="155330"/>
                </a:cubicBezTo>
                <a:lnTo>
                  <a:pt x="2304256" y="3084670"/>
                </a:lnTo>
                <a:cubicBezTo>
                  <a:pt x="2304256" y="3170456"/>
                  <a:pt x="2234712" y="3240000"/>
                  <a:pt x="2148926" y="3240000"/>
                </a:cubicBezTo>
                <a:lnTo>
                  <a:pt x="155330" y="3240000"/>
                </a:lnTo>
                <a:cubicBezTo>
                  <a:pt x="69544" y="3240000"/>
                  <a:pt x="0" y="3170456"/>
                  <a:pt x="0" y="3084670"/>
                </a:cubicBezTo>
                <a:lnTo>
                  <a:pt x="0" y="155330"/>
                </a:lnTo>
                <a:cubicBezTo>
                  <a:pt x="0" y="69544"/>
                  <a:pt x="69544" y="0"/>
                  <a:pt x="15533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2953" name="Group 2952">
            <a:extLst>
              <a:ext uri="{FF2B5EF4-FFF2-40B4-BE49-F238E27FC236}">
                <a16:creationId xmlns:a16="http://schemas.microsoft.com/office/drawing/2014/main" id="{3167700F-6A28-4BFF-97C3-2047B3955DCC}"/>
              </a:ext>
            </a:extLst>
          </p:cNvPr>
          <p:cNvGrpSpPr/>
          <p:nvPr/>
        </p:nvGrpSpPr>
        <p:grpSpPr>
          <a:xfrm>
            <a:off x="1539889" y="2045318"/>
            <a:ext cx="3933092" cy="869319"/>
            <a:chOff x="1985513" y="4307149"/>
            <a:chExt cx="2380861" cy="869319"/>
          </a:xfrm>
        </p:grpSpPr>
        <p:sp>
          <p:nvSpPr>
            <p:cNvPr id="2954" name="TextBox 2953">
              <a:extLst>
                <a:ext uri="{FF2B5EF4-FFF2-40B4-BE49-F238E27FC236}">
                  <a16:creationId xmlns:a16="http://schemas.microsoft.com/office/drawing/2014/main" id="{8F509A51-11E7-47F0-A061-A38A1E76D977}"/>
                </a:ext>
              </a:extLst>
            </p:cNvPr>
            <p:cNvSpPr txBox="1"/>
            <p:nvPr/>
          </p:nvSpPr>
          <p:spPr>
            <a:xfrm>
              <a:off x="2004348" y="4714803"/>
              <a:ext cx="23466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55" name="TextBox 2954">
              <a:extLst>
                <a:ext uri="{FF2B5EF4-FFF2-40B4-BE49-F238E27FC236}">
                  <a16:creationId xmlns:a16="http://schemas.microsoft.com/office/drawing/2014/main" id="{89900D5A-3776-4F4F-A562-1E9D2655CC57}"/>
                </a:ext>
              </a:extLst>
            </p:cNvPr>
            <p:cNvSpPr txBox="1"/>
            <p:nvPr/>
          </p:nvSpPr>
          <p:spPr>
            <a:xfrm>
              <a:off x="1985513" y="4307149"/>
              <a:ext cx="23808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600" dirty="0">
                  <a:solidFill>
                    <a:schemeClr val="accent1"/>
                  </a:solidFill>
                  <a:ea typeface="FZShuTi" pitchFamily="2" charset="-122"/>
                  <a:cs typeface="Arial" pitchFamily="34" charset="0"/>
                </a:rPr>
                <a:t>EASY TO CHANGE COLORS, PHOTOS.  </a:t>
              </a:r>
              <a:endParaRPr lang="ko-KR" altLang="en-US" sz="16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sp>
        <p:nvSpPr>
          <p:cNvPr id="2956" name="Freeform: Shape 2955">
            <a:extLst>
              <a:ext uri="{FF2B5EF4-FFF2-40B4-BE49-F238E27FC236}">
                <a16:creationId xmlns:a16="http://schemas.microsoft.com/office/drawing/2014/main" id="{1CF28ACC-458D-4B23-8F24-6F2E9F37E7D9}"/>
              </a:ext>
            </a:extLst>
          </p:cNvPr>
          <p:cNvSpPr/>
          <p:nvPr/>
        </p:nvSpPr>
        <p:spPr>
          <a:xfrm flipH="1">
            <a:off x="7431416" y="1567078"/>
            <a:ext cx="4081931" cy="2398541"/>
          </a:xfrm>
          <a:custGeom>
            <a:avLst/>
            <a:gdLst>
              <a:gd name="connsiteX0" fmla="*/ 113380 w 3584566"/>
              <a:gd name="connsiteY0" fmla="*/ 1853015 h 2106290"/>
              <a:gd name="connsiteX1" fmla="*/ 75670 w 3584566"/>
              <a:gd name="connsiteY1" fmla="*/ 1879468 h 2106290"/>
              <a:gd name="connsiteX2" fmla="*/ 84394 w 3584566"/>
              <a:gd name="connsiteY2" fmla="*/ 1932093 h 2106290"/>
              <a:gd name="connsiteX3" fmla="*/ 142928 w 3584566"/>
              <a:gd name="connsiteY3" fmla="*/ 1929279 h 2106290"/>
              <a:gd name="connsiteX4" fmla="*/ 153059 w 3584566"/>
              <a:gd name="connsiteY4" fmla="*/ 1902544 h 2106290"/>
              <a:gd name="connsiteX5" fmla="*/ 147712 w 3584566"/>
              <a:gd name="connsiteY5" fmla="*/ 1879750 h 2106290"/>
              <a:gd name="connsiteX6" fmla="*/ 113380 w 3584566"/>
              <a:gd name="connsiteY6" fmla="*/ 1853015 h 2106290"/>
              <a:gd name="connsiteX7" fmla="*/ 443198 w 3584566"/>
              <a:gd name="connsiteY7" fmla="*/ 1805738 h 2106290"/>
              <a:gd name="connsiteX8" fmla="*/ 404926 w 3584566"/>
              <a:gd name="connsiteY8" fmla="*/ 1853578 h 2106290"/>
              <a:gd name="connsiteX9" fmla="*/ 445731 w 3584566"/>
              <a:gd name="connsiteY9" fmla="*/ 1900856 h 2106290"/>
              <a:gd name="connsiteX10" fmla="*/ 484848 w 3584566"/>
              <a:gd name="connsiteY10" fmla="*/ 1853860 h 2106290"/>
              <a:gd name="connsiteX11" fmla="*/ 443198 w 3584566"/>
              <a:gd name="connsiteY11" fmla="*/ 1805738 h 2106290"/>
              <a:gd name="connsiteX12" fmla="*/ 295174 w 3584566"/>
              <a:gd name="connsiteY12" fmla="*/ 1473386 h 2106290"/>
              <a:gd name="connsiteX13" fmla="*/ 289827 w 3584566"/>
              <a:gd name="connsiteY13" fmla="*/ 1497025 h 2106290"/>
              <a:gd name="connsiteX14" fmla="*/ 398172 w 3584566"/>
              <a:gd name="connsiteY14" fmla="*/ 1515036 h 2106290"/>
              <a:gd name="connsiteX15" fmla="*/ 1076383 w 3584566"/>
              <a:gd name="connsiteY15" fmla="*/ 1624225 h 2106290"/>
              <a:gd name="connsiteX16" fmla="*/ 1270559 w 3584566"/>
              <a:gd name="connsiteY16" fmla="*/ 1655743 h 2106290"/>
              <a:gd name="connsiteX17" fmla="*/ 1289977 w 3584566"/>
              <a:gd name="connsiteY17" fmla="*/ 1644205 h 2106290"/>
              <a:gd name="connsiteX18" fmla="*/ 1291947 w 3584566"/>
              <a:gd name="connsiteY18" fmla="*/ 1632386 h 2106290"/>
              <a:gd name="connsiteX19" fmla="*/ 295174 w 3584566"/>
              <a:gd name="connsiteY19" fmla="*/ 1473386 h 2106290"/>
              <a:gd name="connsiteX20" fmla="*/ 3290487 w 3584566"/>
              <a:gd name="connsiteY20" fmla="*/ 1327435 h 2106290"/>
              <a:gd name="connsiteX21" fmla="*/ 3356339 w 3584566"/>
              <a:gd name="connsiteY21" fmla="*/ 1455760 h 2106290"/>
              <a:gd name="connsiteX22" fmla="*/ 3316659 w 3584566"/>
              <a:gd name="connsiteY22" fmla="*/ 1753216 h 2106290"/>
              <a:gd name="connsiteX23" fmla="*/ 3119387 w 3584566"/>
              <a:gd name="connsiteY23" fmla="*/ 1987072 h 2106290"/>
              <a:gd name="connsiteX24" fmla="*/ 2970518 w 3584566"/>
              <a:gd name="connsiteY24" fmla="*/ 2031817 h 2106290"/>
              <a:gd name="connsiteX25" fmla="*/ 2956729 w 3584566"/>
              <a:gd name="connsiteY25" fmla="*/ 2030973 h 2106290"/>
              <a:gd name="connsiteX26" fmla="*/ 3287392 w 3584566"/>
              <a:gd name="connsiteY26" fmla="*/ 1756030 h 2106290"/>
              <a:gd name="connsiteX27" fmla="*/ 3290487 w 3584566"/>
              <a:gd name="connsiteY27" fmla="*/ 1327435 h 2106290"/>
              <a:gd name="connsiteX28" fmla="*/ 122104 w 3584566"/>
              <a:gd name="connsiteY28" fmla="*/ 1319452 h 2106290"/>
              <a:gd name="connsiteX29" fmla="*/ 84957 w 3584566"/>
              <a:gd name="connsiteY29" fmla="*/ 1342528 h 2106290"/>
              <a:gd name="connsiteX30" fmla="*/ 79328 w 3584566"/>
              <a:gd name="connsiteY30" fmla="*/ 1361102 h 2106290"/>
              <a:gd name="connsiteX31" fmla="*/ 117882 w 3584566"/>
              <a:gd name="connsiteY31" fmla="*/ 1413445 h 2106290"/>
              <a:gd name="connsiteX32" fmla="*/ 158969 w 3584566"/>
              <a:gd name="connsiteY32" fmla="*/ 1367011 h 2106290"/>
              <a:gd name="connsiteX33" fmla="*/ 154466 w 3584566"/>
              <a:gd name="connsiteY33" fmla="*/ 1346749 h 2106290"/>
              <a:gd name="connsiteX34" fmla="*/ 122104 w 3584566"/>
              <a:gd name="connsiteY34" fmla="*/ 1319452 h 2106290"/>
              <a:gd name="connsiteX35" fmla="*/ 442073 w 3584566"/>
              <a:gd name="connsiteY35" fmla="*/ 1278365 h 2106290"/>
              <a:gd name="connsiteX36" fmla="*/ 404363 w 3584566"/>
              <a:gd name="connsiteY36" fmla="*/ 1310165 h 2106290"/>
              <a:gd name="connsiteX37" fmla="*/ 403800 w 3584566"/>
              <a:gd name="connsiteY37" fmla="*/ 1334930 h 2106290"/>
              <a:gd name="connsiteX38" fmla="*/ 444887 w 3584566"/>
              <a:gd name="connsiteY38" fmla="*/ 1371514 h 2106290"/>
              <a:gd name="connsiteX39" fmla="*/ 480908 w 3584566"/>
              <a:gd name="connsiteY39" fmla="*/ 1322548 h 2106290"/>
              <a:gd name="connsiteX40" fmla="*/ 477531 w 3584566"/>
              <a:gd name="connsiteY40" fmla="*/ 1307351 h 2106290"/>
              <a:gd name="connsiteX41" fmla="*/ 442073 w 3584566"/>
              <a:gd name="connsiteY41" fmla="*/ 1278365 h 2106290"/>
              <a:gd name="connsiteX42" fmla="*/ 3141751 w 3584566"/>
              <a:gd name="connsiteY42" fmla="*/ 1260393 h 2106290"/>
              <a:gd name="connsiteX43" fmla="*/ 3191148 w 3584566"/>
              <a:gd name="connsiteY43" fmla="*/ 1263554 h 2106290"/>
              <a:gd name="connsiteX44" fmla="*/ 3193962 w 3584566"/>
              <a:gd name="connsiteY44" fmla="*/ 1263836 h 2106290"/>
              <a:gd name="connsiteX45" fmla="*/ 3252497 w 3584566"/>
              <a:gd name="connsiteY45" fmla="*/ 1303234 h 2106290"/>
              <a:gd name="connsiteX46" fmla="*/ 3317222 w 3584566"/>
              <a:gd name="connsiteY46" fmla="*/ 1551161 h 2106290"/>
              <a:gd name="connsiteX47" fmla="*/ 3054099 w 3584566"/>
              <a:gd name="connsiteY47" fmla="*/ 1974691 h 2106290"/>
              <a:gd name="connsiteX48" fmla="*/ 2880184 w 3584566"/>
              <a:gd name="connsiteY48" fmla="*/ 2012119 h 2106290"/>
              <a:gd name="connsiteX49" fmla="*/ 2859922 w 3584566"/>
              <a:gd name="connsiteY49" fmla="*/ 2003958 h 2106290"/>
              <a:gd name="connsiteX50" fmla="*/ 2765930 w 3584566"/>
              <a:gd name="connsiteY50" fmla="*/ 1856778 h 2106290"/>
              <a:gd name="connsiteX51" fmla="*/ 2788161 w 3584566"/>
              <a:gd name="connsiteY51" fmla="*/ 1580709 h 2106290"/>
              <a:gd name="connsiteX52" fmla="*/ 3005695 w 3584566"/>
              <a:gd name="connsiteY52" fmla="*/ 1304359 h 2106290"/>
              <a:gd name="connsiteX53" fmla="*/ 3141751 w 3584566"/>
              <a:gd name="connsiteY53" fmla="*/ 1260393 h 2106290"/>
              <a:gd name="connsiteX54" fmla="*/ 3134302 w 3584566"/>
              <a:gd name="connsiteY54" fmla="*/ 1239915 h 2106290"/>
              <a:gd name="connsiteX55" fmla="*/ 2957011 w 3584566"/>
              <a:gd name="connsiteY55" fmla="*/ 1311676 h 2106290"/>
              <a:gd name="connsiteX56" fmla="*/ 2740602 w 3584566"/>
              <a:gd name="connsiteY56" fmla="*/ 1681174 h 2106290"/>
              <a:gd name="connsiteX57" fmla="*/ 2766492 w 3584566"/>
              <a:gd name="connsiteY57" fmla="*/ 1919251 h 2106290"/>
              <a:gd name="connsiteX58" fmla="*/ 2889471 w 3584566"/>
              <a:gd name="connsiteY58" fmla="*/ 2036883 h 2106290"/>
              <a:gd name="connsiteX59" fmla="*/ 3098562 w 3584566"/>
              <a:gd name="connsiteY59" fmla="*/ 2022531 h 2106290"/>
              <a:gd name="connsiteX60" fmla="*/ 3261220 w 3584566"/>
              <a:gd name="connsiteY60" fmla="*/ 1886889 h 2106290"/>
              <a:gd name="connsiteX61" fmla="*/ 3386450 w 3584566"/>
              <a:gd name="connsiteY61" fmla="*/ 1536245 h 2106290"/>
              <a:gd name="connsiteX62" fmla="*/ 3381666 w 3584566"/>
              <a:gd name="connsiteY62" fmla="*/ 1478274 h 2106290"/>
              <a:gd name="connsiteX63" fmla="*/ 3304558 w 3584566"/>
              <a:gd name="connsiteY63" fmla="*/ 1309987 h 2106290"/>
              <a:gd name="connsiteX64" fmla="*/ 3245180 w 3584566"/>
              <a:gd name="connsiteY64" fmla="*/ 1259051 h 2106290"/>
              <a:gd name="connsiteX65" fmla="*/ 3233923 w 3584566"/>
              <a:gd name="connsiteY65" fmla="*/ 1253423 h 2106290"/>
              <a:gd name="connsiteX66" fmla="*/ 3134302 w 3584566"/>
              <a:gd name="connsiteY66" fmla="*/ 1239915 h 2106290"/>
              <a:gd name="connsiteX67" fmla="*/ 485006 w 3584566"/>
              <a:gd name="connsiteY67" fmla="*/ 1232130 h 2106290"/>
              <a:gd name="connsiteX68" fmla="*/ 459520 w 3584566"/>
              <a:gd name="connsiteY68" fmla="*/ 1232776 h 2106290"/>
              <a:gd name="connsiteX69" fmla="*/ 126325 w 3584566"/>
              <a:gd name="connsiteY69" fmla="*/ 1275833 h 2106290"/>
              <a:gd name="connsiteX70" fmla="*/ 47528 w 3584566"/>
              <a:gd name="connsiteY70" fmla="*/ 1351252 h 2106290"/>
              <a:gd name="connsiteX71" fmla="*/ 46403 w 3584566"/>
              <a:gd name="connsiteY71" fmla="*/ 1365323 h 2106290"/>
              <a:gd name="connsiteX72" fmla="*/ 46403 w 3584566"/>
              <a:gd name="connsiteY72" fmla="*/ 1643642 h 2106290"/>
              <a:gd name="connsiteX73" fmla="*/ 44433 w 3584566"/>
              <a:gd name="connsiteY73" fmla="*/ 1643642 h 2106290"/>
              <a:gd name="connsiteX74" fmla="*/ 44714 w 3584566"/>
              <a:gd name="connsiteY74" fmla="*/ 1885660 h 2106290"/>
              <a:gd name="connsiteX75" fmla="*/ 48373 w 3584566"/>
              <a:gd name="connsiteY75" fmla="*/ 1940254 h 2106290"/>
              <a:gd name="connsiteX76" fmla="*/ 103249 w 3584566"/>
              <a:gd name="connsiteY76" fmla="*/ 1985281 h 2106290"/>
              <a:gd name="connsiteX77" fmla="*/ 117319 w 3584566"/>
              <a:gd name="connsiteY77" fmla="*/ 1984155 h 2106290"/>
              <a:gd name="connsiteX78" fmla="*/ 252399 w 3584566"/>
              <a:gd name="connsiteY78" fmla="*/ 1965863 h 2106290"/>
              <a:gd name="connsiteX79" fmla="*/ 464304 w 3584566"/>
              <a:gd name="connsiteY79" fmla="*/ 1937721 h 2106290"/>
              <a:gd name="connsiteX80" fmla="*/ 519743 w 3584566"/>
              <a:gd name="connsiteY80" fmla="*/ 1880875 h 2106290"/>
              <a:gd name="connsiteX81" fmla="*/ 523965 w 3584566"/>
              <a:gd name="connsiteY81" fmla="*/ 1755646 h 2106290"/>
              <a:gd name="connsiteX82" fmla="*/ 518336 w 3584566"/>
              <a:gd name="connsiteY82" fmla="*/ 1741856 h 2106290"/>
              <a:gd name="connsiteX83" fmla="*/ 508768 w 3584566"/>
              <a:gd name="connsiteY83" fmla="*/ 1736791 h 2106290"/>
              <a:gd name="connsiteX84" fmla="*/ 502577 w 3584566"/>
              <a:gd name="connsiteY84" fmla="*/ 1746922 h 2106290"/>
              <a:gd name="connsiteX85" fmla="*/ 502858 w 3584566"/>
              <a:gd name="connsiteY85" fmla="*/ 1796170 h 2106290"/>
              <a:gd name="connsiteX86" fmla="*/ 493009 w 3584566"/>
              <a:gd name="connsiteY86" fmla="*/ 1873840 h 2106290"/>
              <a:gd name="connsiteX87" fmla="*/ 444605 w 3584566"/>
              <a:gd name="connsiteY87" fmla="*/ 1916334 h 2106290"/>
              <a:gd name="connsiteX88" fmla="*/ 103530 w 3584566"/>
              <a:gd name="connsiteY88" fmla="*/ 1963612 h 2106290"/>
              <a:gd name="connsiteX89" fmla="*/ 59629 w 3584566"/>
              <a:gd name="connsiteY89" fmla="*/ 1934344 h 2106290"/>
              <a:gd name="connsiteX90" fmla="*/ 51750 w 3584566"/>
              <a:gd name="connsiteY90" fmla="*/ 1877498 h 2106290"/>
              <a:gd name="connsiteX91" fmla="*/ 51468 w 3584566"/>
              <a:gd name="connsiteY91" fmla="*/ 1390932 h 2106290"/>
              <a:gd name="connsiteX92" fmla="*/ 56534 w 3584566"/>
              <a:gd name="connsiteY92" fmla="*/ 1352096 h 2106290"/>
              <a:gd name="connsiteX93" fmla="*/ 114224 w 3584566"/>
              <a:gd name="connsiteY93" fmla="*/ 1298065 h 2106290"/>
              <a:gd name="connsiteX94" fmla="*/ 448827 w 3584566"/>
              <a:gd name="connsiteY94" fmla="*/ 1254445 h 2106290"/>
              <a:gd name="connsiteX95" fmla="*/ 494697 w 3584566"/>
              <a:gd name="connsiteY95" fmla="*/ 1286526 h 2106290"/>
              <a:gd name="connsiteX96" fmla="*/ 502014 w 3584566"/>
              <a:gd name="connsiteY96" fmla="*/ 1353503 h 2106290"/>
              <a:gd name="connsiteX97" fmla="*/ 510457 w 3584566"/>
              <a:gd name="connsiteY97" fmla="*/ 1394590 h 2106290"/>
              <a:gd name="connsiteX98" fmla="*/ 520025 w 3584566"/>
              <a:gd name="connsiteY98" fmla="*/ 1402470 h 2106290"/>
              <a:gd name="connsiteX99" fmla="*/ 527342 w 3584566"/>
              <a:gd name="connsiteY99" fmla="*/ 1391213 h 2106290"/>
              <a:gd name="connsiteX100" fmla="*/ 520306 w 3584566"/>
              <a:gd name="connsiteY100" fmla="*/ 1277521 h 2106290"/>
              <a:gd name="connsiteX101" fmla="*/ 485006 w 3584566"/>
              <a:gd name="connsiteY101" fmla="*/ 1232130 h 2106290"/>
              <a:gd name="connsiteX102" fmla="*/ 3149780 w 3584566"/>
              <a:gd name="connsiteY102" fmla="*/ 1193763 h 2106290"/>
              <a:gd name="connsiteX103" fmla="*/ 3390671 w 3584566"/>
              <a:gd name="connsiteY103" fmla="*/ 1342069 h 2106290"/>
              <a:gd name="connsiteX104" fmla="*/ 3422471 w 3584566"/>
              <a:gd name="connsiteY104" fmla="*/ 1589714 h 2106290"/>
              <a:gd name="connsiteX105" fmla="*/ 3238989 w 3584566"/>
              <a:gd name="connsiteY105" fmla="*/ 1970750 h 2106290"/>
              <a:gd name="connsiteX106" fmla="*/ 3034400 w 3584566"/>
              <a:gd name="connsiteY106" fmla="*/ 2096543 h 2106290"/>
              <a:gd name="connsiteX107" fmla="*/ 2731597 w 3584566"/>
              <a:gd name="connsiteY107" fmla="*/ 1943453 h 2106290"/>
              <a:gd name="connsiteX108" fmla="*/ 2701204 w 3584566"/>
              <a:gd name="connsiteY108" fmla="*/ 1750683 h 2106290"/>
              <a:gd name="connsiteX109" fmla="*/ 2980931 w 3584566"/>
              <a:gd name="connsiteY109" fmla="*/ 1253986 h 2106290"/>
              <a:gd name="connsiteX110" fmla="*/ 3149780 w 3584566"/>
              <a:gd name="connsiteY110" fmla="*/ 1193763 h 2106290"/>
              <a:gd name="connsiteX111" fmla="*/ 3066480 w 3584566"/>
              <a:gd name="connsiteY111" fmla="*/ 1149300 h 2106290"/>
              <a:gd name="connsiteX112" fmla="*/ 3188614 w 3584566"/>
              <a:gd name="connsiteY112" fmla="*/ 1167873 h 2106290"/>
              <a:gd name="connsiteX113" fmla="*/ 3197338 w 3584566"/>
              <a:gd name="connsiteY113" fmla="*/ 1171250 h 2106290"/>
              <a:gd name="connsiteX114" fmla="*/ 3110944 w 3584566"/>
              <a:gd name="connsiteY114" fmla="*/ 1178004 h 2106290"/>
              <a:gd name="connsiteX115" fmla="*/ 2914797 w 3584566"/>
              <a:gd name="connsiteY115" fmla="*/ 1276218 h 2106290"/>
              <a:gd name="connsiteX116" fmla="*/ 2686288 w 3584566"/>
              <a:gd name="connsiteY116" fmla="*/ 1698341 h 2106290"/>
              <a:gd name="connsiteX117" fmla="*/ 2708520 w 3584566"/>
              <a:gd name="connsiteY117" fmla="*/ 1944579 h 2106290"/>
              <a:gd name="connsiteX118" fmla="*/ 2773245 w 3584566"/>
              <a:gd name="connsiteY118" fmla="*/ 2047577 h 2106290"/>
              <a:gd name="connsiteX119" fmla="*/ 2780281 w 3584566"/>
              <a:gd name="connsiteY119" fmla="*/ 2057426 h 2106290"/>
              <a:gd name="connsiteX120" fmla="*/ 2711334 w 3584566"/>
              <a:gd name="connsiteY120" fmla="*/ 2001706 h 2106290"/>
              <a:gd name="connsiteX121" fmla="*/ 2618749 w 3584566"/>
              <a:gd name="connsiteY121" fmla="*/ 1733799 h 2106290"/>
              <a:gd name="connsiteX122" fmla="*/ 2696138 w 3584566"/>
              <a:gd name="connsiteY122" fmla="*/ 1438876 h 2106290"/>
              <a:gd name="connsiteX123" fmla="*/ 2948567 w 3584566"/>
              <a:gd name="connsiteY123" fmla="*/ 1185602 h 2106290"/>
              <a:gd name="connsiteX124" fmla="*/ 3066480 w 3584566"/>
              <a:gd name="connsiteY124" fmla="*/ 1149300 h 2106290"/>
              <a:gd name="connsiteX125" fmla="*/ 2988282 w 3584566"/>
              <a:gd name="connsiteY125" fmla="*/ 1088056 h 2106290"/>
              <a:gd name="connsiteX126" fmla="*/ 3025394 w 3584566"/>
              <a:gd name="connsiteY126" fmla="*/ 1092453 h 2106290"/>
              <a:gd name="connsiteX127" fmla="*/ 3150624 w 3584566"/>
              <a:gd name="connsiteY127" fmla="*/ 1133821 h 2106290"/>
              <a:gd name="connsiteX128" fmla="*/ 3144995 w 3584566"/>
              <a:gd name="connsiteY128" fmla="*/ 1134103 h 2106290"/>
              <a:gd name="connsiteX129" fmla="*/ 2937311 w 3584566"/>
              <a:gd name="connsiteY129" fmla="*/ 1168435 h 2106290"/>
              <a:gd name="connsiteX130" fmla="*/ 2759175 w 3584566"/>
              <a:gd name="connsiteY130" fmla="*/ 1313083 h 2106290"/>
              <a:gd name="connsiteX131" fmla="*/ 2598768 w 3584566"/>
              <a:gd name="connsiteY131" fmla="*/ 1715507 h 2106290"/>
              <a:gd name="connsiteX132" fmla="*/ 2664901 w 3584566"/>
              <a:gd name="connsiteY132" fmla="*/ 1976097 h 2106290"/>
              <a:gd name="connsiteX133" fmla="*/ 2707958 w 3584566"/>
              <a:gd name="connsiteY133" fmla="*/ 2031255 h 2106290"/>
              <a:gd name="connsiteX134" fmla="*/ 2494926 w 3584566"/>
              <a:gd name="connsiteY134" fmla="*/ 1660068 h 2106290"/>
              <a:gd name="connsiteX135" fmla="*/ 2534887 w 3584566"/>
              <a:gd name="connsiteY135" fmla="*/ 1486998 h 2106290"/>
              <a:gd name="connsiteX136" fmla="*/ 2733848 w 3584566"/>
              <a:gd name="connsiteY136" fmla="*/ 1196577 h 2106290"/>
              <a:gd name="connsiteX137" fmla="*/ 2951382 w 3584566"/>
              <a:gd name="connsiteY137" fmla="*/ 1088513 h 2106290"/>
              <a:gd name="connsiteX138" fmla="*/ 2988282 w 3584566"/>
              <a:gd name="connsiteY138" fmla="*/ 1088056 h 2106290"/>
              <a:gd name="connsiteX139" fmla="*/ 2711053 w 3584566"/>
              <a:gd name="connsiteY139" fmla="*/ 991707 h 2106290"/>
              <a:gd name="connsiteX140" fmla="*/ 2747637 w 3584566"/>
              <a:gd name="connsiteY140" fmla="*/ 999024 h 2106290"/>
              <a:gd name="connsiteX141" fmla="*/ 2898194 w 3584566"/>
              <a:gd name="connsiteY141" fmla="*/ 1064594 h 2106290"/>
              <a:gd name="connsiteX142" fmla="*/ 2912546 w 3584566"/>
              <a:gd name="connsiteY142" fmla="*/ 1071910 h 2106290"/>
              <a:gd name="connsiteX143" fmla="*/ 2902416 w 3584566"/>
              <a:gd name="connsiteY143" fmla="*/ 1075569 h 2106290"/>
              <a:gd name="connsiteX144" fmla="*/ 2702892 w 3584566"/>
              <a:gd name="connsiteY144" fmla="*/ 1196296 h 2106290"/>
              <a:gd name="connsiteX145" fmla="*/ 2508153 w 3584566"/>
              <a:gd name="connsiteY145" fmla="*/ 1497692 h 2106290"/>
              <a:gd name="connsiteX146" fmla="*/ 2484233 w 3584566"/>
              <a:gd name="connsiteY146" fmla="*/ 1786142 h 2106290"/>
              <a:gd name="connsiteX147" fmla="*/ 2507308 w 3584566"/>
              <a:gd name="connsiteY147" fmla="*/ 1860999 h 2106290"/>
              <a:gd name="connsiteX148" fmla="*/ 2343525 w 3584566"/>
              <a:gd name="connsiteY148" fmla="*/ 1767006 h 2106290"/>
              <a:gd name="connsiteX149" fmla="*/ 2288086 w 3584566"/>
              <a:gd name="connsiteY149" fmla="*/ 1697497 h 2106290"/>
              <a:gd name="connsiteX150" fmla="*/ 2251783 w 3584566"/>
              <a:gd name="connsiteY150" fmla="*/ 1486435 h 2106290"/>
              <a:gd name="connsiteX151" fmla="*/ 2424854 w 3584566"/>
              <a:gd name="connsiteY151" fmla="*/ 1115530 h 2106290"/>
              <a:gd name="connsiteX152" fmla="*/ 2711053 w 3584566"/>
              <a:gd name="connsiteY152" fmla="*/ 991707 h 2106290"/>
              <a:gd name="connsiteX153" fmla="*/ 3314689 w 3584566"/>
              <a:gd name="connsiteY153" fmla="*/ 935706 h 2106290"/>
              <a:gd name="connsiteX154" fmla="*/ 3372942 w 3584566"/>
              <a:gd name="connsiteY154" fmla="*/ 999024 h 2106290"/>
              <a:gd name="connsiteX155" fmla="*/ 3335796 w 3584566"/>
              <a:gd name="connsiteY155" fmla="*/ 1226407 h 2106290"/>
              <a:gd name="connsiteX156" fmla="*/ 3333544 w 3584566"/>
              <a:gd name="connsiteY156" fmla="*/ 1230629 h 2106290"/>
              <a:gd name="connsiteX157" fmla="*/ 3323132 w 3584566"/>
              <a:gd name="connsiteY157" fmla="*/ 1223875 h 2106290"/>
              <a:gd name="connsiteX158" fmla="*/ 3304840 w 3584566"/>
              <a:gd name="connsiteY158" fmla="*/ 1210930 h 2106290"/>
              <a:gd name="connsiteX159" fmla="*/ 3223792 w 3584566"/>
              <a:gd name="connsiteY159" fmla="*/ 1159149 h 2106290"/>
              <a:gd name="connsiteX160" fmla="*/ 3219290 w 3584566"/>
              <a:gd name="connsiteY160" fmla="*/ 1155772 h 2106290"/>
              <a:gd name="connsiteX161" fmla="*/ 3179610 w 3584566"/>
              <a:gd name="connsiteY161" fmla="*/ 1122847 h 2106290"/>
              <a:gd name="connsiteX162" fmla="*/ 2991343 w 3584566"/>
              <a:gd name="connsiteY162" fmla="*/ 1064594 h 2106290"/>
              <a:gd name="connsiteX163" fmla="*/ 2985715 w 3584566"/>
              <a:gd name="connsiteY163" fmla="*/ 1064312 h 2106290"/>
              <a:gd name="connsiteX164" fmla="*/ 2910577 w 3584566"/>
              <a:gd name="connsiteY164" fmla="*/ 1047146 h 2106290"/>
              <a:gd name="connsiteX165" fmla="*/ 2782252 w 3584566"/>
              <a:gd name="connsiteY165" fmla="*/ 989737 h 2106290"/>
              <a:gd name="connsiteX166" fmla="*/ 2661806 w 3584566"/>
              <a:gd name="connsiteY166" fmla="*/ 972571 h 2106290"/>
              <a:gd name="connsiteX167" fmla="*/ 2401215 w 3584566"/>
              <a:gd name="connsiteY167" fmla="*/ 1110746 h 2106290"/>
              <a:gd name="connsiteX168" fmla="*/ 2232366 w 3584566"/>
              <a:gd name="connsiteY168" fmla="*/ 1476867 h 2106290"/>
              <a:gd name="connsiteX169" fmla="*/ 2277393 w 3584566"/>
              <a:gd name="connsiteY169" fmla="*/ 1722261 h 2106290"/>
              <a:gd name="connsiteX170" fmla="*/ 2358159 w 3584566"/>
              <a:gd name="connsiteY170" fmla="*/ 1803027 h 2106290"/>
              <a:gd name="connsiteX171" fmla="*/ 2352249 w 3584566"/>
              <a:gd name="connsiteY171" fmla="*/ 1804153 h 2106290"/>
              <a:gd name="connsiteX172" fmla="*/ 2051416 w 3584566"/>
              <a:gd name="connsiteY172" fmla="*/ 1813158 h 2106290"/>
              <a:gd name="connsiteX173" fmla="*/ 2038752 w 3584566"/>
              <a:gd name="connsiteY173" fmla="*/ 1813158 h 2106290"/>
              <a:gd name="connsiteX174" fmla="*/ 1991475 w 3584566"/>
              <a:gd name="connsiteY174" fmla="*/ 1759971 h 2106290"/>
              <a:gd name="connsiteX175" fmla="*/ 2005827 w 3584566"/>
              <a:gd name="connsiteY175" fmla="*/ 1687084 h 2106290"/>
              <a:gd name="connsiteX176" fmla="*/ 2145972 w 3584566"/>
              <a:gd name="connsiteY176" fmla="*/ 1057277 h 2106290"/>
              <a:gd name="connsiteX177" fmla="*/ 2238557 w 3584566"/>
              <a:gd name="connsiteY177" fmla="*/ 980451 h 2106290"/>
              <a:gd name="connsiteX178" fmla="*/ 2658710 w 3584566"/>
              <a:gd name="connsiteY178" fmla="*/ 963003 h 2106290"/>
              <a:gd name="connsiteX179" fmla="*/ 3035244 w 3584566"/>
              <a:gd name="connsiteY179" fmla="*/ 947525 h 2106290"/>
              <a:gd name="connsiteX180" fmla="*/ 3226325 w 3584566"/>
              <a:gd name="connsiteY180" fmla="*/ 940208 h 2106290"/>
              <a:gd name="connsiteX181" fmla="*/ 3314689 w 3584566"/>
              <a:gd name="connsiteY181" fmla="*/ 935706 h 2106290"/>
              <a:gd name="connsiteX182" fmla="*/ 3414028 w 3584566"/>
              <a:gd name="connsiteY182" fmla="*/ 924449 h 2106290"/>
              <a:gd name="connsiteX183" fmla="*/ 3514775 w 3584566"/>
              <a:gd name="connsiteY183" fmla="*/ 928107 h 2106290"/>
              <a:gd name="connsiteX184" fmla="*/ 3584566 w 3584566"/>
              <a:gd name="connsiteY184" fmla="*/ 993396 h 2106290"/>
              <a:gd name="connsiteX185" fmla="*/ 3584566 w 3584566"/>
              <a:gd name="connsiteY185" fmla="*/ 1032794 h 2106290"/>
              <a:gd name="connsiteX186" fmla="*/ 3439074 w 3584566"/>
              <a:gd name="connsiteY186" fmla="*/ 1421428 h 2106290"/>
              <a:gd name="connsiteX187" fmla="*/ 3435416 w 3584566"/>
              <a:gd name="connsiteY187" fmla="*/ 1409327 h 2106290"/>
              <a:gd name="connsiteX188" fmla="*/ 3369565 w 3584566"/>
              <a:gd name="connsiteY188" fmla="*/ 1269464 h 2106290"/>
              <a:gd name="connsiteX189" fmla="*/ 3362811 w 3584566"/>
              <a:gd name="connsiteY189" fmla="*/ 1243574 h 2106290"/>
              <a:gd name="connsiteX190" fmla="*/ 3405304 w 3584566"/>
              <a:gd name="connsiteY190" fmla="*/ 934299 h 2106290"/>
              <a:gd name="connsiteX191" fmla="*/ 3414028 w 3584566"/>
              <a:gd name="connsiteY191" fmla="*/ 924449 h 2106290"/>
              <a:gd name="connsiteX192" fmla="*/ 592277 w 3584566"/>
              <a:gd name="connsiteY192" fmla="*/ 545945 h 2106290"/>
              <a:gd name="connsiteX193" fmla="*/ 604378 w 3584566"/>
              <a:gd name="connsiteY193" fmla="*/ 552980 h 2106290"/>
              <a:gd name="connsiteX194" fmla="*/ 736081 w 3584566"/>
              <a:gd name="connsiteY194" fmla="*/ 660762 h 2106290"/>
              <a:gd name="connsiteX195" fmla="*/ 762534 w 3584566"/>
              <a:gd name="connsiteY195" fmla="*/ 713387 h 2106290"/>
              <a:gd name="connsiteX196" fmla="*/ 773790 w 3584566"/>
              <a:gd name="connsiteY196" fmla="*/ 791339 h 2106290"/>
              <a:gd name="connsiteX197" fmla="*/ 787298 w 3584566"/>
              <a:gd name="connsiteY197" fmla="*/ 814134 h 2106290"/>
              <a:gd name="connsiteX198" fmla="*/ 1849359 w 3584566"/>
              <a:gd name="connsiteY198" fmla="*/ 1592247 h 2106290"/>
              <a:gd name="connsiteX199" fmla="*/ 1935754 w 3584566"/>
              <a:gd name="connsiteY199" fmla="*/ 1654721 h 2106290"/>
              <a:gd name="connsiteX200" fmla="*/ 1974308 w 3584566"/>
              <a:gd name="connsiteY200" fmla="*/ 1546095 h 2106290"/>
              <a:gd name="connsiteX201" fmla="*/ 1978810 w 3584566"/>
              <a:gd name="connsiteY201" fmla="*/ 1546939 h 2106290"/>
              <a:gd name="connsiteX202" fmla="*/ 1968117 w 3584566"/>
              <a:gd name="connsiteY202" fmla="*/ 1629112 h 2106290"/>
              <a:gd name="connsiteX203" fmla="*/ 1957423 w 3584566"/>
              <a:gd name="connsiteY203" fmla="*/ 1730985 h 2106290"/>
              <a:gd name="connsiteX204" fmla="*/ 1963051 w 3584566"/>
              <a:gd name="connsiteY204" fmla="*/ 1793177 h 2106290"/>
              <a:gd name="connsiteX205" fmla="*/ 1842324 w 3584566"/>
              <a:gd name="connsiteY205" fmla="*/ 1711567 h 2106290"/>
              <a:gd name="connsiteX206" fmla="*/ 1822625 w 3584566"/>
              <a:gd name="connsiteY206" fmla="*/ 1697496 h 2106290"/>
              <a:gd name="connsiteX207" fmla="*/ 1823188 w 3584566"/>
              <a:gd name="connsiteY207" fmla="*/ 1698903 h 2106290"/>
              <a:gd name="connsiteX208" fmla="*/ 1814535 w 3584566"/>
              <a:gd name="connsiteY208" fmla="*/ 1693067 h 2106290"/>
              <a:gd name="connsiteX209" fmla="*/ 1814535 w 3584566"/>
              <a:gd name="connsiteY209" fmla="*/ 1700207 h 2106290"/>
              <a:gd name="connsiteX210" fmla="*/ 1814535 w 3584566"/>
              <a:gd name="connsiteY210" fmla="*/ 1930968 h 2106290"/>
              <a:gd name="connsiteX211" fmla="*/ 1812847 w 3584566"/>
              <a:gd name="connsiteY211" fmla="*/ 1971773 h 2106290"/>
              <a:gd name="connsiteX212" fmla="*/ 1736583 w 3584566"/>
              <a:gd name="connsiteY212" fmla="*/ 2077866 h 2106290"/>
              <a:gd name="connsiteX213" fmla="*/ 1479933 w 3584566"/>
              <a:gd name="connsiteY213" fmla="*/ 2079836 h 2106290"/>
              <a:gd name="connsiteX214" fmla="*/ 1416614 w 3584566"/>
              <a:gd name="connsiteY214" fmla="*/ 2010608 h 2106290"/>
              <a:gd name="connsiteX215" fmla="*/ 1407645 w 3584566"/>
              <a:gd name="connsiteY215" fmla="*/ 1990988 h 2106290"/>
              <a:gd name="connsiteX216" fmla="*/ 1370743 w 3584566"/>
              <a:gd name="connsiteY216" fmla="*/ 1960516 h 2106290"/>
              <a:gd name="connsiteX217" fmla="*/ 1197954 w 3584566"/>
              <a:gd name="connsiteY217" fmla="*/ 1882001 h 2106290"/>
              <a:gd name="connsiteX218" fmla="*/ 685778 w 3584566"/>
              <a:gd name="connsiteY218" fmla="*/ 1751706 h 2106290"/>
              <a:gd name="connsiteX219" fmla="*/ 556327 w 3584566"/>
              <a:gd name="connsiteY219" fmla="*/ 1735665 h 2106290"/>
              <a:gd name="connsiteX220" fmla="*/ 556327 w 3584566"/>
              <a:gd name="connsiteY220" fmla="*/ 1761274 h 2106290"/>
              <a:gd name="connsiteX221" fmla="*/ 546196 w 3584566"/>
              <a:gd name="connsiteY221" fmla="*/ 1936596 h 2106290"/>
              <a:gd name="connsiteX222" fmla="*/ 494135 w 3584566"/>
              <a:gd name="connsiteY222" fmla="*/ 1989502 h 2106290"/>
              <a:gd name="connsiteX223" fmla="*/ 258590 w 3584566"/>
              <a:gd name="connsiteY223" fmla="*/ 2021865 h 2106290"/>
              <a:gd name="connsiteX224" fmla="*/ 75951 w 3584566"/>
              <a:gd name="connsiteY224" fmla="*/ 2046066 h 2106290"/>
              <a:gd name="connsiteX225" fmla="*/ 57659 w 3584566"/>
              <a:gd name="connsiteY225" fmla="*/ 2047473 h 2106290"/>
              <a:gd name="connsiteX226" fmla="*/ 14321 w 3584566"/>
              <a:gd name="connsiteY226" fmla="*/ 2015392 h 2106290"/>
              <a:gd name="connsiteX227" fmla="*/ 3065 w 3584566"/>
              <a:gd name="connsiteY227" fmla="*/ 1946164 h 2106290"/>
              <a:gd name="connsiteX228" fmla="*/ 251 w 3584566"/>
              <a:gd name="connsiteY228" fmla="*/ 1875810 h 2106290"/>
              <a:gd name="connsiteX229" fmla="*/ 814 w 3584566"/>
              <a:gd name="connsiteY229" fmla="*/ 1407535 h 2106290"/>
              <a:gd name="connsiteX230" fmla="*/ 5598 w 3584566"/>
              <a:gd name="connsiteY230" fmla="*/ 1295250 h 2106290"/>
              <a:gd name="connsiteX231" fmla="*/ 71730 w 3584566"/>
              <a:gd name="connsiteY231" fmla="*/ 1226304 h 2106290"/>
              <a:gd name="connsiteX232" fmla="*/ 390855 w 3584566"/>
              <a:gd name="connsiteY232" fmla="*/ 1183810 h 2106290"/>
              <a:gd name="connsiteX233" fmla="*/ 487099 w 3584566"/>
              <a:gd name="connsiteY233" fmla="*/ 1171990 h 2106290"/>
              <a:gd name="connsiteX234" fmla="*/ 550980 w 3584566"/>
              <a:gd name="connsiteY234" fmla="*/ 1217580 h 2106290"/>
              <a:gd name="connsiteX235" fmla="*/ 557172 w 3584566"/>
              <a:gd name="connsiteY235" fmla="*/ 1287371 h 2106290"/>
              <a:gd name="connsiteX236" fmla="*/ 556327 w 3584566"/>
              <a:gd name="connsiteY236" fmla="*/ 1373202 h 2106290"/>
              <a:gd name="connsiteX237" fmla="*/ 592348 w 3584566"/>
              <a:gd name="connsiteY237" fmla="*/ 1419917 h 2106290"/>
              <a:gd name="connsiteX238" fmla="*/ 773298 w 3584566"/>
              <a:gd name="connsiteY238" fmla="*/ 1461004 h 2106290"/>
              <a:gd name="connsiteX239" fmla="*/ 1391005 w 3584566"/>
              <a:gd name="connsiteY239" fmla="*/ 1603963 h 2106290"/>
              <a:gd name="connsiteX240" fmla="*/ 1407609 w 3584566"/>
              <a:gd name="connsiteY240" fmla="*/ 1607284 h 2106290"/>
              <a:gd name="connsiteX241" fmla="*/ 1407609 w 3584566"/>
              <a:gd name="connsiteY241" fmla="*/ 1607059 h 2106290"/>
              <a:gd name="connsiteX242" fmla="*/ 1407609 w 3584566"/>
              <a:gd name="connsiteY242" fmla="*/ 1591862 h 2106290"/>
              <a:gd name="connsiteX243" fmla="*/ 1407504 w 3584566"/>
              <a:gd name="connsiteY243" fmla="*/ 1500402 h 2106290"/>
              <a:gd name="connsiteX244" fmla="*/ 1407598 w 3584566"/>
              <a:gd name="connsiteY244" fmla="*/ 1418604 h 2106290"/>
              <a:gd name="connsiteX245" fmla="*/ 1353787 w 3584566"/>
              <a:gd name="connsiteY245" fmla="*/ 1382311 h 2106290"/>
              <a:gd name="connsiteX246" fmla="*/ 796303 w 3584566"/>
              <a:gd name="connsiteY246" fmla="*/ 952309 h 2106290"/>
              <a:gd name="connsiteX247" fmla="*/ 634771 w 3584566"/>
              <a:gd name="connsiteY247" fmla="*/ 830456 h 2106290"/>
              <a:gd name="connsiteX248" fmla="*/ 575392 w 3584566"/>
              <a:gd name="connsiteY248" fmla="*/ 696502 h 2106290"/>
              <a:gd name="connsiteX249" fmla="*/ 589463 w 3584566"/>
              <a:gd name="connsiteY249" fmla="*/ 567895 h 2106290"/>
              <a:gd name="connsiteX250" fmla="*/ 592277 w 3584566"/>
              <a:gd name="connsiteY250" fmla="*/ 545945 h 2106290"/>
              <a:gd name="connsiteX251" fmla="*/ 1575261 w 3584566"/>
              <a:gd name="connsiteY251" fmla="*/ 0 h 2106290"/>
              <a:gd name="connsiteX252" fmla="*/ 1585392 w 3584566"/>
              <a:gd name="connsiteY252" fmla="*/ 2533 h 2106290"/>
              <a:gd name="connsiteX253" fmla="*/ 1887913 w 3584566"/>
              <a:gd name="connsiteY253" fmla="*/ 74294 h 2106290"/>
              <a:gd name="connsiteX254" fmla="*/ 2407124 w 3584566"/>
              <a:gd name="connsiteY254" fmla="*/ 334040 h 2106290"/>
              <a:gd name="connsiteX255" fmla="*/ 2738632 w 3584566"/>
              <a:gd name="connsiteY255" fmla="*/ 497542 h 2106290"/>
              <a:gd name="connsiteX256" fmla="*/ 3507458 w 3584566"/>
              <a:gd name="connsiteY256" fmla="*/ 879986 h 2106290"/>
              <a:gd name="connsiteX257" fmla="*/ 3521247 w 3584566"/>
              <a:gd name="connsiteY257" fmla="*/ 890398 h 2106290"/>
              <a:gd name="connsiteX258" fmla="*/ 3502111 w 3584566"/>
              <a:gd name="connsiteY258" fmla="*/ 891524 h 2106290"/>
              <a:gd name="connsiteX259" fmla="*/ 3254747 w 3584566"/>
              <a:gd name="connsiteY259" fmla="*/ 898559 h 2106290"/>
              <a:gd name="connsiteX260" fmla="*/ 2931682 w 3584566"/>
              <a:gd name="connsiteY260" fmla="*/ 910660 h 2106290"/>
              <a:gd name="connsiteX261" fmla="*/ 2599894 w 3584566"/>
              <a:gd name="connsiteY261" fmla="*/ 920509 h 2106290"/>
              <a:gd name="connsiteX262" fmla="*/ 2375043 w 3584566"/>
              <a:gd name="connsiteY262" fmla="*/ 928389 h 2106290"/>
              <a:gd name="connsiteX263" fmla="*/ 2283583 w 3584566"/>
              <a:gd name="connsiteY263" fmla="*/ 930640 h 2106290"/>
              <a:gd name="connsiteX264" fmla="*/ 2141468 w 3584566"/>
              <a:gd name="connsiteY264" fmla="*/ 1015346 h 2106290"/>
              <a:gd name="connsiteX265" fmla="*/ 2075617 w 3584566"/>
              <a:gd name="connsiteY265" fmla="*/ 1178004 h 2106290"/>
              <a:gd name="connsiteX266" fmla="*/ 1957704 w 3584566"/>
              <a:gd name="connsiteY266" fmla="*/ 1519361 h 2106290"/>
              <a:gd name="connsiteX267" fmla="*/ 1921402 w 3584566"/>
              <a:gd name="connsiteY267" fmla="*/ 1613635 h 2106290"/>
              <a:gd name="connsiteX268" fmla="*/ 1909301 w 3584566"/>
              <a:gd name="connsiteY268" fmla="*/ 1605193 h 2106290"/>
              <a:gd name="connsiteX269" fmla="*/ 1346470 w 3584566"/>
              <a:gd name="connsiteY269" fmla="*/ 1193201 h 2106290"/>
              <a:gd name="connsiteX270" fmla="*/ 808123 w 3584566"/>
              <a:gd name="connsiteY270" fmla="*/ 799782 h 2106290"/>
              <a:gd name="connsiteX271" fmla="*/ 796303 w 3584566"/>
              <a:gd name="connsiteY271" fmla="*/ 780646 h 2106290"/>
              <a:gd name="connsiteX272" fmla="*/ 784765 w 3584566"/>
              <a:gd name="connsiteY272" fmla="*/ 706915 h 2106290"/>
              <a:gd name="connsiteX273" fmla="*/ 745930 w 3584566"/>
              <a:gd name="connsiteY273" fmla="*/ 637687 h 2106290"/>
              <a:gd name="connsiteX274" fmla="*/ 603815 w 3584566"/>
              <a:gd name="connsiteY274" fmla="*/ 522870 h 2106290"/>
              <a:gd name="connsiteX275" fmla="*/ 595091 w 3584566"/>
              <a:gd name="connsiteY275" fmla="*/ 499512 h 2106290"/>
              <a:gd name="connsiteX276" fmla="*/ 652219 w 3584566"/>
              <a:gd name="connsiteY276" fmla="*/ 178699 h 2106290"/>
              <a:gd name="connsiteX277" fmla="*/ 685144 w 3584566"/>
              <a:gd name="connsiteY277" fmla="*/ 89771 h 2106290"/>
              <a:gd name="connsiteX278" fmla="*/ 792926 w 3584566"/>
              <a:gd name="connsiteY278" fmla="*/ 32081 h 2106290"/>
              <a:gd name="connsiteX279" fmla="*/ 950237 w 3584566"/>
              <a:gd name="connsiteY279" fmla="*/ 25046 h 2106290"/>
              <a:gd name="connsiteX280" fmla="*/ 1245442 w 3584566"/>
              <a:gd name="connsiteY280" fmla="*/ 16322 h 2106290"/>
              <a:gd name="connsiteX281" fmla="*/ 1551622 w 3584566"/>
              <a:gd name="connsiteY281" fmla="*/ 2533 h 2106290"/>
              <a:gd name="connsiteX282" fmla="*/ 1563723 w 3584566"/>
              <a:gd name="connsiteY282" fmla="*/ 281 h 2106290"/>
              <a:gd name="connsiteX283" fmla="*/ 1575261 w 3584566"/>
              <a:gd name="connsiteY283" fmla="*/ 0 h 2106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</a:cxnLst>
            <a:rect l="l" t="t" r="r" b="b"/>
            <a:pathLst>
              <a:path w="3584566" h="2106290">
                <a:moveTo>
                  <a:pt x="113380" y="1853015"/>
                </a:moveTo>
                <a:cubicBezTo>
                  <a:pt x="96495" y="1852734"/>
                  <a:pt x="81861" y="1862583"/>
                  <a:pt x="75670" y="1879468"/>
                </a:cubicBezTo>
                <a:cubicBezTo>
                  <a:pt x="68635" y="1898323"/>
                  <a:pt x="71449" y="1916334"/>
                  <a:pt x="84394" y="1932093"/>
                </a:cubicBezTo>
                <a:cubicBezTo>
                  <a:pt x="100716" y="1951792"/>
                  <a:pt x="129139" y="1950948"/>
                  <a:pt x="142928" y="1929279"/>
                </a:cubicBezTo>
                <a:cubicBezTo>
                  <a:pt x="148275" y="1920836"/>
                  <a:pt x="150245" y="1910424"/>
                  <a:pt x="153059" y="1902544"/>
                </a:cubicBezTo>
                <a:cubicBezTo>
                  <a:pt x="150808" y="1893258"/>
                  <a:pt x="149964" y="1886222"/>
                  <a:pt x="147712" y="1879750"/>
                </a:cubicBezTo>
                <a:cubicBezTo>
                  <a:pt x="141521" y="1862865"/>
                  <a:pt x="128576" y="1853297"/>
                  <a:pt x="113380" y="1853015"/>
                </a:cubicBezTo>
                <a:close/>
                <a:moveTo>
                  <a:pt x="443198" y="1805738"/>
                </a:moveTo>
                <a:cubicBezTo>
                  <a:pt x="422655" y="1806019"/>
                  <a:pt x="404926" y="1828251"/>
                  <a:pt x="404926" y="1853578"/>
                </a:cubicBezTo>
                <a:cubicBezTo>
                  <a:pt x="404926" y="1878624"/>
                  <a:pt x="423781" y="1900575"/>
                  <a:pt x="445731" y="1900856"/>
                </a:cubicBezTo>
                <a:cubicBezTo>
                  <a:pt x="465993" y="1901137"/>
                  <a:pt x="484848" y="1878624"/>
                  <a:pt x="484848" y="1853860"/>
                </a:cubicBezTo>
                <a:cubicBezTo>
                  <a:pt x="484848" y="1828532"/>
                  <a:pt x="464867" y="1805456"/>
                  <a:pt x="443198" y="1805738"/>
                </a:cubicBezTo>
                <a:close/>
                <a:moveTo>
                  <a:pt x="295174" y="1473386"/>
                </a:moveTo>
                <a:cubicBezTo>
                  <a:pt x="293204" y="1481547"/>
                  <a:pt x="291797" y="1488301"/>
                  <a:pt x="289827" y="1497025"/>
                </a:cubicBezTo>
                <a:cubicBezTo>
                  <a:pt x="327255" y="1503216"/>
                  <a:pt x="362714" y="1509407"/>
                  <a:pt x="398172" y="1515036"/>
                </a:cubicBezTo>
                <a:cubicBezTo>
                  <a:pt x="624148" y="1551620"/>
                  <a:pt x="850406" y="1587922"/>
                  <a:pt x="1076383" y="1624225"/>
                </a:cubicBezTo>
                <a:cubicBezTo>
                  <a:pt x="1141108" y="1634637"/>
                  <a:pt x="1205834" y="1645050"/>
                  <a:pt x="1270559" y="1655743"/>
                </a:cubicBezTo>
                <a:cubicBezTo>
                  <a:pt x="1280972" y="1657432"/>
                  <a:pt x="1289414" y="1657995"/>
                  <a:pt x="1289977" y="1644205"/>
                </a:cubicBezTo>
                <a:cubicBezTo>
                  <a:pt x="1289977" y="1640828"/>
                  <a:pt x="1290821" y="1637170"/>
                  <a:pt x="1291947" y="1632386"/>
                </a:cubicBezTo>
                <a:cubicBezTo>
                  <a:pt x="959314" y="1579198"/>
                  <a:pt x="628088" y="1526574"/>
                  <a:pt x="295174" y="1473386"/>
                </a:cubicBezTo>
                <a:close/>
                <a:moveTo>
                  <a:pt x="3290487" y="1327435"/>
                </a:moveTo>
                <a:cubicBezTo>
                  <a:pt x="3325946" y="1363456"/>
                  <a:pt x="3346207" y="1407075"/>
                  <a:pt x="3356339" y="1455760"/>
                </a:cubicBezTo>
                <a:cubicBezTo>
                  <a:pt x="3377445" y="1559321"/>
                  <a:pt x="3358590" y="1657816"/>
                  <a:pt x="3316659" y="1753216"/>
                </a:cubicBezTo>
                <a:cubicBezTo>
                  <a:pt x="3274165" y="1850586"/>
                  <a:pt x="3210565" y="1930789"/>
                  <a:pt x="3119387" y="1987072"/>
                </a:cubicBezTo>
                <a:cubicBezTo>
                  <a:pt x="3074079" y="2014932"/>
                  <a:pt x="3025113" y="2032662"/>
                  <a:pt x="2970518" y="2031817"/>
                </a:cubicBezTo>
                <a:cubicBezTo>
                  <a:pt x="2967423" y="2031817"/>
                  <a:pt x="2964046" y="2031536"/>
                  <a:pt x="2956729" y="2030973"/>
                </a:cubicBezTo>
                <a:cubicBezTo>
                  <a:pt x="3115166" y="1992982"/>
                  <a:pt x="3221822" y="1897019"/>
                  <a:pt x="3287392" y="1756030"/>
                </a:cubicBezTo>
                <a:cubicBezTo>
                  <a:pt x="3353243" y="1615041"/>
                  <a:pt x="3355776" y="1470957"/>
                  <a:pt x="3290487" y="1327435"/>
                </a:cubicBezTo>
                <a:close/>
                <a:moveTo>
                  <a:pt x="122104" y="1319452"/>
                </a:moveTo>
                <a:cubicBezTo>
                  <a:pt x="104937" y="1318608"/>
                  <a:pt x="92836" y="1327894"/>
                  <a:pt x="84957" y="1342528"/>
                </a:cubicBezTo>
                <a:cubicBezTo>
                  <a:pt x="82143" y="1348156"/>
                  <a:pt x="80173" y="1354629"/>
                  <a:pt x="79328" y="1361102"/>
                </a:cubicBezTo>
                <a:cubicBezTo>
                  <a:pt x="76514" y="1385022"/>
                  <a:pt x="96213" y="1411756"/>
                  <a:pt x="117882" y="1413445"/>
                </a:cubicBezTo>
                <a:cubicBezTo>
                  <a:pt x="139270" y="1415133"/>
                  <a:pt x="157843" y="1393464"/>
                  <a:pt x="158969" y="1367011"/>
                </a:cubicBezTo>
                <a:cubicBezTo>
                  <a:pt x="157562" y="1360257"/>
                  <a:pt x="156999" y="1353222"/>
                  <a:pt x="154466" y="1346749"/>
                </a:cubicBezTo>
                <a:cubicBezTo>
                  <a:pt x="148838" y="1331834"/>
                  <a:pt x="138988" y="1320296"/>
                  <a:pt x="122104" y="1319452"/>
                </a:cubicBezTo>
                <a:close/>
                <a:moveTo>
                  <a:pt x="442073" y="1278365"/>
                </a:moveTo>
                <a:cubicBezTo>
                  <a:pt x="423499" y="1278647"/>
                  <a:pt x="408866" y="1290466"/>
                  <a:pt x="404363" y="1310165"/>
                </a:cubicBezTo>
                <a:cubicBezTo>
                  <a:pt x="402675" y="1318045"/>
                  <a:pt x="402393" y="1327050"/>
                  <a:pt x="403800" y="1334930"/>
                </a:cubicBezTo>
                <a:cubicBezTo>
                  <a:pt x="408021" y="1358006"/>
                  <a:pt x="426032" y="1373202"/>
                  <a:pt x="444887" y="1371514"/>
                </a:cubicBezTo>
                <a:cubicBezTo>
                  <a:pt x="465430" y="1369544"/>
                  <a:pt x="480627" y="1350689"/>
                  <a:pt x="480908" y="1322548"/>
                </a:cubicBezTo>
                <a:cubicBezTo>
                  <a:pt x="480627" y="1320015"/>
                  <a:pt x="479782" y="1313542"/>
                  <a:pt x="477531" y="1307351"/>
                </a:cubicBezTo>
                <a:cubicBezTo>
                  <a:pt x="471903" y="1289341"/>
                  <a:pt x="457551" y="1278084"/>
                  <a:pt x="442073" y="1278365"/>
                </a:cubicBezTo>
                <a:close/>
                <a:moveTo>
                  <a:pt x="3141751" y="1260393"/>
                </a:moveTo>
                <a:cubicBezTo>
                  <a:pt x="3157871" y="1259808"/>
                  <a:pt x="3174333" y="1260810"/>
                  <a:pt x="3191148" y="1263554"/>
                </a:cubicBezTo>
                <a:cubicBezTo>
                  <a:pt x="3191992" y="1263836"/>
                  <a:pt x="3193118" y="1263836"/>
                  <a:pt x="3193962" y="1263836"/>
                </a:cubicBezTo>
                <a:cubicBezTo>
                  <a:pt x="3219853" y="1267213"/>
                  <a:pt x="3238426" y="1279032"/>
                  <a:pt x="3252497" y="1303234"/>
                </a:cubicBezTo>
                <a:cubicBezTo>
                  <a:pt x="3293583" y="1373306"/>
                  <a:pt x="3314127" y="1448444"/>
                  <a:pt x="3317222" y="1551161"/>
                </a:cubicBezTo>
                <a:cubicBezTo>
                  <a:pt x="3311031" y="1726201"/>
                  <a:pt x="3228013" y="1877602"/>
                  <a:pt x="3054099" y="1974691"/>
                </a:cubicBezTo>
                <a:cubicBezTo>
                  <a:pt x="3000349" y="2004521"/>
                  <a:pt x="2941251" y="2014089"/>
                  <a:pt x="2880184" y="2012119"/>
                </a:cubicBezTo>
                <a:cubicBezTo>
                  <a:pt x="2873430" y="2011837"/>
                  <a:pt x="2865832" y="2008179"/>
                  <a:pt x="2859922" y="2003958"/>
                </a:cubicBezTo>
                <a:cubicBezTo>
                  <a:pt x="2808705" y="1967937"/>
                  <a:pt x="2780563" y="1916156"/>
                  <a:pt x="2765930" y="1856778"/>
                </a:cubicBezTo>
                <a:cubicBezTo>
                  <a:pt x="2742853" y="1762503"/>
                  <a:pt x="2755236" y="1670481"/>
                  <a:pt x="2788161" y="1580709"/>
                </a:cubicBezTo>
                <a:cubicBezTo>
                  <a:pt x="2830374" y="1465047"/>
                  <a:pt x="2899602" y="1369648"/>
                  <a:pt x="3005695" y="1304359"/>
                </a:cubicBezTo>
                <a:cubicBezTo>
                  <a:pt x="3048119" y="1278188"/>
                  <a:pt x="3093392" y="1262147"/>
                  <a:pt x="3141751" y="1260393"/>
                </a:cubicBezTo>
                <a:close/>
                <a:moveTo>
                  <a:pt x="3134302" y="1239915"/>
                </a:moveTo>
                <a:cubicBezTo>
                  <a:pt x="3067888" y="1245543"/>
                  <a:pt x="3008791" y="1271433"/>
                  <a:pt x="2957011" y="1311676"/>
                </a:cubicBezTo>
                <a:cubicBezTo>
                  <a:pt x="2836002" y="1405950"/>
                  <a:pt x="2766492" y="1531461"/>
                  <a:pt x="2740602" y="1681174"/>
                </a:cubicBezTo>
                <a:cubicBezTo>
                  <a:pt x="2726531" y="1762784"/>
                  <a:pt x="2730190" y="1843551"/>
                  <a:pt x="2766492" y="1919251"/>
                </a:cubicBezTo>
                <a:cubicBezTo>
                  <a:pt x="2792383" y="1972720"/>
                  <a:pt x="2825308" y="2018591"/>
                  <a:pt x="2889471" y="2036883"/>
                </a:cubicBezTo>
                <a:cubicBezTo>
                  <a:pt x="2962639" y="2057708"/>
                  <a:pt x="3031023" y="2054331"/>
                  <a:pt x="3098562" y="2022531"/>
                </a:cubicBezTo>
                <a:cubicBezTo>
                  <a:pt x="3164413" y="1991575"/>
                  <a:pt x="3216757" y="1943734"/>
                  <a:pt x="3261220" y="1886889"/>
                </a:cubicBezTo>
                <a:cubicBezTo>
                  <a:pt x="3340298" y="1784735"/>
                  <a:pt x="3382229" y="1669355"/>
                  <a:pt x="3386450" y="1536245"/>
                </a:cubicBezTo>
                <a:cubicBezTo>
                  <a:pt x="3385043" y="1519360"/>
                  <a:pt x="3384480" y="1498535"/>
                  <a:pt x="3381666" y="1478274"/>
                </a:cubicBezTo>
                <a:cubicBezTo>
                  <a:pt x="3372661" y="1414674"/>
                  <a:pt x="3350711" y="1356421"/>
                  <a:pt x="3304558" y="1309987"/>
                </a:cubicBezTo>
                <a:cubicBezTo>
                  <a:pt x="3286266" y="1291414"/>
                  <a:pt x="3265160" y="1275655"/>
                  <a:pt x="3245180" y="1259051"/>
                </a:cubicBezTo>
                <a:cubicBezTo>
                  <a:pt x="3242084" y="1256518"/>
                  <a:pt x="3237863" y="1254830"/>
                  <a:pt x="3233923" y="1253423"/>
                </a:cubicBezTo>
                <a:cubicBezTo>
                  <a:pt x="3201842" y="1241885"/>
                  <a:pt x="3168635" y="1237101"/>
                  <a:pt x="3134302" y="1239915"/>
                </a:cubicBezTo>
                <a:close/>
                <a:moveTo>
                  <a:pt x="485006" y="1232130"/>
                </a:moveTo>
                <a:cubicBezTo>
                  <a:pt x="477812" y="1231228"/>
                  <a:pt x="469370" y="1231510"/>
                  <a:pt x="459520" y="1232776"/>
                </a:cubicBezTo>
                <a:cubicBezTo>
                  <a:pt x="348361" y="1247410"/>
                  <a:pt x="237484" y="1262043"/>
                  <a:pt x="126325" y="1275833"/>
                </a:cubicBezTo>
                <a:cubicBezTo>
                  <a:pt x="71730" y="1282587"/>
                  <a:pt x="55690" y="1296939"/>
                  <a:pt x="47528" y="1351252"/>
                </a:cubicBezTo>
                <a:cubicBezTo>
                  <a:pt x="46966" y="1356036"/>
                  <a:pt x="46403" y="1360539"/>
                  <a:pt x="46403" y="1365323"/>
                </a:cubicBezTo>
                <a:cubicBezTo>
                  <a:pt x="46403" y="1457908"/>
                  <a:pt x="46403" y="1550775"/>
                  <a:pt x="46403" y="1643642"/>
                </a:cubicBezTo>
                <a:cubicBezTo>
                  <a:pt x="45840" y="1643642"/>
                  <a:pt x="44996" y="1643642"/>
                  <a:pt x="44433" y="1643642"/>
                </a:cubicBezTo>
                <a:cubicBezTo>
                  <a:pt x="44433" y="1724409"/>
                  <a:pt x="44433" y="1804893"/>
                  <a:pt x="44714" y="1885660"/>
                </a:cubicBezTo>
                <a:cubicBezTo>
                  <a:pt x="44714" y="1903952"/>
                  <a:pt x="45559" y="1922244"/>
                  <a:pt x="48373" y="1940254"/>
                </a:cubicBezTo>
                <a:cubicBezTo>
                  <a:pt x="53720" y="1974024"/>
                  <a:pt x="68916" y="1985843"/>
                  <a:pt x="103249" y="1985281"/>
                </a:cubicBezTo>
                <a:cubicBezTo>
                  <a:pt x="108033" y="1984999"/>
                  <a:pt x="112817" y="1984718"/>
                  <a:pt x="117319" y="1984155"/>
                </a:cubicBezTo>
                <a:cubicBezTo>
                  <a:pt x="162346" y="1977964"/>
                  <a:pt x="207372" y="1971773"/>
                  <a:pt x="252399" y="1965863"/>
                </a:cubicBezTo>
                <a:cubicBezTo>
                  <a:pt x="323034" y="1956295"/>
                  <a:pt x="393951" y="1947852"/>
                  <a:pt x="464304" y="1937721"/>
                </a:cubicBezTo>
                <a:cubicBezTo>
                  <a:pt x="500044" y="1932656"/>
                  <a:pt x="516366" y="1916615"/>
                  <a:pt x="519743" y="1880875"/>
                </a:cubicBezTo>
                <a:cubicBezTo>
                  <a:pt x="523683" y="1839507"/>
                  <a:pt x="523965" y="1797577"/>
                  <a:pt x="523965" y="1755646"/>
                </a:cubicBezTo>
                <a:cubicBezTo>
                  <a:pt x="523965" y="1751143"/>
                  <a:pt x="521150" y="1745796"/>
                  <a:pt x="518336" y="1741856"/>
                </a:cubicBezTo>
                <a:cubicBezTo>
                  <a:pt x="516085" y="1739324"/>
                  <a:pt x="510457" y="1735947"/>
                  <a:pt x="508768" y="1736791"/>
                </a:cubicBezTo>
                <a:cubicBezTo>
                  <a:pt x="505673" y="1738479"/>
                  <a:pt x="502577" y="1743264"/>
                  <a:pt x="502577" y="1746922"/>
                </a:cubicBezTo>
                <a:cubicBezTo>
                  <a:pt x="502014" y="1763244"/>
                  <a:pt x="504265" y="1779848"/>
                  <a:pt x="502858" y="1796170"/>
                </a:cubicBezTo>
                <a:cubicBezTo>
                  <a:pt x="500607" y="1822060"/>
                  <a:pt x="498637" y="1848513"/>
                  <a:pt x="493009" y="1873840"/>
                </a:cubicBezTo>
                <a:cubicBezTo>
                  <a:pt x="487662" y="1898042"/>
                  <a:pt x="470496" y="1912675"/>
                  <a:pt x="444605" y="1916334"/>
                </a:cubicBezTo>
                <a:cubicBezTo>
                  <a:pt x="330914" y="1931812"/>
                  <a:pt x="217222" y="1948134"/>
                  <a:pt x="103530" y="1963612"/>
                </a:cubicBezTo>
                <a:cubicBezTo>
                  <a:pt x="79328" y="1966989"/>
                  <a:pt x="65539" y="1957983"/>
                  <a:pt x="59629" y="1934344"/>
                </a:cubicBezTo>
                <a:cubicBezTo>
                  <a:pt x="55127" y="1915771"/>
                  <a:pt x="51750" y="1896353"/>
                  <a:pt x="51750" y="1877498"/>
                </a:cubicBezTo>
                <a:cubicBezTo>
                  <a:pt x="51187" y="1715403"/>
                  <a:pt x="51187" y="1553027"/>
                  <a:pt x="51468" y="1390932"/>
                </a:cubicBezTo>
                <a:cubicBezTo>
                  <a:pt x="51468" y="1377986"/>
                  <a:pt x="54001" y="1364760"/>
                  <a:pt x="56534" y="1352096"/>
                </a:cubicBezTo>
                <a:cubicBezTo>
                  <a:pt x="63006" y="1320578"/>
                  <a:pt x="81017" y="1302286"/>
                  <a:pt x="114224" y="1298065"/>
                </a:cubicBezTo>
                <a:cubicBezTo>
                  <a:pt x="225946" y="1283994"/>
                  <a:pt x="337386" y="1268797"/>
                  <a:pt x="448827" y="1254445"/>
                </a:cubicBezTo>
                <a:cubicBezTo>
                  <a:pt x="475561" y="1251068"/>
                  <a:pt x="489350" y="1260073"/>
                  <a:pt x="494697" y="1286526"/>
                </a:cubicBezTo>
                <a:cubicBezTo>
                  <a:pt x="499200" y="1308477"/>
                  <a:pt x="499200" y="1331271"/>
                  <a:pt x="502014" y="1353503"/>
                </a:cubicBezTo>
                <a:cubicBezTo>
                  <a:pt x="503984" y="1367574"/>
                  <a:pt x="506798" y="1381082"/>
                  <a:pt x="510457" y="1394590"/>
                </a:cubicBezTo>
                <a:cubicBezTo>
                  <a:pt x="511301" y="1397967"/>
                  <a:pt x="516648" y="1399937"/>
                  <a:pt x="520025" y="1402470"/>
                </a:cubicBezTo>
                <a:cubicBezTo>
                  <a:pt x="522557" y="1398811"/>
                  <a:pt x="527623" y="1394871"/>
                  <a:pt x="527342" y="1391213"/>
                </a:cubicBezTo>
                <a:cubicBezTo>
                  <a:pt x="525653" y="1353222"/>
                  <a:pt x="524809" y="1315231"/>
                  <a:pt x="520306" y="1277521"/>
                </a:cubicBezTo>
                <a:cubicBezTo>
                  <a:pt x="516929" y="1248183"/>
                  <a:pt x="506587" y="1234834"/>
                  <a:pt x="485006" y="1232130"/>
                </a:cubicBezTo>
                <a:close/>
                <a:moveTo>
                  <a:pt x="3149780" y="1193763"/>
                </a:moveTo>
                <a:cubicBezTo>
                  <a:pt x="3255311" y="1186446"/>
                  <a:pt x="3344801" y="1241040"/>
                  <a:pt x="3390671" y="1342069"/>
                </a:cubicBezTo>
                <a:cubicBezTo>
                  <a:pt x="3426693" y="1421146"/>
                  <a:pt x="3434009" y="1504727"/>
                  <a:pt x="3422471" y="1589714"/>
                </a:cubicBezTo>
                <a:cubicBezTo>
                  <a:pt x="3402772" y="1736331"/>
                  <a:pt x="3341424" y="1863812"/>
                  <a:pt x="3238989" y="1970750"/>
                </a:cubicBezTo>
                <a:cubicBezTo>
                  <a:pt x="3181861" y="2030129"/>
                  <a:pt x="3115166" y="2075437"/>
                  <a:pt x="3034400" y="2096543"/>
                </a:cubicBezTo>
                <a:cubicBezTo>
                  <a:pt x="2900164" y="2131157"/>
                  <a:pt x="2783659" y="2072060"/>
                  <a:pt x="2731597" y="1943453"/>
                </a:cubicBezTo>
                <a:cubicBezTo>
                  <a:pt x="2710209" y="1889984"/>
                  <a:pt x="2701485" y="1834264"/>
                  <a:pt x="2701204" y="1750683"/>
                </a:cubicBezTo>
                <a:cubicBezTo>
                  <a:pt x="2714993" y="1560165"/>
                  <a:pt x="2799418" y="1380904"/>
                  <a:pt x="2980931" y="1253986"/>
                </a:cubicBezTo>
                <a:cubicBezTo>
                  <a:pt x="3031304" y="1218809"/>
                  <a:pt x="3087869" y="1197984"/>
                  <a:pt x="3149780" y="1193763"/>
                </a:cubicBezTo>
                <a:close/>
                <a:moveTo>
                  <a:pt x="3066480" y="1149300"/>
                </a:moveTo>
                <a:cubicBezTo>
                  <a:pt x="3106511" y="1145923"/>
                  <a:pt x="3147246" y="1151692"/>
                  <a:pt x="3188614" y="1167873"/>
                </a:cubicBezTo>
                <a:cubicBezTo>
                  <a:pt x="3191710" y="1168717"/>
                  <a:pt x="3194806" y="1170124"/>
                  <a:pt x="3197338" y="1171250"/>
                </a:cubicBezTo>
                <a:cubicBezTo>
                  <a:pt x="3168634" y="1173220"/>
                  <a:pt x="3139367" y="1173220"/>
                  <a:pt x="3110944" y="1178004"/>
                </a:cubicBezTo>
                <a:cubicBezTo>
                  <a:pt x="3035806" y="1190667"/>
                  <a:pt x="2971362" y="1226689"/>
                  <a:pt x="2914797" y="1276218"/>
                </a:cubicBezTo>
                <a:cubicBezTo>
                  <a:pt x="2786753" y="1388502"/>
                  <a:pt x="2711334" y="1530336"/>
                  <a:pt x="2686288" y="1698341"/>
                </a:cubicBezTo>
                <a:cubicBezTo>
                  <a:pt x="2673906" y="1781921"/>
                  <a:pt x="2677283" y="1864657"/>
                  <a:pt x="2708520" y="1944579"/>
                </a:cubicBezTo>
                <a:cubicBezTo>
                  <a:pt x="2723435" y="1982851"/>
                  <a:pt x="2744260" y="2017747"/>
                  <a:pt x="2773245" y="2047577"/>
                </a:cubicBezTo>
                <a:cubicBezTo>
                  <a:pt x="2776060" y="2050391"/>
                  <a:pt x="2778592" y="2053487"/>
                  <a:pt x="2780281" y="2057426"/>
                </a:cubicBezTo>
                <a:cubicBezTo>
                  <a:pt x="2753546" y="2043356"/>
                  <a:pt x="2730470" y="2024501"/>
                  <a:pt x="2711334" y="2001706"/>
                </a:cubicBezTo>
                <a:cubicBezTo>
                  <a:pt x="2646609" y="1924317"/>
                  <a:pt x="2613402" y="1835671"/>
                  <a:pt x="2618749" y="1733799"/>
                </a:cubicBezTo>
                <a:cubicBezTo>
                  <a:pt x="2624095" y="1629957"/>
                  <a:pt x="2644920" y="1530054"/>
                  <a:pt x="2696138" y="1438876"/>
                </a:cubicBezTo>
                <a:cubicBezTo>
                  <a:pt x="2756642" y="1331094"/>
                  <a:pt x="2838815" y="1243855"/>
                  <a:pt x="2948567" y="1185602"/>
                </a:cubicBezTo>
                <a:cubicBezTo>
                  <a:pt x="2987121" y="1165200"/>
                  <a:pt x="3026449" y="1152677"/>
                  <a:pt x="3066480" y="1149300"/>
                </a:cubicBezTo>
                <a:close/>
                <a:moveTo>
                  <a:pt x="2988282" y="1088056"/>
                </a:moveTo>
                <a:cubicBezTo>
                  <a:pt x="3000700" y="1088865"/>
                  <a:pt x="3013153" y="1090483"/>
                  <a:pt x="3025394" y="1092453"/>
                </a:cubicBezTo>
                <a:cubicBezTo>
                  <a:pt x="3069013" y="1099489"/>
                  <a:pt x="3110381" y="1113841"/>
                  <a:pt x="3150624" y="1133821"/>
                </a:cubicBezTo>
                <a:cubicBezTo>
                  <a:pt x="3148654" y="1133821"/>
                  <a:pt x="3146684" y="1134384"/>
                  <a:pt x="3144995" y="1134103"/>
                </a:cubicBezTo>
                <a:cubicBezTo>
                  <a:pt x="3071265" y="1117499"/>
                  <a:pt x="3002599" y="1134103"/>
                  <a:pt x="2937311" y="1168435"/>
                </a:cubicBezTo>
                <a:cubicBezTo>
                  <a:pt x="2868364" y="1204457"/>
                  <a:pt x="2810393" y="1254830"/>
                  <a:pt x="2759175" y="1313083"/>
                </a:cubicBezTo>
                <a:cubicBezTo>
                  <a:pt x="2657865" y="1428182"/>
                  <a:pt x="2610869" y="1564105"/>
                  <a:pt x="2598768" y="1715507"/>
                </a:cubicBezTo>
                <a:cubicBezTo>
                  <a:pt x="2591170" y="1810906"/>
                  <a:pt x="2614809" y="1896457"/>
                  <a:pt x="2664901" y="1976097"/>
                </a:cubicBezTo>
                <a:cubicBezTo>
                  <a:pt x="2677002" y="1994952"/>
                  <a:pt x="2693042" y="2012400"/>
                  <a:pt x="2707958" y="2031255"/>
                </a:cubicBezTo>
                <a:cubicBezTo>
                  <a:pt x="2561903" y="1949926"/>
                  <a:pt x="2484514" y="1829761"/>
                  <a:pt x="2494926" y="1660068"/>
                </a:cubicBezTo>
                <a:cubicBezTo>
                  <a:pt x="2498584" y="1600126"/>
                  <a:pt x="2510122" y="1541592"/>
                  <a:pt x="2534887" y="1486998"/>
                </a:cubicBezTo>
                <a:cubicBezTo>
                  <a:pt x="2583853" y="1378371"/>
                  <a:pt x="2646609" y="1279032"/>
                  <a:pt x="2733848" y="1196577"/>
                </a:cubicBezTo>
                <a:cubicBezTo>
                  <a:pt x="2795196" y="1138324"/>
                  <a:pt x="2865831" y="1097237"/>
                  <a:pt x="2951382" y="1088513"/>
                </a:cubicBezTo>
                <a:cubicBezTo>
                  <a:pt x="2963483" y="1087247"/>
                  <a:pt x="2975865" y="1087247"/>
                  <a:pt x="2988282" y="1088056"/>
                </a:cubicBezTo>
                <a:close/>
                <a:moveTo>
                  <a:pt x="2711053" y="991707"/>
                </a:moveTo>
                <a:cubicBezTo>
                  <a:pt x="2723436" y="991989"/>
                  <a:pt x="2736381" y="994240"/>
                  <a:pt x="2747637" y="999024"/>
                </a:cubicBezTo>
                <a:cubicBezTo>
                  <a:pt x="2798011" y="1020130"/>
                  <a:pt x="2848102" y="1042643"/>
                  <a:pt x="2898194" y="1064594"/>
                </a:cubicBezTo>
                <a:cubicBezTo>
                  <a:pt x="2902416" y="1066564"/>
                  <a:pt x="2906355" y="1068815"/>
                  <a:pt x="2912546" y="1071910"/>
                </a:cubicBezTo>
                <a:cubicBezTo>
                  <a:pt x="2907763" y="1073599"/>
                  <a:pt x="2905230" y="1074725"/>
                  <a:pt x="2902416" y="1075569"/>
                </a:cubicBezTo>
                <a:cubicBezTo>
                  <a:pt x="2823619" y="1095549"/>
                  <a:pt x="2758612" y="1138887"/>
                  <a:pt x="2702892" y="1196296"/>
                </a:cubicBezTo>
                <a:cubicBezTo>
                  <a:pt x="2617905" y="1283535"/>
                  <a:pt x="2552054" y="1384281"/>
                  <a:pt x="2508153" y="1497692"/>
                </a:cubicBezTo>
                <a:cubicBezTo>
                  <a:pt x="2472132" y="1590840"/>
                  <a:pt x="2460875" y="1687366"/>
                  <a:pt x="2484233" y="1786142"/>
                </a:cubicBezTo>
                <a:cubicBezTo>
                  <a:pt x="2490142" y="1810626"/>
                  <a:pt x="2499148" y="1834546"/>
                  <a:pt x="2507308" y="1860999"/>
                </a:cubicBezTo>
                <a:cubicBezTo>
                  <a:pt x="2451025" y="1829480"/>
                  <a:pt x="2394742" y="1801902"/>
                  <a:pt x="2343525" y="1767006"/>
                </a:cubicBezTo>
                <a:cubicBezTo>
                  <a:pt x="2319886" y="1751247"/>
                  <a:pt x="2303001" y="1723105"/>
                  <a:pt x="2288086" y="1697497"/>
                </a:cubicBezTo>
                <a:cubicBezTo>
                  <a:pt x="2250376" y="1632208"/>
                  <a:pt x="2243060" y="1560447"/>
                  <a:pt x="2251783" y="1486435"/>
                </a:cubicBezTo>
                <a:cubicBezTo>
                  <a:pt x="2268950" y="1344039"/>
                  <a:pt x="2329735" y="1221061"/>
                  <a:pt x="2424854" y="1115530"/>
                </a:cubicBezTo>
                <a:cubicBezTo>
                  <a:pt x="2500555" y="1031387"/>
                  <a:pt x="2596799" y="989456"/>
                  <a:pt x="2711053" y="991707"/>
                </a:cubicBezTo>
                <a:close/>
                <a:moveTo>
                  <a:pt x="3314689" y="935706"/>
                </a:moveTo>
                <a:cubicBezTo>
                  <a:pt x="3358027" y="934017"/>
                  <a:pt x="3379415" y="956249"/>
                  <a:pt x="3372942" y="999024"/>
                </a:cubicBezTo>
                <a:cubicBezTo>
                  <a:pt x="3361404" y="1075006"/>
                  <a:pt x="3348178" y="1150707"/>
                  <a:pt x="3335796" y="1226407"/>
                </a:cubicBezTo>
                <a:cubicBezTo>
                  <a:pt x="3335796" y="1227252"/>
                  <a:pt x="3334670" y="1228377"/>
                  <a:pt x="3333544" y="1230629"/>
                </a:cubicBezTo>
                <a:cubicBezTo>
                  <a:pt x="3329886" y="1228096"/>
                  <a:pt x="3326509" y="1226126"/>
                  <a:pt x="3323132" y="1223875"/>
                </a:cubicBezTo>
                <a:cubicBezTo>
                  <a:pt x="3316941" y="1219654"/>
                  <a:pt x="3311594" y="1213181"/>
                  <a:pt x="3304840" y="1210930"/>
                </a:cubicBezTo>
                <a:cubicBezTo>
                  <a:pt x="3273603" y="1199954"/>
                  <a:pt x="3253059" y="1172376"/>
                  <a:pt x="3223792" y="1159149"/>
                </a:cubicBezTo>
                <a:cubicBezTo>
                  <a:pt x="3222104" y="1158305"/>
                  <a:pt x="3219853" y="1157179"/>
                  <a:pt x="3219290" y="1155772"/>
                </a:cubicBezTo>
                <a:cubicBezTo>
                  <a:pt x="3213380" y="1135792"/>
                  <a:pt x="3194807" y="1131289"/>
                  <a:pt x="3179610" y="1122847"/>
                </a:cubicBezTo>
                <a:cubicBezTo>
                  <a:pt x="3120794" y="1091047"/>
                  <a:pt x="3056913" y="1074443"/>
                  <a:pt x="2991343" y="1064594"/>
                </a:cubicBezTo>
                <a:cubicBezTo>
                  <a:pt x="2989373" y="1064312"/>
                  <a:pt x="2987403" y="1063749"/>
                  <a:pt x="2985715" y="1064312"/>
                </a:cubicBezTo>
                <a:cubicBezTo>
                  <a:pt x="2957573" y="1071629"/>
                  <a:pt x="2934497" y="1058121"/>
                  <a:pt x="2910577" y="1047146"/>
                </a:cubicBezTo>
                <a:cubicBezTo>
                  <a:pt x="2868083" y="1027728"/>
                  <a:pt x="2823901" y="1011125"/>
                  <a:pt x="2782252" y="989737"/>
                </a:cubicBezTo>
                <a:cubicBezTo>
                  <a:pt x="2743416" y="969475"/>
                  <a:pt x="2703455" y="968350"/>
                  <a:pt x="2661806" y="972571"/>
                </a:cubicBezTo>
                <a:cubicBezTo>
                  <a:pt x="2556275" y="983265"/>
                  <a:pt x="2469318" y="1031105"/>
                  <a:pt x="2401215" y="1110746"/>
                </a:cubicBezTo>
                <a:cubicBezTo>
                  <a:pt x="2310881" y="1216558"/>
                  <a:pt x="2249814" y="1337004"/>
                  <a:pt x="2232366" y="1476867"/>
                </a:cubicBezTo>
                <a:cubicBezTo>
                  <a:pt x="2221672" y="1563262"/>
                  <a:pt x="2230678" y="1646560"/>
                  <a:pt x="2277393" y="1722261"/>
                </a:cubicBezTo>
                <a:cubicBezTo>
                  <a:pt x="2297655" y="1755187"/>
                  <a:pt x="2320731" y="1785861"/>
                  <a:pt x="2358159" y="1803027"/>
                </a:cubicBezTo>
                <a:cubicBezTo>
                  <a:pt x="2356189" y="1803309"/>
                  <a:pt x="2354219" y="1804153"/>
                  <a:pt x="2352249" y="1804153"/>
                </a:cubicBezTo>
                <a:cubicBezTo>
                  <a:pt x="2252065" y="1807249"/>
                  <a:pt x="2151600" y="1810063"/>
                  <a:pt x="2051416" y="1813158"/>
                </a:cubicBezTo>
                <a:cubicBezTo>
                  <a:pt x="2047195" y="1813158"/>
                  <a:pt x="2042974" y="1813440"/>
                  <a:pt x="2038752" y="1813158"/>
                </a:cubicBezTo>
                <a:cubicBezTo>
                  <a:pt x="2006953" y="1812033"/>
                  <a:pt x="1987816" y="1791771"/>
                  <a:pt x="1991475" y="1759971"/>
                </a:cubicBezTo>
                <a:cubicBezTo>
                  <a:pt x="1994289" y="1735488"/>
                  <a:pt x="2000480" y="1711286"/>
                  <a:pt x="2005827" y="1687084"/>
                </a:cubicBezTo>
                <a:cubicBezTo>
                  <a:pt x="2052542" y="1477149"/>
                  <a:pt x="2098975" y="1267213"/>
                  <a:pt x="2145972" y="1057277"/>
                </a:cubicBezTo>
                <a:cubicBezTo>
                  <a:pt x="2156666" y="1009718"/>
                  <a:pt x="2189873" y="982702"/>
                  <a:pt x="2238557" y="980451"/>
                </a:cubicBezTo>
                <a:cubicBezTo>
                  <a:pt x="2378702" y="974541"/>
                  <a:pt x="2518566" y="968631"/>
                  <a:pt x="2658710" y="963003"/>
                </a:cubicBezTo>
                <a:cubicBezTo>
                  <a:pt x="2784222" y="957656"/>
                  <a:pt x="2909733" y="952590"/>
                  <a:pt x="3035244" y="947525"/>
                </a:cubicBezTo>
                <a:cubicBezTo>
                  <a:pt x="3098844" y="944992"/>
                  <a:pt x="3162725" y="942741"/>
                  <a:pt x="3226325" y="940208"/>
                </a:cubicBezTo>
                <a:cubicBezTo>
                  <a:pt x="3255874" y="939083"/>
                  <a:pt x="3285141" y="936831"/>
                  <a:pt x="3314689" y="935706"/>
                </a:cubicBezTo>
                <a:close/>
                <a:moveTo>
                  <a:pt x="3414028" y="924449"/>
                </a:moveTo>
                <a:cubicBezTo>
                  <a:pt x="3447798" y="924730"/>
                  <a:pt x="3481568" y="923886"/>
                  <a:pt x="3514775" y="928107"/>
                </a:cubicBezTo>
                <a:cubicBezTo>
                  <a:pt x="3552203" y="932610"/>
                  <a:pt x="3576123" y="955686"/>
                  <a:pt x="3584566" y="993396"/>
                </a:cubicBezTo>
                <a:cubicBezTo>
                  <a:pt x="3584566" y="1006622"/>
                  <a:pt x="3584566" y="1019567"/>
                  <a:pt x="3584566" y="1032794"/>
                </a:cubicBezTo>
                <a:cubicBezTo>
                  <a:pt x="3547701" y="1166185"/>
                  <a:pt x="3486633" y="1290852"/>
                  <a:pt x="3439074" y="1421428"/>
                </a:cubicBezTo>
                <a:cubicBezTo>
                  <a:pt x="3437949" y="1417489"/>
                  <a:pt x="3436260" y="1413549"/>
                  <a:pt x="3435416" y="1409327"/>
                </a:cubicBezTo>
                <a:cubicBezTo>
                  <a:pt x="3423315" y="1358110"/>
                  <a:pt x="3403897" y="1310269"/>
                  <a:pt x="3369565" y="1269464"/>
                </a:cubicBezTo>
                <a:cubicBezTo>
                  <a:pt x="3362811" y="1261584"/>
                  <a:pt x="3361403" y="1253142"/>
                  <a:pt x="3362811" y="1243574"/>
                </a:cubicBezTo>
                <a:cubicBezTo>
                  <a:pt x="3376881" y="1140576"/>
                  <a:pt x="3390952" y="1037297"/>
                  <a:pt x="3405304" y="934299"/>
                </a:cubicBezTo>
                <a:cubicBezTo>
                  <a:pt x="3405867" y="930640"/>
                  <a:pt x="3410933" y="924449"/>
                  <a:pt x="3414028" y="924449"/>
                </a:cubicBezTo>
                <a:close/>
                <a:moveTo>
                  <a:pt x="592277" y="545945"/>
                </a:moveTo>
                <a:cubicBezTo>
                  <a:pt x="597061" y="548478"/>
                  <a:pt x="601001" y="550448"/>
                  <a:pt x="604378" y="552980"/>
                </a:cubicBezTo>
                <a:cubicBezTo>
                  <a:pt x="648279" y="588720"/>
                  <a:pt x="692461" y="624460"/>
                  <a:pt x="736081" y="660762"/>
                </a:cubicBezTo>
                <a:cubicBezTo>
                  <a:pt x="752121" y="673989"/>
                  <a:pt x="760001" y="692562"/>
                  <a:pt x="762534" y="713387"/>
                </a:cubicBezTo>
                <a:cubicBezTo>
                  <a:pt x="765629" y="739559"/>
                  <a:pt x="768725" y="765730"/>
                  <a:pt x="773790" y="791339"/>
                </a:cubicBezTo>
                <a:cubicBezTo>
                  <a:pt x="775197" y="799782"/>
                  <a:pt x="780544" y="809350"/>
                  <a:pt x="787298" y="814134"/>
                </a:cubicBezTo>
                <a:cubicBezTo>
                  <a:pt x="1141037" y="1073880"/>
                  <a:pt x="1495339" y="1333064"/>
                  <a:pt x="1849359" y="1592247"/>
                </a:cubicBezTo>
                <a:cubicBezTo>
                  <a:pt x="1877219" y="1612790"/>
                  <a:pt x="1905361" y="1632771"/>
                  <a:pt x="1935754" y="1654721"/>
                </a:cubicBezTo>
                <a:cubicBezTo>
                  <a:pt x="1948980" y="1617574"/>
                  <a:pt x="1961644" y="1581835"/>
                  <a:pt x="1974308" y="1546095"/>
                </a:cubicBezTo>
                <a:cubicBezTo>
                  <a:pt x="1975715" y="1546376"/>
                  <a:pt x="1977403" y="1546658"/>
                  <a:pt x="1978810" y="1546939"/>
                </a:cubicBezTo>
                <a:cubicBezTo>
                  <a:pt x="1975152" y="1574236"/>
                  <a:pt x="1971494" y="1601534"/>
                  <a:pt x="1968117" y="1629112"/>
                </a:cubicBezTo>
                <a:cubicBezTo>
                  <a:pt x="1963895" y="1662882"/>
                  <a:pt x="1958830" y="1696933"/>
                  <a:pt x="1957423" y="1730985"/>
                </a:cubicBezTo>
                <a:cubicBezTo>
                  <a:pt x="1956579" y="1750965"/>
                  <a:pt x="1960518" y="1771508"/>
                  <a:pt x="1963051" y="1793177"/>
                </a:cubicBezTo>
                <a:lnTo>
                  <a:pt x="1842324" y="1711567"/>
                </a:lnTo>
                <a:cubicBezTo>
                  <a:pt x="1835851" y="1707064"/>
                  <a:pt x="1829097" y="1702280"/>
                  <a:pt x="1822625" y="1697496"/>
                </a:cubicBezTo>
                <a:cubicBezTo>
                  <a:pt x="1822625" y="1697778"/>
                  <a:pt x="1822625" y="1698059"/>
                  <a:pt x="1823188" y="1698903"/>
                </a:cubicBezTo>
                <a:lnTo>
                  <a:pt x="1814535" y="1693067"/>
                </a:lnTo>
                <a:lnTo>
                  <a:pt x="1814535" y="1700207"/>
                </a:lnTo>
                <a:cubicBezTo>
                  <a:pt x="1814535" y="1777034"/>
                  <a:pt x="1814535" y="1854141"/>
                  <a:pt x="1814535" y="1930968"/>
                </a:cubicBezTo>
                <a:cubicBezTo>
                  <a:pt x="1814535" y="1944757"/>
                  <a:pt x="1813973" y="1958265"/>
                  <a:pt x="1812847" y="1971773"/>
                </a:cubicBezTo>
                <a:cubicBezTo>
                  <a:pt x="1808907" y="2022428"/>
                  <a:pt x="1782454" y="2057323"/>
                  <a:pt x="1736583" y="2077866"/>
                </a:cubicBezTo>
                <a:cubicBezTo>
                  <a:pt x="1651315" y="2115857"/>
                  <a:pt x="1565483" y="2115013"/>
                  <a:pt x="1479933" y="2079836"/>
                </a:cubicBezTo>
                <a:cubicBezTo>
                  <a:pt x="1448696" y="2066891"/>
                  <a:pt x="1426182" y="2044378"/>
                  <a:pt x="1416614" y="2010608"/>
                </a:cubicBezTo>
                <a:lnTo>
                  <a:pt x="1407645" y="1990988"/>
                </a:lnTo>
                <a:lnTo>
                  <a:pt x="1370743" y="1960516"/>
                </a:lnTo>
                <a:cubicBezTo>
                  <a:pt x="1313334" y="1933500"/>
                  <a:pt x="1256770" y="1905359"/>
                  <a:pt x="1197954" y="1882001"/>
                </a:cubicBezTo>
                <a:cubicBezTo>
                  <a:pt x="1032763" y="1816713"/>
                  <a:pt x="861100" y="1775345"/>
                  <a:pt x="685778" y="1751706"/>
                </a:cubicBezTo>
                <a:cubicBezTo>
                  <a:pt x="643566" y="1745796"/>
                  <a:pt x="601072" y="1741294"/>
                  <a:pt x="556327" y="1735665"/>
                </a:cubicBezTo>
                <a:cubicBezTo>
                  <a:pt x="556327" y="1745796"/>
                  <a:pt x="556609" y="1753394"/>
                  <a:pt x="556327" y="1761274"/>
                </a:cubicBezTo>
                <a:cubicBezTo>
                  <a:pt x="553232" y="1819808"/>
                  <a:pt x="551262" y="1878343"/>
                  <a:pt x="546196" y="1936596"/>
                </a:cubicBezTo>
                <a:cubicBezTo>
                  <a:pt x="543382" y="1970084"/>
                  <a:pt x="527904" y="1984436"/>
                  <a:pt x="494135" y="1989502"/>
                </a:cubicBezTo>
                <a:cubicBezTo>
                  <a:pt x="415620" y="2001040"/>
                  <a:pt x="337105" y="2011171"/>
                  <a:pt x="258590" y="2021865"/>
                </a:cubicBezTo>
                <a:cubicBezTo>
                  <a:pt x="197804" y="2030026"/>
                  <a:pt x="136737" y="2038187"/>
                  <a:pt x="75951" y="2046066"/>
                </a:cubicBezTo>
                <a:cubicBezTo>
                  <a:pt x="69760" y="2046910"/>
                  <a:pt x="63851" y="2047473"/>
                  <a:pt x="57659" y="2047473"/>
                </a:cubicBezTo>
                <a:cubicBezTo>
                  <a:pt x="33458" y="2047473"/>
                  <a:pt x="19950" y="2038750"/>
                  <a:pt x="14321" y="2015392"/>
                </a:cubicBezTo>
                <a:cubicBezTo>
                  <a:pt x="8975" y="1992597"/>
                  <a:pt x="5316" y="1969521"/>
                  <a:pt x="3065" y="1946164"/>
                </a:cubicBezTo>
                <a:cubicBezTo>
                  <a:pt x="814" y="1922806"/>
                  <a:pt x="251" y="1899167"/>
                  <a:pt x="251" y="1875810"/>
                </a:cubicBezTo>
                <a:cubicBezTo>
                  <a:pt x="-31" y="1719625"/>
                  <a:pt x="-312" y="1563439"/>
                  <a:pt x="814" y="1407535"/>
                </a:cubicBezTo>
                <a:cubicBezTo>
                  <a:pt x="1095" y="1370107"/>
                  <a:pt x="2221" y="1332679"/>
                  <a:pt x="5598" y="1295250"/>
                </a:cubicBezTo>
                <a:cubicBezTo>
                  <a:pt x="9256" y="1252194"/>
                  <a:pt x="28955" y="1232213"/>
                  <a:pt x="71730" y="1226304"/>
                </a:cubicBezTo>
                <a:cubicBezTo>
                  <a:pt x="177824" y="1211389"/>
                  <a:pt x="284480" y="1197881"/>
                  <a:pt x="390855" y="1183810"/>
                </a:cubicBezTo>
                <a:cubicBezTo>
                  <a:pt x="422936" y="1179589"/>
                  <a:pt x="455018" y="1175649"/>
                  <a:pt x="487099" y="1171990"/>
                </a:cubicBezTo>
                <a:cubicBezTo>
                  <a:pt x="518618" y="1168332"/>
                  <a:pt x="545352" y="1186343"/>
                  <a:pt x="550980" y="1217580"/>
                </a:cubicBezTo>
                <a:cubicBezTo>
                  <a:pt x="555202" y="1240374"/>
                  <a:pt x="556609" y="1264013"/>
                  <a:pt x="557172" y="1287371"/>
                </a:cubicBezTo>
                <a:cubicBezTo>
                  <a:pt x="557734" y="1316075"/>
                  <a:pt x="556609" y="1344498"/>
                  <a:pt x="556327" y="1373202"/>
                </a:cubicBezTo>
                <a:cubicBezTo>
                  <a:pt x="556046" y="1401625"/>
                  <a:pt x="564207" y="1413445"/>
                  <a:pt x="592348" y="1419917"/>
                </a:cubicBezTo>
                <a:cubicBezTo>
                  <a:pt x="652571" y="1433988"/>
                  <a:pt x="713076" y="1447215"/>
                  <a:pt x="773298" y="1461004"/>
                </a:cubicBezTo>
                <a:cubicBezTo>
                  <a:pt x="979294" y="1508563"/>
                  <a:pt x="1185009" y="1556404"/>
                  <a:pt x="1391005" y="1603963"/>
                </a:cubicBezTo>
                <a:lnTo>
                  <a:pt x="1407609" y="1607284"/>
                </a:lnTo>
                <a:lnTo>
                  <a:pt x="1407609" y="1607059"/>
                </a:lnTo>
                <a:cubicBezTo>
                  <a:pt x="1407609" y="1600868"/>
                  <a:pt x="1407609" y="1596365"/>
                  <a:pt x="1407609" y="1591862"/>
                </a:cubicBezTo>
                <a:cubicBezTo>
                  <a:pt x="1407609" y="1564424"/>
                  <a:pt x="1407539" y="1532413"/>
                  <a:pt x="1407504" y="1500402"/>
                </a:cubicBezTo>
                <a:lnTo>
                  <a:pt x="1407598" y="1418604"/>
                </a:lnTo>
                <a:lnTo>
                  <a:pt x="1353787" y="1382311"/>
                </a:lnTo>
                <a:cubicBezTo>
                  <a:pt x="1167772" y="1239071"/>
                  <a:pt x="982037" y="1095549"/>
                  <a:pt x="796303" y="952309"/>
                </a:cubicBezTo>
                <a:cubicBezTo>
                  <a:pt x="742834" y="911222"/>
                  <a:pt x="689928" y="869291"/>
                  <a:pt x="634771" y="830456"/>
                </a:cubicBezTo>
                <a:cubicBezTo>
                  <a:pt x="586930" y="796686"/>
                  <a:pt x="570327" y="751660"/>
                  <a:pt x="575392" y="696502"/>
                </a:cubicBezTo>
                <a:cubicBezTo>
                  <a:pt x="579332" y="653446"/>
                  <a:pt x="584679" y="610671"/>
                  <a:pt x="589463" y="567895"/>
                </a:cubicBezTo>
                <a:cubicBezTo>
                  <a:pt x="590307" y="561423"/>
                  <a:pt x="591152" y="554950"/>
                  <a:pt x="592277" y="545945"/>
                </a:cubicBezTo>
                <a:close/>
                <a:moveTo>
                  <a:pt x="1575261" y="0"/>
                </a:moveTo>
                <a:cubicBezTo>
                  <a:pt x="1578638" y="844"/>
                  <a:pt x="1582015" y="2814"/>
                  <a:pt x="1585392" y="2533"/>
                </a:cubicBezTo>
                <a:cubicBezTo>
                  <a:pt x="1693455" y="-3940"/>
                  <a:pt x="1792513" y="25890"/>
                  <a:pt x="1887913" y="74294"/>
                </a:cubicBezTo>
                <a:cubicBezTo>
                  <a:pt x="2060702" y="161532"/>
                  <a:pt x="2233773" y="247645"/>
                  <a:pt x="2407124" y="334040"/>
                </a:cubicBezTo>
                <a:cubicBezTo>
                  <a:pt x="2517439" y="388916"/>
                  <a:pt x="2628317" y="442666"/>
                  <a:pt x="2738632" y="497542"/>
                </a:cubicBezTo>
                <a:cubicBezTo>
                  <a:pt x="2995001" y="624742"/>
                  <a:pt x="3251370" y="752504"/>
                  <a:pt x="3507458" y="879986"/>
                </a:cubicBezTo>
                <a:cubicBezTo>
                  <a:pt x="3512242" y="882518"/>
                  <a:pt x="3517026" y="885332"/>
                  <a:pt x="3521247" y="890398"/>
                </a:cubicBezTo>
                <a:cubicBezTo>
                  <a:pt x="3514775" y="890679"/>
                  <a:pt x="3508584" y="891242"/>
                  <a:pt x="3502111" y="891524"/>
                </a:cubicBezTo>
                <a:cubicBezTo>
                  <a:pt x="3419657" y="893775"/>
                  <a:pt x="3337202" y="895745"/>
                  <a:pt x="3254747" y="898559"/>
                </a:cubicBezTo>
                <a:cubicBezTo>
                  <a:pt x="3146965" y="902217"/>
                  <a:pt x="3039464" y="907001"/>
                  <a:pt x="2931682" y="910660"/>
                </a:cubicBezTo>
                <a:cubicBezTo>
                  <a:pt x="2821086" y="914318"/>
                  <a:pt x="2710490" y="917132"/>
                  <a:pt x="2599894" y="920509"/>
                </a:cubicBezTo>
                <a:cubicBezTo>
                  <a:pt x="2525037" y="922761"/>
                  <a:pt x="2450181" y="925856"/>
                  <a:pt x="2375043" y="928389"/>
                </a:cubicBezTo>
                <a:cubicBezTo>
                  <a:pt x="2344650" y="929515"/>
                  <a:pt x="2314257" y="930077"/>
                  <a:pt x="2283583" y="930640"/>
                </a:cubicBezTo>
                <a:cubicBezTo>
                  <a:pt x="2219983" y="931766"/>
                  <a:pt x="2173268" y="959626"/>
                  <a:pt x="2141468" y="1015346"/>
                </a:cubicBezTo>
                <a:cubicBezTo>
                  <a:pt x="2112201" y="1066845"/>
                  <a:pt x="2095035" y="1122565"/>
                  <a:pt x="2075617" y="1178004"/>
                </a:cubicBezTo>
                <a:cubicBezTo>
                  <a:pt x="2035938" y="1291696"/>
                  <a:pt x="1997384" y="1405669"/>
                  <a:pt x="1957704" y="1519361"/>
                </a:cubicBezTo>
                <a:cubicBezTo>
                  <a:pt x="1946729" y="1550598"/>
                  <a:pt x="1934065" y="1581272"/>
                  <a:pt x="1921402" y="1613635"/>
                </a:cubicBezTo>
                <a:cubicBezTo>
                  <a:pt x="1917180" y="1610821"/>
                  <a:pt x="1913241" y="1608288"/>
                  <a:pt x="1909301" y="1605193"/>
                </a:cubicBezTo>
                <a:cubicBezTo>
                  <a:pt x="1721878" y="1467862"/>
                  <a:pt x="1534174" y="1330531"/>
                  <a:pt x="1346470" y="1193201"/>
                </a:cubicBezTo>
                <a:cubicBezTo>
                  <a:pt x="1166927" y="1062061"/>
                  <a:pt x="987384" y="931203"/>
                  <a:pt x="808123" y="799782"/>
                </a:cubicBezTo>
                <a:cubicBezTo>
                  <a:pt x="802494" y="795561"/>
                  <a:pt x="797710" y="787681"/>
                  <a:pt x="796303" y="780646"/>
                </a:cubicBezTo>
                <a:cubicBezTo>
                  <a:pt x="791519" y="756163"/>
                  <a:pt x="787861" y="731680"/>
                  <a:pt x="784765" y="706915"/>
                </a:cubicBezTo>
                <a:cubicBezTo>
                  <a:pt x="781107" y="678492"/>
                  <a:pt x="768162" y="655416"/>
                  <a:pt x="745930" y="637687"/>
                </a:cubicBezTo>
                <a:cubicBezTo>
                  <a:pt x="698652" y="599415"/>
                  <a:pt x="651374" y="560861"/>
                  <a:pt x="603815" y="522870"/>
                </a:cubicBezTo>
                <a:cubicBezTo>
                  <a:pt x="595654" y="516397"/>
                  <a:pt x="592840" y="510487"/>
                  <a:pt x="595091" y="499512"/>
                </a:cubicBezTo>
                <a:cubicBezTo>
                  <a:pt x="614509" y="392574"/>
                  <a:pt x="633082" y="285636"/>
                  <a:pt x="652219" y="178699"/>
                </a:cubicBezTo>
                <a:cubicBezTo>
                  <a:pt x="657847" y="147180"/>
                  <a:pt x="666289" y="116506"/>
                  <a:pt x="685144" y="89771"/>
                </a:cubicBezTo>
                <a:cubicBezTo>
                  <a:pt x="711316" y="52625"/>
                  <a:pt x="749307" y="35177"/>
                  <a:pt x="792926" y="32081"/>
                </a:cubicBezTo>
                <a:cubicBezTo>
                  <a:pt x="845270" y="28142"/>
                  <a:pt x="897894" y="26734"/>
                  <a:pt x="950237" y="25046"/>
                </a:cubicBezTo>
                <a:cubicBezTo>
                  <a:pt x="1048733" y="21950"/>
                  <a:pt x="1146947" y="19980"/>
                  <a:pt x="1245442" y="16322"/>
                </a:cubicBezTo>
                <a:cubicBezTo>
                  <a:pt x="1347596" y="12382"/>
                  <a:pt x="1449468" y="7317"/>
                  <a:pt x="1551622" y="2533"/>
                </a:cubicBezTo>
                <a:cubicBezTo>
                  <a:pt x="1555562" y="2251"/>
                  <a:pt x="1559783" y="1126"/>
                  <a:pt x="1563723" y="281"/>
                </a:cubicBezTo>
                <a:cubicBezTo>
                  <a:pt x="1567663" y="0"/>
                  <a:pt x="1571321" y="0"/>
                  <a:pt x="1575261" y="0"/>
                </a:cubicBezTo>
                <a:close/>
              </a:path>
            </a:pathLst>
          </a:custGeom>
          <a:solidFill>
            <a:schemeClr val="accent5"/>
          </a:solidFill>
          <a:ln w="28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957" name="TextBox 2956">
            <a:extLst>
              <a:ext uri="{FF2B5EF4-FFF2-40B4-BE49-F238E27FC236}">
                <a16:creationId xmlns:a16="http://schemas.microsoft.com/office/drawing/2014/main" id="{688230B9-209C-4AAA-90B3-6712D7CF37CD}"/>
              </a:ext>
            </a:extLst>
          </p:cNvPr>
          <p:cNvSpPr txBox="1"/>
          <p:nvPr/>
        </p:nvSpPr>
        <p:spPr>
          <a:xfrm>
            <a:off x="6877500" y="4492270"/>
            <a:ext cx="4635847" cy="738664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altLang="ko-KR" sz="2400" dirty="0">
                <a:solidFill>
                  <a:schemeClr val="accent3"/>
                </a:solidFill>
              </a:rPr>
              <a:t>We Create Quality </a:t>
            </a:r>
          </a:p>
          <a:p>
            <a:pPr algn="r"/>
            <a:r>
              <a:rPr lang="en-US" altLang="ko-KR" sz="2400" dirty="0">
                <a:solidFill>
                  <a:schemeClr val="accent3"/>
                </a:solidFill>
              </a:rPr>
              <a:t>Professional PPT Presentation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sp>
        <p:nvSpPr>
          <p:cNvPr id="2958" name="TextBox 2957">
            <a:extLst>
              <a:ext uri="{FF2B5EF4-FFF2-40B4-BE49-F238E27FC236}">
                <a16:creationId xmlns:a16="http://schemas.microsoft.com/office/drawing/2014/main" id="{0739DE50-650B-4607-9748-22870AE21696}"/>
              </a:ext>
            </a:extLst>
          </p:cNvPr>
          <p:cNvSpPr txBox="1"/>
          <p:nvPr/>
        </p:nvSpPr>
        <p:spPr>
          <a:xfrm>
            <a:off x="6877502" y="5295527"/>
            <a:ext cx="46358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155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102</cp:revision>
  <dcterms:created xsi:type="dcterms:W3CDTF">2018-02-18T19:39:47Z</dcterms:created>
  <dcterms:modified xsi:type="dcterms:W3CDTF">2020-08-31T07:45:13Z</dcterms:modified>
</cp:coreProperties>
</file>