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pSp>
        <p:nvGrpSpPr>
          <p:cNvPr id="173" name="그룹 4">
            <a:extLst>
              <a:ext uri="{FF2B5EF4-FFF2-40B4-BE49-F238E27FC236}">
                <a16:creationId xmlns:a16="http://schemas.microsoft.com/office/drawing/2014/main" id="{05E40774-5543-4FB6-AF71-6A9A2FC21C0C}"/>
              </a:ext>
            </a:extLst>
          </p:cNvPr>
          <p:cNvGrpSpPr/>
          <p:nvPr/>
        </p:nvGrpSpPr>
        <p:grpSpPr>
          <a:xfrm>
            <a:off x="2819878" y="5091332"/>
            <a:ext cx="2196001" cy="918532"/>
            <a:chOff x="6770146" y="5164195"/>
            <a:chExt cx="2196001" cy="918532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220171F6-AB25-450D-AAA4-1CD910827FA5}"/>
                </a:ext>
              </a:extLst>
            </p:cNvPr>
            <p:cNvSpPr txBox="1"/>
            <p:nvPr/>
          </p:nvSpPr>
          <p:spPr>
            <a:xfrm>
              <a:off x="6770147" y="5164195"/>
              <a:ext cx="21960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2BD5B743-DA25-49A9-A42D-F8A010F8EABC}"/>
                </a:ext>
              </a:extLst>
            </p:cNvPr>
            <p:cNvSpPr txBox="1"/>
            <p:nvPr/>
          </p:nvSpPr>
          <p:spPr>
            <a:xfrm>
              <a:off x="6770146" y="5436396"/>
              <a:ext cx="21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sp>
        <p:nvSpPr>
          <p:cNvPr id="176" name="Rectangle 175">
            <a:extLst>
              <a:ext uri="{FF2B5EF4-FFF2-40B4-BE49-F238E27FC236}">
                <a16:creationId xmlns:a16="http://schemas.microsoft.com/office/drawing/2014/main" id="{0CC796F9-7360-4D02-A983-2F49A5484627}"/>
              </a:ext>
            </a:extLst>
          </p:cNvPr>
          <p:cNvSpPr/>
          <p:nvPr/>
        </p:nvSpPr>
        <p:spPr>
          <a:xfrm>
            <a:off x="3635375" y="4452404"/>
            <a:ext cx="566192" cy="5661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77" name="그룹 3">
            <a:extLst>
              <a:ext uri="{FF2B5EF4-FFF2-40B4-BE49-F238E27FC236}">
                <a16:creationId xmlns:a16="http://schemas.microsoft.com/office/drawing/2014/main" id="{024F4497-434F-413A-A8D6-2138D85837EF}"/>
              </a:ext>
            </a:extLst>
          </p:cNvPr>
          <p:cNvGrpSpPr/>
          <p:nvPr/>
        </p:nvGrpSpPr>
        <p:grpSpPr>
          <a:xfrm>
            <a:off x="539276" y="5091332"/>
            <a:ext cx="2196000" cy="918532"/>
            <a:chOff x="4445250" y="5164195"/>
            <a:chExt cx="2196000" cy="918532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945CD1BE-412A-4B3A-A1D2-43A7F9E9B517}"/>
                </a:ext>
              </a:extLst>
            </p:cNvPr>
            <p:cNvSpPr txBox="1"/>
            <p:nvPr/>
          </p:nvSpPr>
          <p:spPr>
            <a:xfrm>
              <a:off x="4445250" y="5164195"/>
              <a:ext cx="21960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A28709B3-B71F-4EEC-AE2C-CB50F0C9810B}"/>
                </a:ext>
              </a:extLst>
            </p:cNvPr>
            <p:cNvSpPr txBox="1"/>
            <p:nvPr/>
          </p:nvSpPr>
          <p:spPr>
            <a:xfrm>
              <a:off x="4445250" y="5436396"/>
              <a:ext cx="21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sp>
        <p:nvSpPr>
          <p:cNvPr id="180" name="Rectangle 179">
            <a:extLst>
              <a:ext uri="{FF2B5EF4-FFF2-40B4-BE49-F238E27FC236}">
                <a16:creationId xmlns:a16="http://schemas.microsoft.com/office/drawing/2014/main" id="{F35DB5E2-A71C-4E88-BBA3-C3C36CF6A419}"/>
              </a:ext>
            </a:extLst>
          </p:cNvPr>
          <p:cNvSpPr/>
          <p:nvPr/>
        </p:nvSpPr>
        <p:spPr>
          <a:xfrm>
            <a:off x="1354773" y="4452404"/>
            <a:ext cx="566192" cy="5661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81" name="Frame 17">
            <a:extLst>
              <a:ext uri="{FF2B5EF4-FFF2-40B4-BE49-F238E27FC236}">
                <a16:creationId xmlns:a16="http://schemas.microsoft.com/office/drawing/2014/main" id="{4A9AEF00-8EFA-4DD9-A9D9-8E1C53EAD1F4}"/>
              </a:ext>
            </a:extLst>
          </p:cNvPr>
          <p:cNvSpPr/>
          <p:nvPr/>
        </p:nvSpPr>
        <p:spPr>
          <a:xfrm>
            <a:off x="3803234" y="4592921"/>
            <a:ext cx="273722" cy="27372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BC2841AF-1EEA-4990-AA5D-7C17EBBF7623}"/>
              </a:ext>
            </a:extLst>
          </p:cNvPr>
          <p:cNvSpPr txBox="1"/>
          <p:nvPr/>
        </p:nvSpPr>
        <p:spPr>
          <a:xfrm>
            <a:off x="873507" y="3300232"/>
            <a:ext cx="5933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 and appeal to your Presentations.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3" name="자유형: 도형 94">
            <a:extLst>
              <a:ext uri="{FF2B5EF4-FFF2-40B4-BE49-F238E27FC236}">
                <a16:creationId xmlns:a16="http://schemas.microsoft.com/office/drawing/2014/main" id="{7D52E2DD-8F05-4229-8D1B-8771EC14D456}"/>
              </a:ext>
            </a:extLst>
          </p:cNvPr>
          <p:cNvSpPr/>
          <p:nvPr/>
        </p:nvSpPr>
        <p:spPr>
          <a:xfrm>
            <a:off x="1421461" y="4592921"/>
            <a:ext cx="349391" cy="309624"/>
          </a:xfrm>
          <a:custGeom>
            <a:avLst/>
            <a:gdLst>
              <a:gd name="connsiteX0" fmla="*/ 1290726 w 1677791"/>
              <a:gd name="connsiteY0" fmla="*/ 1211742 h 1486830"/>
              <a:gd name="connsiteX1" fmla="*/ 1212213 w 1677791"/>
              <a:gd name="connsiteY1" fmla="*/ 1263785 h 1486830"/>
              <a:gd name="connsiteX2" fmla="*/ 1210535 w 1677791"/>
              <a:gd name="connsiteY2" fmla="*/ 1272092 h 1486830"/>
              <a:gd name="connsiteX3" fmla="*/ 1210535 w 1677791"/>
              <a:gd name="connsiteY3" fmla="*/ 1321812 h 1486830"/>
              <a:gd name="connsiteX4" fmla="*/ 1212213 w 1677791"/>
              <a:gd name="connsiteY4" fmla="*/ 1330120 h 1486830"/>
              <a:gd name="connsiteX5" fmla="*/ 1290726 w 1677791"/>
              <a:gd name="connsiteY5" fmla="*/ 1382162 h 1486830"/>
              <a:gd name="connsiteX6" fmla="*/ 1375936 w 1677791"/>
              <a:gd name="connsiteY6" fmla="*/ 1296952 h 1486830"/>
              <a:gd name="connsiteX7" fmla="*/ 1290726 w 1677791"/>
              <a:gd name="connsiteY7" fmla="*/ 1211742 h 1486830"/>
              <a:gd name="connsiteX8" fmla="*/ 682149 w 1677791"/>
              <a:gd name="connsiteY8" fmla="*/ 1211742 h 1486830"/>
              <a:gd name="connsiteX9" fmla="*/ 596939 w 1677791"/>
              <a:gd name="connsiteY9" fmla="*/ 1296952 h 1486830"/>
              <a:gd name="connsiteX10" fmla="*/ 682149 w 1677791"/>
              <a:gd name="connsiteY10" fmla="*/ 1382162 h 1486830"/>
              <a:gd name="connsiteX11" fmla="*/ 767359 w 1677791"/>
              <a:gd name="connsiteY11" fmla="*/ 1296952 h 1486830"/>
              <a:gd name="connsiteX12" fmla="*/ 682149 w 1677791"/>
              <a:gd name="connsiteY12" fmla="*/ 1211742 h 1486830"/>
              <a:gd name="connsiteX13" fmla="*/ 1392841 w 1677791"/>
              <a:gd name="connsiteY13" fmla="*/ 640871 h 1486830"/>
              <a:gd name="connsiteX14" fmla="*/ 1360870 w 1677791"/>
              <a:gd name="connsiteY14" fmla="*/ 788070 h 1486830"/>
              <a:gd name="connsiteX15" fmla="*/ 625002 w 1677791"/>
              <a:gd name="connsiteY15" fmla="*/ 791267 h 1486830"/>
              <a:gd name="connsiteX16" fmla="*/ 577044 w 1677791"/>
              <a:gd name="connsiteY16" fmla="*/ 650464 h 1486830"/>
              <a:gd name="connsiteX17" fmla="*/ 1444679 w 1677791"/>
              <a:gd name="connsiteY17" fmla="*/ 433897 h 1486830"/>
              <a:gd name="connsiteX18" fmla="*/ 1406313 w 1677791"/>
              <a:gd name="connsiteY18" fmla="*/ 574698 h 1486830"/>
              <a:gd name="connsiteX19" fmla="*/ 543426 w 1677791"/>
              <a:gd name="connsiteY19" fmla="*/ 584292 h 1486830"/>
              <a:gd name="connsiteX20" fmla="*/ 492271 w 1677791"/>
              <a:gd name="connsiteY20" fmla="*/ 437094 h 1486830"/>
              <a:gd name="connsiteX21" fmla="*/ 393221 w 1677791"/>
              <a:gd name="connsiteY21" fmla="*/ 348324 h 1486830"/>
              <a:gd name="connsiteX22" fmla="*/ 580583 w 1677791"/>
              <a:gd name="connsiteY22" fmla="*/ 864764 h 1486830"/>
              <a:gd name="connsiteX23" fmla="*/ 1407174 w 1677791"/>
              <a:gd name="connsiteY23" fmla="*/ 864764 h 1486830"/>
              <a:gd name="connsiteX24" fmla="*/ 1508184 w 1677791"/>
              <a:gd name="connsiteY24" fmla="*/ 348324 h 1486830"/>
              <a:gd name="connsiteX25" fmla="*/ 34808 w 1677791"/>
              <a:gd name="connsiteY25" fmla="*/ 0 h 1486830"/>
              <a:gd name="connsiteX26" fmla="*/ 294110 w 1677791"/>
              <a:gd name="connsiteY26" fmla="*/ 64594 h 1486830"/>
              <a:gd name="connsiteX27" fmla="*/ 292553 w 1677791"/>
              <a:gd name="connsiteY27" fmla="*/ 70844 h 1486830"/>
              <a:gd name="connsiteX28" fmla="*/ 340979 w 1677791"/>
              <a:gd name="connsiteY28" fmla="*/ 204324 h 1486830"/>
              <a:gd name="connsiteX29" fmla="*/ 1536349 w 1677791"/>
              <a:gd name="connsiteY29" fmla="*/ 204324 h 1486830"/>
              <a:gd name="connsiteX30" fmla="*/ 1536474 w 1677791"/>
              <a:gd name="connsiteY30" fmla="*/ 203688 h 1486830"/>
              <a:gd name="connsiteX31" fmla="*/ 1579508 w 1677791"/>
              <a:gd name="connsiteY31" fmla="*/ 204324 h 1486830"/>
              <a:gd name="connsiteX32" fmla="*/ 1631907 w 1677791"/>
              <a:gd name="connsiteY32" fmla="*/ 204324 h 1486830"/>
              <a:gd name="connsiteX33" fmla="*/ 1631907 w 1677791"/>
              <a:gd name="connsiteY33" fmla="*/ 205098 h 1486830"/>
              <a:gd name="connsiteX34" fmla="*/ 1677791 w 1677791"/>
              <a:gd name="connsiteY34" fmla="*/ 205776 h 1486830"/>
              <a:gd name="connsiteX35" fmla="*/ 1525738 w 1677791"/>
              <a:gd name="connsiteY35" fmla="*/ 1008764 h 1486830"/>
              <a:gd name="connsiteX36" fmla="*/ 1518818 w 1677791"/>
              <a:gd name="connsiteY36" fmla="*/ 1007409 h 1486830"/>
              <a:gd name="connsiteX37" fmla="*/ 1518818 w 1677791"/>
              <a:gd name="connsiteY37" fmla="*/ 1008764 h 1486830"/>
              <a:gd name="connsiteX38" fmla="*/ 632825 w 1677791"/>
              <a:gd name="connsiteY38" fmla="*/ 1008764 h 1486830"/>
              <a:gd name="connsiteX39" fmla="*/ 668973 w 1677791"/>
              <a:gd name="connsiteY39" fmla="*/ 1108403 h 1486830"/>
              <a:gd name="connsiteX40" fmla="*/ 682149 w 1677791"/>
              <a:gd name="connsiteY40" fmla="*/ 1107074 h 1486830"/>
              <a:gd name="connsiteX41" fmla="*/ 816413 w 1677791"/>
              <a:gd name="connsiteY41" fmla="*/ 1162688 h 1486830"/>
              <a:gd name="connsiteX42" fmla="*/ 853014 w 1677791"/>
              <a:gd name="connsiteY42" fmla="*/ 1216974 h 1486830"/>
              <a:gd name="connsiteX43" fmla="*/ 1119861 w 1677791"/>
              <a:gd name="connsiteY43" fmla="*/ 1216974 h 1486830"/>
              <a:gd name="connsiteX44" fmla="*/ 1156462 w 1677791"/>
              <a:gd name="connsiteY44" fmla="*/ 1162688 h 1486830"/>
              <a:gd name="connsiteX45" fmla="*/ 1290726 w 1677791"/>
              <a:gd name="connsiteY45" fmla="*/ 1107074 h 1486830"/>
              <a:gd name="connsiteX46" fmla="*/ 1480604 w 1677791"/>
              <a:gd name="connsiteY46" fmla="*/ 1296952 h 1486830"/>
              <a:gd name="connsiteX47" fmla="*/ 1290726 w 1677791"/>
              <a:gd name="connsiteY47" fmla="*/ 1486830 h 1486830"/>
              <a:gd name="connsiteX48" fmla="*/ 1115770 w 1677791"/>
              <a:gd name="connsiteY48" fmla="*/ 1370861 h 1486830"/>
              <a:gd name="connsiteX49" fmla="*/ 1113774 w 1677791"/>
              <a:gd name="connsiteY49" fmla="*/ 1360974 h 1486830"/>
              <a:gd name="connsiteX50" fmla="*/ 859102 w 1677791"/>
              <a:gd name="connsiteY50" fmla="*/ 1360974 h 1486830"/>
              <a:gd name="connsiteX51" fmla="*/ 857106 w 1677791"/>
              <a:gd name="connsiteY51" fmla="*/ 1370861 h 1486830"/>
              <a:gd name="connsiteX52" fmla="*/ 682149 w 1677791"/>
              <a:gd name="connsiteY52" fmla="*/ 1486830 h 1486830"/>
              <a:gd name="connsiteX53" fmla="*/ 492271 w 1677791"/>
              <a:gd name="connsiteY53" fmla="*/ 1296952 h 1486830"/>
              <a:gd name="connsiteX54" fmla="*/ 507193 w 1677791"/>
              <a:gd name="connsiteY54" fmla="*/ 1223043 h 1486830"/>
              <a:gd name="connsiteX55" fmla="*/ 539822 w 1677791"/>
              <a:gd name="connsiteY55" fmla="*/ 1174647 h 1486830"/>
              <a:gd name="connsiteX56" fmla="*/ 180691 w 1677791"/>
              <a:gd name="connsiteY56" fmla="*/ 184741 h 1486830"/>
              <a:gd name="connsiteX57" fmla="*/ 0 w 1677791"/>
              <a:gd name="connsiteY57" fmla="*/ 139730 h 1486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77791" h="1486830">
                <a:moveTo>
                  <a:pt x="1290726" y="1211742"/>
                </a:moveTo>
                <a:cubicBezTo>
                  <a:pt x="1255431" y="1211742"/>
                  <a:pt x="1225148" y="1233202"/>
                  <a:pt x="1212213" y="1263785"/>
                </a:cubicBezTo>
                <a:lnTo>
                  <a:pt x="1210535" y="1272092"/>
                </a:lnTo>
                <a:lnTo>
                  <a:pt x="1210535" y="1321812"/>
                </a:lnTo>
                <a:lnTo>
                  <a:pt x="1212213" y="1330120"/>
                </a:lnTo>
                <a:cubicBezTo>
                  <a:pt x="1225148" y="1360703"/>
                  <a:pt x="1255431" y="1382162"/>
                  <a:pt x="1290726" y="1382162"/>
                </a:cubicBezTo>
                <a:cubicBezTo>
                  <a:pt x="1337786" y="1382162"/>
                  <a:pt x="1375936" y="1344012"/>
                  <a:pt x="1375936" y="1296952"/>
                </a:cubicBezTo>
                <a:cubicBezTo>
                  <a:pt x="1375936" y="1249892"/>
                  <a:pt x="1337786" y="1211742"/>
                  <a:pt x="1290726" y="1211742"/>
                </a:cubicBezTo>
                <a:close/>
                <a:moveTo>
                  <a:pt x="682149" y="1211742"/>
                </a:moveTo>
                <a:cubicBezTo>
                  <a:pt x="635089" y="1211742"/>
                  <a:pt x="596939" y="1249892"/>
                  <a:pt x="596939" y="1296952"/>
                </a:cubicBezTo>
                <a:cubicBezTo>
                  <a:pt x="596939" y="1344012"/>
                  <a:pt x="635089" y="1382162"/>
                  <a:pt x="682149" y="1382162"/>
                </a:cubicBezTo>
                <a:cubicBezTo>
                  <a:pt x="729209" y="1382162"/>
                  <a:pt x="767359" y="1344012"/>
                  <a:pt x="767359" y="1296952"/>
                </a:cubicBezTo>
                <a:cubicBezTo>
                  <a:pt x="767359" y="1249892"/>
                  <a:pt x="729209" y="1211742"/>
                  <a:pt x="682149" y="1211742"/>
                </a:cubicBezTo>
                <a:close/>
                <a:moveTo>
                  <a:pt x="1392841" y="640871"/>
                </a:moveTo>
                <a:lnTo>
                  <a:pt x="1360870" y="788070"/>
                </a:lnTo>
                <a:lnTo>
                  <a:pt x="625002" y="791267"/>
                </a:lnTo>
                <a:lnTo>
                  <a:pt x="577044" y="650464"/>
                </a:lnTo>
                <a:close/>
                <a:moveTo>
                  <a:pt x="1444679" y="433897"/>
                </a:moveTo>
                <a:lnTo>
                  <a:pt x="1406313" y="574698"/>
                </a:lnTo>
                <a:lnTo>
                  <a:pt x="543426" y="584292"/>
                </a:lnTo>
                <a:lnTo>
                  <a:pt x="492271" y="437094"/>
                </a:lnTo>
                <a:close/>
                <a:moveTo>
                  <a:pt x="393221" y="348324"/>
                </a:moveTo>
                <a:lnTo>
                  <a:pt x="580583" y="864764"/>
                </a:lnTo>
                <a:lnTo>
                  <a:pt x="1407174" y="864764"/>
                </a:lnTo>
                <a:lnTo>
                  <a:pt x="1508184" y="348324"/>
                </a:lnTo>
                <a:close/>
                <a:moveTo>
                  <a:pt x="34808" y="0"/>
                </a:moveTo>
                <a:lnTo>
                  <a:pt x="294110" y="64594"/>
                </a:lnTo>
                <a:lnTo>
                  <a:pt x="292553" y="70844"/>
                </a:lnTo>
                <a:lnTo>
                  <a:pt x="340979" y="204324"/>
                </a:lnTo>
                <a:lnTo>
                  <a:pt x="1536349" y="204324"/>
                </a:lnTo>
                <a:lnTo>
                  <a:pt x="1536474" y="203688"/>
                </a:lnTo>
                <a:lnTo>
                  <a:pt x="1579508" y="204324"/>
                </a:lnTo>
                <a:lnTo>
                  <a:pt x="1631907" y="204324"/>
                </a:lnTo>
                <a:lnTo>
                  <a:pt x="1631907" y="205098"/>
                </a:lnTo>
                <a:lnTo>
                  <a:pt x="1677791" y="205776"/>
                </a:lnTo>
                <a:lnTo>
                  <a:pt x="1525738" y="1008764"/>
                </a:lnTo>
                <a:lnTo>
                  <a:pt x="1518818" y="1007409"/>
                </a:lnTo>
                <a:lnTo>
                  <a:pt x="1518818" y="1008764"/>
                </a:lnTo>
                <a:lnTo>
                  <a:pt x="632825" y="1008764"/>
                </a:lnTo>
                <a:lnTo>
                  <a:pt x="668973" y="1108403"/>
                </a:lnTo>
                <a:lnTo>
                  <a:pt x="682149" y="1107074"/>
                </a:lnTo>
                <a:cubicBezTo>
                  <a:pt x="734583" y="1107074"/>
                  <a:pt x="782052" y="1128327"/>
                  <a:pt x="816413" y="1162688"/>
                </a:cubicBezTo>
                <a:lnTo>
                  <a:pt x="853014" y="1216974"/>
                </a:lnTo>
                <a:lnTo>
                  <a:pt x="1119861" y="1216974"/>
                </a:lnTo>
                <a:lnTo>
                  <a:pt x="1156462" y="1162688"/>
                </a:lnTo>
                <a:cubicBezTo>
                  <a:pt x="1190823" y="1128327"/>
                  <a:pt x="1238293" y="1107074"/>
                  <a:pt x="1290726" y="1107074"/>
                </a:cubicBezTo>
                <a:cubicBezTo>
                  <a:pt x="1395593" y="1107074"/>
                  <a:pt x="1480604" y="1192085"/>
                  <a:pt x="1480604" y="1296952"/>
                </a:cubicBezTo>
                <a:cubicBezTo>
                  <a:pt x="1480604" y="1401819"/>
                  <a:pt x="1395593" y="1486830"/>
                  <a:pt x="1290726" y="1486830"/>
                </a:cubicBezTo>
                <a:cubicBezTo>
                  <a:pt x="1212076" y="1486830"/>
                  <a:pt x="1144595" y="1439012"/>
                  <a:pt x="1115770" y="1370861"/>
                </a:cubicBezTo>
                <a:lnTo>
                  <a:pt x="1113774" y="1360974"/>
                </a:lnTo>
                <a:lnTo>
                  <a:pt x="859102" y="1360974"/>
                </a:lnTo>
                <a:lnTo>
                  <a:pt x="857106" y="1370861"/>
                </a:lnTo>
                <a:cubicBezTo>
                  <a:pt x="828281" y="1439012"/>
                  <a:pt x="760800" y="1486830"/>
                  <a:pt x="682149" y="1486830"/>
                </a:cubicBezTo>
                <a:cubicBezTo>
                  <a:pt x="577282" y="1486830"/>
                  <a:pt x="492271" y="1401819"/>
                  <a:pt x="492271" y="1296952"/>
                </a:cubicBezTo>
                <a:cubicBezTo>
                  <a:pt x="492271" y="1270736"/>
                  <a:pt x="497584" y="1245760"/>
                  <a:pt x="507193" y="1223043"/>
                </a:cubicBezTo>
                <a:lnTo>
                  <a:pt x="539822" y="1174647"/>
                </a:lnTo>
                <a:lnTo>
                  <a:pt x="180691" y="184741"/>
                </a:lnTo>
                <a:lnTo>
                  <a:pt x="0" y="13973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9F3BB5F-01DE-4640-9110-1220B53634CF}"/>
              </a:ext>
            </a:extLst>
          </p:cNvPr>
          <p:cNvGrpSpPr/>
          <p:nvPr/>
        </p:nvGrpSpPr>
        <p:grpSpPr>
          <a:xfrm>
            <a:off x="7888700" y="1454186"/>
            <a:ext cx="2966842" cy="4736912"/>
            <a:chOff x="7267627" y="442151"/>
            <a:chExt cx="3672371" cy="5863372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A96C2D27-6D66-43F8-9866-77054530E065}"/>
                </a:ext>
              </a:extLst>
            </p:cNvPr>
            <p:cNvGrpSpPr/>
            <p:nvPr/>
          </p:nvGrpSpPr>
          <p:grpSpPr>
            <a:xfrm>
              <a:off x="7289674" y="2572097"/>
              <a:ext cx="3445733" cy="3733426"/>
              <a:chOff x="3528730" y="3565412"/>
              <a:chExt cx="2887724" cy="3128826"/>
            </a:xfrm>
          </p:grpSpPr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DCE71760-E6B2-4F3B-A0AE-846198FCF6F2}"/>
                  </a:ext>
                </a:extLst>
              </p:cNvPr>
              <p:cNvSpPr/>
              <p:nvPr/>
            </p:nvSpPr>
            <p:spPr>
              <a:xfrm>
                <a:off x="3820178" y="4552097"/>
                <a:ext cx="1308415" cy="1996118"/>
              </a:xfrm>
              <a:custGeom>
                <a:avLst/>
                <a:gdLst>
                  <a:gd name="connsiteX0" fmla="*/ 1302406 w 1308415"/>
                  <a:gd name="connsiteY0" fmla="*/ 172889 h 1996118"/>
                  <a:gd name="connsiteX1" fmla="*/ 1281964 w 1308415"/>
                  <a:gd name="connsiteY1" fmla="*/ 92234 h 1996118"/>
                  <a:gd name="connsiteX2" fmla="*/ 1246283 w 1308415"/>
                  <a:gd name="connsiteY2" fmla="*/ 57 h 1996118"/>
                  <a:gd name="connsiteX3" fmla="*/ 1231787 w 1308415"/>
                  <a:gd name="connsiteY3" fmla="*/ 10093 h 1996118"/>
                  <a:gd name="connsiteX4" fmla="*/ 1121026 w 1308415"/>
                  <a:gd name="connsiteY4" fmla="*/ 27190 h 1996118"/>
                  <a:gd name="connsiteX5" fmla="*/ 1103929 w 1308415"/>
                  <a:gd name="connsiteY5" fmla="*/ 22730 h 1996118"/>
                  <a:gd name="connsiteX6" fmla="*/ 1121026 w 1308415"/>
                  <a:gd name="connsiteY6" fmla="*/ 64358 h 1996118"/>
                  <a:gd name="connsiteX7" fmla="*/ 1171575 w 1308415"/>
                  <a:gd name="connsiteY7" fmla="*/ 224924 h 1996118"/>
                  <a:gd name="connsiteX8" fmla="*/ 1163398 w 1308415"/>
                  <a:gd name="connsiteY8" fmla="*/ 308553 h 1996118"/>
                  <a:gd name="connsiteX9" fmla="*/ 1012123 w 1308415"/>
                  <a:gd name="connsiteY9" fmla="*/ 467632 h 1996118"/>
                  <a:gd name="connsiteX10" fmla="*/ 906938 w 1308415"/>
                  <a:gd name="connsiteY10" fmla="*/ 505544 h 1996118"/>
                  <a:gd name="connsiteX11" fmla="*/ 828141 w 1308415"/>
                  <a:gd name="connsiteY11" fmla="*/ 521154 h 1996118"/>
                  <a:gd name="connsiteX12" fmla="*/ 810300 w 1308415"/>
                  <a:gd name="connsiteY12" fmla="*/ 517809 h 1996118"/>
                  <a:gd name="connsiteX13" fmla="*/ 767557 w 1308415"/>
                  <a:gd name="connsiteY13" fmla="*/ 510375 h 1996118"/>
                  <a:gd name="connsiteX14" fmla="*/ 754177 w 1308415"/>
                  <a:gd name="connsiteY14" fmla="*/ 525986 h 1996118"/>
                  <a:gd name="connsiteX15" fmla="*/ 689504 w 1308415"/>
                  <a:gd name="connsiteY15" fmla="*/ 631544 h 1996118"/>
                  <a:gd name="connsiteX16" fmla="*/ 556442 w 1308415"/>
                  <a:gd name="connsiteY16" fmla="*/ 848605 h 1996118"/>
                  <a:gd name="connsiteX17" fmla="*/ 533026 w 1308415"/>
                  <a:gd name="connsiteY17" fmla="*/ 849720 h 1996118"/>
                  <a:gd name="connsiteX18" fmla="*/ 506265 w 1308415"/>
                  <a:gd name="connsiteY18" fmla="*/ 815526 h 1996118"/>
                  <a:gd name="connsiteX19" fmla="*/ 277310 w 1308415"/>
                  <a:gd name="connsiteY19" fmla="*/ 533420 h 1996118"/>
                  <a:gd name="connsiteX20" fmla="*/ 258354 w 1308415"/>
                  <a:gd name="connsiteY20" fmla="*/ 517066 h 1996118"/>
                  <a:gd name="connsiteX21" fmla="*/ 142389 w 1308415"/>
                  <a:gd name="connsiteY21" fmla="*/ 497738 h 1996118"/>
                  <a:gd name="connsiteX22" fmla="*/ 82177 w 1308415"/>
                  <a:gd name="connsiteY22" fmla="*/ 510747 h 1996118"/>
                  <a:gd name="connsiteX23" fmla="*/ 28655 w 1308415"/>
                  <a:gd name="connsiteY23" fmla="*/ 579880 h 1996118"/>
                  <a:gd name="connsiteX24" fmla="*/ 35 w 1308415"/>
                  <a:gd name="connsiteY24" fmla="*/ 743048 h 1996118"/>
                  <a:gd name="connsiteX25" fmla="*/ 45009 w 1308415"/>
                  <a:gd name="connsiteY25" fmla="*/ 1310234 h 1996118"/>
                  <a:gd name="connsiteX26" fmla="*/ 84779 w 1308415"/>
                  <a:gd name="connsiteY26" fmla="*/ 1319897 h 1996118"/>
                  <a:gd name="connsiteX27" fmla="*/ 95186 w 1308415"/>
                  <a:gd name="connsiteY27" fmla="*/ 1330676 h 1996118"/>
                  <a:gd name="connsiteX28" fmla="*/ 91469 w 1308415"/>
                  <a:gd name="connsiteY28" fmla="*/ 1412074 h 1996118"/>
                  <a:gd name="connsiteX29" fmla="*/ 116372 w 1308415"/>
                  <a:gd name="connsiteY29" fmla="*/ 1461879 h 1996118"/>
                  <a:gd name="connsiteX30" fmla="*/ 172496 w 1308415"/>
                  <a:gd name="connsiteY30" fmla="*/ 1496818 h 1996118"/>
                  <a:gd name="connsiteX31" fmla="*/ 185876 w 1308415"/>
                  <a:gd name="connsiteY31" fmla="*/ 1516888 h 1996118"/>
                  <a:gd name="connsiteX32" fmla="*/ 183646 w 1308415"/>
                  <a:gd name="connsiteY32" fmla="*/ 1762198 h 1996118"/>
                  <a:gd name="connsiteX33" fmla="*/ 177327 w 1308415"/>
                  <a:gd name="connsiteY33" fmla="*/ 1783012 h 1996118"/>
                  <a:gd name="connsiteX34" fmla="*/ 69912 w 1308415"/>
                  <a:gd name="connsiteY34" fmla="*/ 1981862 h 1996118"/>
                  <a:gd name="connsiteX35" fmla="*/ 64708 w 1308415"/>
                  <a:gd name="connsiteY35" fmla="*/ 1994870 h 1996118"/>
                  <a:gd name="connsiteX36" fmla="*/ 259469 w 1308415"/>
                  <a:gd name="connsiteY36" fmla="*/ 1965136 h 1996118"/>
                  <a:gd name="connsiteX37" fmla="*/ 334177 w 1308415"/>
                  <a:gd name="connsiteY37" fmla="*/ 1827242 h 1996118"/>
                  <a:gd name="connsiteX38" fmla="*/ 342354 w 1308415"/>
                  <a:gd name="connsiteY38" fmla="*/ 1796764 h 1996118"/>
                  <a:gd name="connsiteX39" fmla="*/ 343097 w 1308415"/>
                  <a:gd name="connsiteY39" fmla="*/ 1561862 h 1996118"/>
                  <a:gd name="connsiteX40" fmla="*/ 359451 w 1308415"/>
                  <a:gd name="connsiteY40" fmla="*/ 1548110 h 1996118"/>
                  <a:gd name="connsiteX41" fmla="*/ 697309 w 1308415"/>
                  <a:gd name="connsiteY41" fmla="*/ 1531755 h 1996118"/>
                  <a:gd name="connsiteX42" fmla="*/ 714407 w 1308415"/>
                  <a:gd name="connsiteY42" fmla="*/ 1543649 h 1996118"/>
                  <a:gd name="connsiteX43" fmla="*/ 741539 w 1308415"/>
                  <a:gd name="connsiteY43" fmla="*/ 1704587 h 1996118"/>
                  <a:gd name="connsiteX44" fmla="*/ 739309 w 1308415"/>
                  <a:gd name="connsiteY44" fmla="*/ 1794534 h 1996118"/>
                  <a:gd name="connsiteX45" fmla="*/ 696194 w 1308415"/>
                  <a:gd name="connsiteY45" fmla="*/ 1921278 h 1996118"/>
                  <a:gd name="connsiteX46" fmla="*/ 685787 w 1308415"/>
                  <a:gd name="connsiteY46" fmla="*/ 1936888 h 1996118"/>
                  <a:gd name="connsiteX47" fmla="*/ 841893 w 1308415"/>
                  <a:gd name="connsiteY47" fmla="*/ 1960304 h 1996118"/>
                  <a:gd name="connsiteX48" fmla="*/ 909911 w 1308415"/>
                  <a:gd name="connsiteY48" fmla="*/ 1782269 h 1996118"/>
                  <a:gd name="connsiteX49" fmla="*/ 912141 w 1308415"/>
                  <a:gd name="connsiteY49" fmla="*/ 1758853 h 1996118"/>
                  <a:gd name="connsiteX50" fmla="*/ 863079 w 1308415"/>
                  <a:gd name="connsiteY50" fmla="*/ 1470428 h 1996118"/>
                  <a:gd name="connsiteX51" fmla="*/ 870885 w 1308415"/>
                  <a:gd name="connsiteY51" fmla="*/ 1443295 h 1996118"/>
                  <a:gd name="connsiteX52" fmla="*/ 893557 w 1308415"/>
                  <a:gd name="connsiteY52" fmla="*/ 1365986 h 1996118"/>
                  <a:gd name="connsiteX53" fmla="*/ 909539 w 1308415"/>
                  <a:gd name="connsiteY53" fmla="*/ 1053030 h 1996118"/>
                  <a:gd name="connsiteX54" fmla="*/ 906938 w 1308415"/>
                  <a:gd name="connsiteY54" fmla="*/ 804375 h 1996118"/>
                  <a:gd name="connsiteX55" fmla="*/ 887610 w 1308415"/>
                  <a:gd name="connsiteY55" fmla="*/ 659048 h 1996118"/>
                  <a:gd name="connsiteX56" fmla="*/ 894300 w 1308415"/>
                  <a:gd name="connsiteY56" fmla="*/ 650871 h 1996118"/>
                  <a:gd name="connsiteX57" fmla="*/ 999115 w 1308415"/>
                  <a:gd name="connsiteY57" fmla="*/ 622995 h 1996118"/>
                  <a:gd name="connsiteX58" fmla="*/ 1089805 w 1308415"/>
                  <a:gd name="connsiteY58" fmla="*/ 583968 h 1996118"/>
                  <a:gd name="connsiteX59" fmla="*/ 1204654 w 1308415"/>
                  <a:gd name="connsiteY59" fmla="*/ 500712 h 1996118"/>
                  <a:gd name="connsiteX60" fmla="*/ 1307610 w 1308415"/>
                  <a:gd name="connsiteY60" fmla="*/ 269154 h 1996118"/>
                  <a:gd name="connsiteX61" fmla="*/ 1302406 w 1308415"/>
                  <a:gd name="connsiteY61" fmla="*/ 172889 h 1996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1308415" h="1996118">
                    <a:moveTo>
                      <a:pt x="1302406" y="172889"/>
                    </a:moveTo>
                    <a:cubicBezTo>
                      <a:pt x="1296460" y="145756"/>
                      <a:pt x="1290513" y="118623"/>
                      <a:pt x="1281964" y="92234"/>
                    </a:cubicBezTo>
                    <a:cubicBezTo>
                      <a:pt x="1271557" y="61013"/>
                      <a:pt x="1258176" y="30907"/>
                      <a:pt x="1246283" y="57"/>
                    </a:cubicBezTo>
                    <a:cubicBezTo>
                      <a:pt x="1238849" y="-686"/>
                      <a:pt x="1235875" y="6004"/>
                      <a:pt x="1231787" y="10093"/>
                    </a:cubicBezTo>
                    <a:cubicBezTo>
                      <a:pt x="1198336" y="43544"/>
                      <a:pt x="1163769" y="49119"/>
                      <a:pt x="1121026" y="27190"/>
                    </a:cubicBezTo>
                    <a:cubicBezTo>
                      <a:pt x="1115822" y="24588"/>
                      <a:pt x="1110619" y="19756"/>
                      <a:pt x="1103929" y="22730"/>
                    </a:cubicBezTo>
                    <a:cubicBezTo>
                      <a:pt x="1104672" y="38712"/>
                      <a:pt x="1114336" y="50977"/>
                      <a:pt x="1121026" y="64358"/>
                    </a:cubicBezTo>
                    <a:cubicBezTo>
                      <a:pt x="1145929" y="115278"/>
                      <a:pt x="1161911" y="169172"/>
                      <a:pt x="1171575" y="224924"/>
                    </a:cubicBezTo>
                    <a:cubicBezTo>
                      <a:pt x="1176406" y="253172"/>
                      <a:pt x="1171203" y="281791"/>
                      <a:pt x="1163398" y="308553"/>
                    </a:cubicBezTo>
                    <a:cubicBezTo>
                      <a:pt x="1139982" y="386234"/>
                      <a:pt x="1082743" y="433809"/>
                      <a:pt x="1012123" y="467632"/>
                    </a:cubicBezTo>
                    <a:cubicBezTo>
                      <a:pt x="978300" y="483614"/>
                      <a:pt x="943362" y="496995"/>
                      <a:pt x="906938" y="505544"/>
                    </a:cubicBezTo>
                    <a:cubicBezTo>
                      <a:pt x="880920" y="511862"/>
                      <a:pt x="854531" y="516322"/>
                      <a:pt x="828141" y="521154"/>
                    </a:cubicBezTo>
                    <a:cubicBezTo>
                      <a:pt x="822194" y="522269"/>
                      <a:pt x="816619" y="520039"/>
                      <a:pt x="810300" y="517809"/>
                    </a:cubicBezTo>
                    <a:cubicBezTo>
                      <a:pt x="796548" y="513349"/>
                      <a:pt x="774619" y="505544"/>
                      <a:pt x="767557" y="510375"/>
                    </a:cubicBezTo>
                    <a:cubicBezTo>
                      <a:pt x="759380" y="515951"/>
                      <a:pt x="757522" y="520783"/>
                      <a:pt x="754177" y="525986"/>
                    </a:cubicBezTo>
                    <a:cubicBezTo>
                      <a:pt x="732991" y="561296"/>
                      <a:pt x="711062" y="596606"/>
                      <a:pt x="689504" y="631544"/>
                    </a:cubicBezTo>
                    <a:cubicBezTo>
                      <a:pt x="645274" y="704021"/>
                      <a:pt x="601044" y="776499"/>
                      <a:pt x="556442" y="848605"/>
                    </a:cubicBezTo>
                    <a:cubicBezTo>
                      <a:pt x="546035" y="865703"/>
                      <a:pt x="546035" y="865703"/>
                      <a:pt x="533026" y="849720"/>
                    </a:cubicBezTo>
                    <a:cubicBezTo>
                      <a:pt x="524106" y="838570"/>
                      <a:pt x="514442" y="827420"/>
                      <a:pt x="506265" y="815526"/>
                    </a:cubicBezTo>
                    <a:cubicBezTo>
                      <a:pt x="429699" y="721862"/>
                      <a:pt x="353876" y="627455"/>
                      <a:pt x="277310" y="533420"/>
                    </a:cubicBezTo>
                    <a:cubicBezTo>
                      <a:pt x="271734" y="526729"/>
                      <a:pt x="266531" y="520411"/>
                      <a:pt x="258354" y="517066"/>
                    </a:cubicBezTo>
                    <a:cubicBezTo>
                      <a:pt x="220814" y="503685"/>
                      <a:pt x="181788" y="498110"/>
                      <a:pt x="142389" y="497738"/>
                    </a:cubicBezTo>
                    <a:cubicBezTo>
                      <a:pt x="121947" y="497367"/>
                      <a:pt x="99274" y="495880"/>
                      <a:pt x="82177" y="510747"/>
                    </a:cubicBezTo>
                    <a:cubicBezTo>
                      <a:pt x="60991" y="529331"/>
                      <a:pt x="37575" y="550889"/>
                      <a:pt x="28655" y="579880"/>
                    </a:cubicBezTo>
                    <a:cubicBezTo>
                      <a:pt x="24195" y="594375"/>
                      <a:pt x="35" y="646039"/>
                      <a:pt x="35" y="743048"/>
                    </a:cubicBezTo>
                    <a:cubicBezTo>
                      <a:pt x="-1451" y="802145"/>
                      <a:pt x="44266" y="1306517"/>
                      <a:pt x="45009" y="1310234"/>
                    </a:cubicBezTo>
                    <a:cubicBezTo>
                      <a:pt x="47611" y="1327703"/>
                      <a:pt x="79947" y="1320641"/>
                      <a:pt x="84779" y="1319897"/>
                    </a:cubicBezTo>
                    <a:cubicBezTo>
                      <a:pt x="93699" y="1318411"/>
                      <a:pt x="96673" y="1321012"/>
                      <a:pt x="95186" y="1330676"/>
                    </a:cubicBezTo>
                    <a:cubicBezTo>
                      <a:pt x="91097" y="1357809"/>
                      <a:pt x="89982" y="1384941"/>
                      <a:pt x="91469" y="1412074"/>
                    </a:cubicBezTo>
                    <a:cubicBezTo>
                      <a:pt x="92584" y="1432145"/>
                      <a:pt x="99646" y="1448871"/>
                      <a:pt x="116372" y="1461879"/>
                    </a:cubicBezTo>
                    <a:cubicBezTo>
                      <a:pt x="134212" y="1475260"/>
                      <a:pt x="152425" y="1487897"/>
                      <a:pt x="172496" y="1496818"/>
                    </a:cubicBezTo>
                    <a:cubicBezTo>
                      <a:pt x="181788" y="1500906"/>
                      <a:pt x="185876" y="1505738"/>
                      <a:pt x="185876" y="1516888"/>
                    </a:cubicBezTo>
                    <a:cubicBezTo>
                      <a:pt x="184761" y="1598658"/>
                      <a:pt x="184018" y="1680428"/>
                      <a:pt x="183646" y="1762198"/>
                    </a:cubicBezTo>
                    <a:cubicBezTo>
                      <a:pt x="183646" y="1770003"/>
                      <a:pt x="181044" y="1776322"/>
                      <a:pt x="177327" y="1783012"/>
                    </a:cubicBezTo>
                    <a:cubicBezTo>
                      <a:pt x="141274" y="1849171"/>
                      <a:pt x="105593" y="1915331"/>
                      <a:pt x="69912" y="1981862"/>
                    </a:cubicBezTo>
                    <a:cubicBezTo>
                      <a:pt x="67681" y="1985950"/>
                      <a:pt x="61363" y="1992269"/>
                      <a:pt x="64708" y="1994870"/>
                    </a:cubicBezTo>
                    <a:cubicBezTo>
                      <a:pt x="75858" y="2003047"/>
                      <a:pt x="269504" y="1968481"/>
                      <a:pt x="259469" y="1965136"/>
                    </a:cubicBezTo>
                    <a:cubicBezTo>
                      <a:pt x="284743" y="1918676"/>
                      <a:pt x="309274" y="1872587"/>
                      <a:pt x="334177" y="1827242"/>
                    </a:cubicBezTo>
                    <a:cubicBezTo>
                      <a:pt x="339380" y="1817578"/>
                      <a:pt x="342354" y="1807915"/>
                      <a:pt x="342354" y="1796764"/>
                    </a:cubicBezTo>
                    <a:cubicBezTo>
                      <a:pt x="342354" y="1718340"/>
                      <a:pt x="343469" y="1639915"/>
                      <a:pt x="343097" y="1561862"/>
                    </a:cubicBezTo>
                    <a:cubicBezTo>
                      <a:pt x="343097" y="1547738"/>
                      <a:pt x="347186" y="1546623"/>
                      <a:pt x="359451" y="1548110"/>
                    </a:cubicBezTo>
                    <a:cubicBezTo>
                      <a:pt x="473186" y="1562977"/>
                      <a:pt x="585805" y="1558888"/>
                      <a:pt x="697309" y="1531755"/>
                    </a:cubicBezTo>
                    <a:cubicBezTo>
                      <a:pt x="710690" y="1528410"/>
                      <a:pt x="712548" y="1533242"/>
                      <a:pt x="714407" y="1543649"/>
                    </a:cubicBezTo>
                    <a:cubicBezTo>
                      <a:pt x="723327" y="1597172"/>
                      <a:pt x="732619" y="1651065"/>
                      <a:pt x="741539" y="1704587"/>
                    </a:cubicBezTo>
                    <a:cubicBezTo>
                      <a:pt x="746371" y="1734694"/>
                      <a:pt x="752318" y="1763313"/>
                      <a:pt x="739309" y="1794534"/>
                    </a:cubicBezTo>
                    <a:cubicBezTo>
                      <a:pt x="722212" y="1835791"/>
                      <a:pt x="709947" y="1878906"/>
                      <a:pt x="696194" y="1921278"/>
                    </a:cubicBezTo>
                    <a:cubicBezTo>
                      <a:pt x="693964" y="1928339"/>
                      <a:pt x="690991" y="1933171"/>
                      <a:pt x="685787" y="1936888"/>
                    </a:cubicBezTo>
                    <a:cubicBezTo>
                      <a:pt x="685787" y="1936888"/>
                      <a:pt x="838177" y="1971083"/>
                      <a:pt x="841893" y="1960304"/>
                    </a:cubicBezTo>
                    <a:cubicBezTo>
                      <a:pt x="861221" y="1904180"/>
                      <a:pt x="890955" y="1838393"/>
                      <a:pt x="909911" y="1782269"/>
                    </a:cubicBezTo>
                    <a:cubicBezTo>
                      <a:pt x="912513" y="1774464"/>
                      <a:pt x="913256" y="1767030"/>
                      <a:pt x="912141" y="1758853"/>
                    </a:cubicBezTo>
                    <a:cubicBezTo>
                      <a:pt x="895787" y="1662587"/>
                      <a:pt x="879805" y="1566694"/>
                      <a:pt x="863079" y="1470428"/>
                    </a:cubicBezTo>
                    <a:cubicBezTo>
                      <a:pt x="861221" y="1459278"/>
                      <a:pt x="861964" y="1451472"/>
                      <a:pt x="870885" y="1443295"/>
                    </a:cubicBezTo>
                    <a:cubicBezTo>
                      <a:pt x="893557" y="1422110"/>
                      <a:pt x="900247" y="1396092"/>
                      <a:pt x="893557" y="1365986"/>
                    </a:cubicBezTo>
                    <a:cubicBezTo>
                      <a:pt x="889840" y="1348888"/>
                      <a:pt x="900991" y="1141119"/>
                      <a:pt x="909539" y="1053030"/>
                    </a:cubicBezTo>
                    <a:cubicBezTo>
                      <a:pt x="911026" y="1039278"/>
                      <a:pt x="914000" y="874623"/>
                      <a:pt x="906938" y="804375"/>
                    </a:cubicBezTo>
                    <a:cubicBezTo>
                      <a:pt x="902106" y="755685"/>
                      <a:pt x="897274" y="706995"/>
                      <a:pt x="887610" y="659048"/>
                    </a:cubicBezTo>
                    <a:cubicBezTo>
                      <a:pt x="886124" y="651986"/>
                      <a:pt x="889097" y="651614"/>
                      <a:pt x="894300" y="650871"/>
                    </a:cubicBezTo>
                    <a:cubicBezTo>
                      <a:pt x="929610" y="643809"/>
                      <a:pt x="964548" y="634517"/>
                      <a:pt x="999115" y="622995"/>
                    </a:cubicBezTo>
                    <a:cubicBezTo>
                      <a:pt x="1030336" y="612588"/>
                      <a:pt x="1060442" y="598836"/>
                      <a:pt x="1089805" y="583968"/>
                    </a:cubicBezTo>
                    <a:cubicBezTo>
                      <a:pt x="1132176" y="562411"/>
                      <a:pt x="1170088" y="534163"/>
                      <a:pt x="1204654" y="500712"/>
                    </a:cubicBezTo>
                    <a:cubicBezTo>
                      <a:pt x="1270070" y="437154"/>
                      <a:pt x="1305008" y="360216"/>
                      <a:pt x="1307610" y="269154"/>
                    </a:cubicBezTo>
                    <a:cubicBezTo>
                      <a:pt x="1308725" y="237190"/>
                      <a:pt x="1309840" y="205225"/>
                      <a:pt x="1302406" y="172889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9196E884-9FA8-44B4-BF73-5468778E47C4}"/>
                  </a:ext>
                </a:extLst>
              </p:cNvPr>
              <p:cNvSpPr/>
              <p:nvPr/>
            </p:nvSpPr>
            <p:spPr>
              <a:xfrm>
                <a:off x="5262009" y="4061929"/>
                <a:ext cx="1011598" cy="1033994"/>
              </a:xfrm>
              <a:custGeom>
                <a:avLst/>
                <a:gdLst>
                  <a:gd name="connsiteX0" fmla="*/ 963725 w 1011598"/>
                  <a:gd name="connsiteY0" fmla="*/ 130066 h 1033994"/>
                  <a:gd name="connsiteX1" fmla="*/ 986398 w 1011598"/>
                  <a:gd name="connsiteY1" fmla="*/ 208862 h 1033994"/>
                  <a:gd name="connsiteX2" fmla="*/ 991601 w 1011598"/>
                  <a:gd name="connsiteY2" fmla="*/ 379836 h 1033994"/>
                  <a:gd name="connsiteX3" fmla="*/ 992716 w 1011598"/>
                  <a:gd name="connsiteY3" fmla="*/ 394703 h 1033994"/>
                  <a:gd name="connsiteX4" fmla="*/ 968557 w 1011598"/>
                  <a:gd name="connsiteY4" fmla="*/ 601729 h 1033994"/>
                  <a:gd name="connsiteX5" fmla="*/ 950716 w 1011598"/>
                  <a:gd name="connsiteY5" fmla="*/ 642243 h 1033994"/>
                  <a:gd name="connsiteX6" fmla="*/ 825832 w 1011598"/>
                  <a:gd name="connsiteY6" fmla="*/ 841464 h 1033994"/>
                  <a:gd name="connsiteX7" fmla="*/ 583124 w 1011598"/>
                  <a:gd name="connsiteY7" fmla="*/ 945163 h 1033994"/>
                  <a:gd name="connsiteX8" fmla="*/ 566026 w 1011598"/>
                  <a:gd name="connsiteY8" fmla="*/ 967835 h 1033994"/>
                  <a:gd name="connsiteX9" fmla="*/ 570487 w 1011598"/>
                  <a:gd name="connsiteY9" fmla="*/ 988278 h 1033994"/>
                  <a:gd name="connsiteX10" fmla="*/ 559708 w 1011598"/>
                  <a:gd name="connsiteY10" fmla="*/ 997198 h 1033994"/>
                  <a:gd name="connsiteX11" fmla="*/ 457495 w 1011598"/>
                  <a:gd name="connsiteY11" fmla="*/ 1033995 h 1033994"/>
                  <a:gd name="connsiteX12" fmla="*/ 404345 w 1011598"/>
                  <a:gd name="connsiteY12" fmla="*/ 1025818 h 1033994"/>
                  <a:gd name="connsiteX13" fmla="*/ 316628 w 1011598"/>
                  <a:gd name="connsiteY13" fmla="*/ 981588 h 1033994"/>
                  <a:gd name="connsiteX14" fmla="*/ 298787 w 1011598"/>
                  <a:gd name="connsiteY14" fmla="*/ 967835 h 1033994"/>
                  <a:gd name="connsiteX15" fmla="*/ 278345 w 1011598"/>
                  <a:gd name="connsiteY15" fmla="*/ 926207 h 1033994"/>
                  <a:gd name="connsiteX16" fmla="*/ 52735 w 1011598"/>
                  <a:gd name="connsiteY16" fmla="*/ 773074 h 1033994"/>
                  <a:gd name="connsiteX17" fmla="*/ 51248 w 1011598"/>
                  <a:gd name="connsiteY17" fmla="*/ 460490 h 1033994"/>
                  <a:gd name="connsiteX18" fmla="*/ 59425 w 1011598"/>
                  <a:gd name="connsiteY18" fmla="*/ 419977 h 1033994"/>
                  <a:gd name="connsiteX19" fmla="*/ 65372 w 1011598"/>
                  <a:gd name="connsiteY19" fmla="*/ 154225 h 1033994"/>
                  <a:gd name="connsiteX20" fmla="*/ 331867 w 1011598"/>
                  <a:gd name="connsiteY20" fmla="*/ 79145 h 1033994"/>
                  <a:gd name="connsiteX21" fmla="*/ 431106 w 1011598"/>
                  <a:gd name="connsiteY21" fmla="*/ 5181 h 1033994"/>
                  <a:gd name="connsiteX22" fmla="*/ 454522 w 1011598"/>
                  <a:gd name="connsiteY22" fmla="*/ 13730 h 1033994"/>
                  <a:gd name="connsiteX23" fmla="*/ 558593 w 1011598"/>
                  <a:gd name="connsiteY23" fmla="*/ 159429 h 1033994"/>
                  <a:gd name="connsiteX24" fmla="*/ 727708 w 1011598"/>
                  <a:gd name="connsiteY24" fmla="*/ 208119 h 1033994"/>
                  <a:gd name="connsiteX25" fmla="*/ 854823 w 1011598"/>
                  <a:gd name="connsiteY25" fmla="*/ 215553 h 1033994"/>
                  <a:gd name="connsiteX26" fmla="*/ 931389 w 1011598"/>
                  <a:gd name="connsiteY26" fmla="*/ 211836 h 1033994"/>
                  <a:gd name="connsiteX27" fmla="*/ 948115 w 1011598"/>
                  <a:gd name="connsiteY27" fmla="*/ 196968 h 1033994"/>
                  <a:gd name="connsiteX28" fmla="*/ 954433 w 1011598"/>
                  <a:gd name="connsiteY28" fmla="*/ 156455 h 1033994"/>
                  <a:gd name="connsiteX29" fmla="*/ 963725 w 1011598"/>
                  <a:gd name="connsiteY29" fmla="*/ 130066 h 1033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011598" h="1033994">
                    <a:moveTo>
                      <a:pt x="963725" y="130066"/>
                    </a:moveTo>
                    <a:cubicBezTo>
                      <a:pt x="977849" y="154597"/>
                      <a:pt x="981194" y="182101"/>
                      <a:pt x="986398" y="208862"/>
                    </a:cubicBezTo>
                    <a:cubicBezTo>
                      <a:pt x="997177" y="265358"/>
                      <a:pt x="998292" y="322597"/>
                      <a:pt x="991601" y="379836"/>
                    </a:cubicBezTo>
                    <a:cubicBezTo>
                      <a:pt x="990858" y="384667"/>
                      <a:pt x="990486" y="389499"/>
                      <a:pt x="992716" y="394703"/>
                    </a:cubicBezTo>
                    <a:cubicBezTo>
                      <a:pt x="1027654" y="468667"/>
                      <a:pt x="1010929" y="537057"/>
                      <a:pt x="968557" y="601729"/>
                    </a:cubicBezTo>
                    <a:cubicBezTo>
                      <a:pt x="960008" y="614738"/>
                      <a:pt x="953318" y="626632"/>
                      <a:pt x="950716" y="642243"/>
                    </a:cubicBezTo>
                    <a:cubicBezTo>
                      <a:pt x="938079" y="726614"/>
                      <a:pt x="890876" y="790172"/>
                      <a:pt x="825832" y="841464"/>
                    </a:cubicBezTo>
                    <a:cubicBezTo>
                      <a:pt x="754469" y="897959"/>
                      <a:pt x="671955" y="929552"/>
                      <a:pt x="583124" y="945163"/>
                    </a:cubicBezTo>
                    <a:cubicBezTo>
                      <a:pt x="567141" y="948136"/>
                      <a:pt x="563053" y="954083"/>
                      <a:pt x="566026" y="967835"/>
                    </a:cubicBezTo>
                    <a:cubicBezTo>
                      <a:pt x="567513" y="974526"/>
                      <a:pt x="563053" y="982703"/>
                      <a:pt x="570487" y="988278"/>
                    </a:cubicBezTo>
                    <a:cubicBezTo>
                      <a:pt x="570115" y="995340"/>
                      <a:pt x="563796" y="995340"/>
                      <a:pt x="559708" y="997198"/>
                    </a:cubicBezTo>
                    <a:cubicBezTo>
                      <a:pt x="525885" y="1009835"/>
                      <a:pt x="491690" y="1021729"/>
                      <a:pt x="457495" y="1033995"/>
                    </a:cubicBezTo>
                    <a:cubicBezTo>
                      <a:pt x="440026" y="1029163"/>
                      <a:pt x="421442" y="1032508"/>
                      <a:pt x="404345" y="1025818"/>
                    </a:cubicBezTo>
                    <a:cubicBezTo>
                      <a:pt x="375726" y="1009835"/>
                      <a:pt x="346363" y="995711"/>
                      <a:pt x="316628" y="981588"/>
                    </a:cubicBezTo>
                    <a:cubicBezTo>
                      <a:pt x="309938" y="978242"/>
                      <a:pt x="301018" y="977499"/>
                      <a:pt x="298787" y="967835"/>
                    </a:cubicBezTo>
                    <a:cubicBezTo>
                      <a:pt x="306221" y="940331"/>
                      <a:pt x="303248" y="934384"/>
                      <a:pt x="278345" y="926207"/>
                    </a:cubicBezTo>
                    <a:cubicBezTo>
                      <a:pt x="188398" y="896844"/>
                      <a:pt x="109602" y="850756"/>
                      <a:pt x="52735" y="773074"/>
                    </a:cubicBezTo>
                    <a:cubicBezTo>
                      <a:pt x="-17141" y="676809"/>
                      <a:pt x="-17513" y="557499"/>
                      <a:pt x="51248" y="460490"/>
                    </a:cubicBezTo>
                    <a:cubicBezTo>
                      <a:pt x="60912" y="447110"/>
                      <a:pt x="62770" y="435588"/>
                      <a:pt x="59425" y="419977"/>
                    </a:cubicBezTo>
                    <a:cubicBezTo>
                      <a:pt x="43443" y="340437"/>
                      <a:pt x="47903" y="233765"/>
                      <a:pt x="65372" y="154225"/>
                    </a:cubicBezTo>
                    <a:cubicBezTo>
                      <a:pt x="66115" y="150508"/>
                      <a:pt x="251956" y="119659"/>
                      <a:pt x="331867" y="79145"/>
                    </a:cubicBezTo>
                    <a:cubicBezTo>
                      <a:pt x="364203" y="62791"/>
                      <a:pt x="399885" y="23765"/>
                      <a:pt x="431106" y="5181"/>
                    </a:cubicBezTo>
                    <a:cubicBezTo>
                      <a:pt x="445602" y="-3368"/>
                      <a:pt x="450434" y="-1881"/>
                      <a:pt x="454522" y="13730"/>
                    </a:cubicBezTo>
                    <a:cubicBezTo>
                      <a:pt x="470133" y="73199"/>
                      <a:pt x="507301" y="131181"/>
                      <a:pt x="558593" y="159429"/>
                    </a:cubicBezTo>
                    <a:cubicBezTo>
                      <a:pt x="611000" y="188420"/>
                      <a:pt x="668982" y="201057"/>
                      <a:pt x="727708" y="208119"/>
                    </a:cubicBezTo>
                    <a:cubicBezTo>
                      <a:pt x="770079" y="212951"/>
                      <a:pt x="812451" y="215924"/>
                      <a:pt x="854823" y="215553"/>
                    </a:cubicBezTo>
                    <a:cubicBezTo>
                      <a:pt x="880469" y="215553"/>
                      <a:pt x="905743" y="210349"/>
                      <a:pt x="931389" y="211836"/>
                    </a:cubicBezTo>
                    <a:cubicBezTo>
                      <a:pt x="941796" y="212579"/>
                      <a:pt x="946628" y="207004"/>
                      <a:pt x="948115" y="196968"/>
                    </a:cubicBezTo>
                    <a:cubicBezTo>
                      <a:pt x="949973" y="183588"/>
                      <a:pt x="952203" y="170207"/>
                      <a:pt x="954433" y="156455"/>
                    </a:cubicBezTo>
                    <a:cubicBezTo>
                      <a:pt x="957035" y="147906"/>
                      <a:pt x="956292" y="137871"/>
                      <a:pt x="963725" y="130066"/>
                    </a:cubicBezTo>
                    <a:close/>
                  </a:path>
                </a:pathLst>
              </a:custGeom>
              <a:solidFill>
                <a:srgbClr val="F7DABA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21A6999D-3046-43FA-953F-D08237FD2A63}"/>
                  </a:ext>
                </a:extLst>
              </p:cNvPr>
              <p:cNvSpPr/>
              <p:nvPr/>
            </p:nvSpPr>
            <p:spPr>
              <a:xfrm>
                <a:off x="5408408" y="4429871"/>
                <a:ext cx="92176" cy="147185"/>
              </a:xfrm>
              <a:custGeom>
                <a:avLst/>
                <a:gdLst>
                  <a:gd name="connsiteX0" fmla="*/ 92177 w 92176"/>
                  <a:gd name="connsiteY0" fmla="*/ 73593 h 147185"/>
                  <a:gd name="connsiteX1" fmla="*/ 46088 w 92176"/>
                  <a:gd name="connsiteY1" fmla="*/ 147186 h 147185"/>
                  <a:gd name="connsiteX2" fmla="*/ 0 w 92176"/>
                  <a:gd name="connsiteY2" fmla="*/ 73593 h 147185"/>
                  <a:gd name="connsiteX3" fmla="*/ 46088 w 92176"/>
                  <a:gd name="connsiteY3" fmla="*/ 0 h 147185"/>
                  <a:gd name="connsiteX4" fmla="*/ 92177 w 92176"/>
                  <a:gd name="connsiteY4" fmla="*/ 73593 h 147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176" h="147185">
                    <a:moveTo>
                      <a:pt x="92177" y="73593"/>
                    </a:moveTo>
                    <a:cubicBezTo>
                      <a:pt x="92177" y="114237"/>
                      <a:pt x="71542" y="147186"/>
                      <a:pt x="46088" y="147186"/>
                    </a:cubicBezTo>
                    <a:cubicBezTo>
                      <a:pt x="20635" y="147186"/>
                      <a:pt x="0" y="114237"/>
                      <a:pt x="0" y="73593"/>
                    </a:cubicBezTo>
                    <a:cubicBezTo>
                      <a:pt x="0" y="32949"/>
                      <a:pt x="20635" y="0"/>
                      <a:pt x="46088" y="0"/>
                    </a:cubicBezTo>
                    <a:cubicBezTo>
                      <a:pt x="71542" y="0"/>
                      <a:pt x="92177" y="32949"/>
                      <a:pt x="92177" y="73593"/>
                    </a:cubicBezTo>
                    <a:close/>
                  </a:path>
                </a:pathLst>
              </a:custGeom>
              <a:solidFill>
                <a:srgbClr val="0B0708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FEC3F20A-B0BF-4338-AC7B-DC26385C77D5}"/>
                  </a:ext>
                </a:extLst>
              </p:cNvPr>
              <p:cNvSpPr/>
              <p:nvPr/>
            </p:nvSpPr>
            <p:spPr>
              <a:xfrm>
                <a:off x="5461930" y="4476703"/>
                <a:ext cx="67645" cy="40884"/>
              </a:xfrm>
              <a:custGeom>
                <a:avLst/>
                <a:gdLst>
                  <a:gd name="connsiteX0" fmla="*/ 67646 w 67645"/>
                  <a:gd name="connsiteY0" fmla="*/ 20442 h 40884"/>
                  <a:gd name="connsiteX1" fmla="*/ 33823 w 67645"/>
                  <a:gd name="connsiteY1" fmla="*/ 40885 h 40884"/>
                  <a:gd name="connsiteX2" fmla="*/ 0 w 67645"/>
                  <a:gd name="connsiteY2" fmla="*/ 20443 h 40884"/>
                  <a:gd name="connsiteX3" fmla="*/ 33823 w 67645"/>
                  <a:gd name="connsiteY3" fmla="*/ 0 h 40884"/>
                  <a:gd name="connsiteX4" fmla="*/ 67646 w 67645"/>
                  <a:gd name="connsiteY4" fmla="*/ 20442 h 408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7645" h="40884">
                    <a:moveTo>
                      <a:pt x="67646" y="20442"/>
                    </a:moveTo>
                    <a:cubicBezTo>
                      <a:pt x="67646" y="31733"/>
                      <a:pt x="52503" y="40885"/>
                      <a:pt x="33823" y="40885"/>
                    </a:cubicBezTo>
                    <a:cubicBezTo>
                      <a:pt x="15143" y="40885"/>
                      <a:pt x="0" y="31733"/>
                      <a:pt x="0" y="20443"/>
                    </a:cubicBezTo>
                    <a:cubicBezTo>
                      <a:pt x="0" y="9152"/>
                      <a:pt x="15143" y="0"/>
                      <a:pt x="33823" y="0"/>
                    </a:cubicBezTo>
                    <a:cubicBezTo>
                      <a:pt x="52503" y="0"/>
                      <a:pt x="67646" y="9152"/>
                      <a:pt x="67646" y="20442"/>
                    </a:cubicBezTo>
                    <a:close/>
                  </a:path>
                </a:pathLst>
              </a:custGeom>
              <a:solidFill>
                <a:srgbClr val="F2F2F2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2622D54F-B452-43F0-9F1B-C0A8EDCFD84B}"/>
                  </a:ext>
                </a:extLst>
              </p:cNvPr>
              <p:cNvSpPr/>
              <p:nvPr/>
            </p:nvSpPr>
            <p:spPr>
              <a:xfrm>
                <a:off x="5656319" y="4440278"/>
                <a:ext cx="92176" cy="147185"/>
              </a:xfrm>
              <a:custGeom>
                <a:avLst/>
                <a:gdLst>
                  <a:gd name="connsiteX0" fmla="*/ 92177 w 92176"/>
                  <a:gd name="connsiteY0" fmla="*/ 73593 h 147185"/>
                  <a:gd name="connsiteX1" fmla="*/ 46088 w 92176"/>
                  <a:gd name="connsiteY1" fmla="*/ 147186 h 147185"/>
                  <a:gd name="connsiteX2" fmla="*/ 0 w 92176"/>
                  <a:gd name="connsiteY2" fmla="*/ 73593 h 147185"/>
                  <a:gd name="connsiteX3" fmla="*/ 46088 w 92176"/>
                  <a:gd name="connsiteY3" fmla="*/ 0 h 147185"/>
                  <a:gd name="connsiteX4" fmla="*/ 92177 w 92176"/>
                  <a:gd name="connsiteY4" fmla="*/ 73593 h 147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176" h="147185">
                    <a:moveTo>
                      <a:pt x="92177" y="73593"/>
                    </a:moveTo>
                    <a:cubicBezTo>
                      <a:pt x="92177" y="114237"/>
                      <a:pt x="71542" y="147186"/>
                      <a:pt x="46088" y="147186"/>
                    </a:cubicBezTo>
                    <a:cubicBezTo>
                      <a:pt x="20634" y="147186"/>
                      <a:pt x="0" y="114237"/>
                      <a:pt x="0" y="73593"/>
                    </a:cubicBezTo>
                    <a:cubicBezTo>
                      <a:pt x="0" y="32949"/>
                      <a:pt x="20634" y="0"/>
                      <a:pt x="46088" y="0"/>
                    </a:cubicBezTo>
                    <a:cubicBezTo>
                      <a:pt x="71542" y="0"/>
                      <a:pt x="92177" y="32949"/>
                      <a:pt x="92177" y="73593"/>
                    </a:cubicBezTo>
                    <a:close/>
                  </a:path>
                </a:pathLst>
              </a:custGeom>
              <a:solidFill>
                <a:srgbClr val="0B0708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6E1336B6-DD67-43D4-914F-ABE8F57181DC}"/>
                  </a:ext>
                </a:extLst>
              </p:cNvPr>
              <p:cNvSpPr/>
              <p:nvPr/>
            </p:nvSpPr>
            <p:spPr>
              <a:xfrm>
                <a:off x="5709841" y="4487110"/>
                <a:ext cx="67645" cy="40884"/>
              </a:xfrm>
              <a:custGeom>
                <a:avLst/>
                <a:gdLst>
                  <a:gd name="connsiteX0" fmla="*/ 67646 w 67645"/>
                  <a:gd name="connsiteY0" fmla="*/ 20442 h 40884"/>
                  <a:gd name="connsiteX1" fmla="*/ 33823 w 67645"/>
                  <a:gd name="connsiteY1" fmla="*/ 40885 h 40884"/>
                  <a:gd name="connsiteX2" fmla="*/ 0 w 67645"/>
                  <a:gd name="connsiteY2" fmla="*/ 20442 h 40884"/>
                  <a:gd name="connsiteX3" fmla="*/ 33823 w 67645"/>
                  <a:gd name="connsiteY3" fmla="*/ 0 h 40884"/>
                  <a:gd name="connsiteX4" fmla="*/ 67646 w 67645"/>
                  <a:gd name="connsiteY4" fmla="*/ 20442 h 408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7645" h="40884">
                    <a:moveTo>
                      <a:pt x="67646" y="20442"/>
                    </a:moveTo>
                    <a:cubicBezTo>
                      <a:pt x="67646" y="31733"/>
                      <a:pt x="52503" y="40885"/>
                      <a:pt x="33823" y="40885"/>
                    </a:cubicBezTo>
                    <a:cubicBezTo>
                      <a:pt x="15143" y="40885"/>
                      <a:pt x="0" y="31733"/>
                      <a:pt x="0" y="20442"/>
                    </a:cubicBezTo>
                    <a:cubicBezTo>
                      <a:pt x="0" y="9152"/>
                      <a:pt x="15143" y="0"/>
                      <a:pt x="33823" y="0"/>
                    </a:cubicBezTo>
                    <a:cubicBezTo>
                      <a:pt x="52503" y="0"/>
                      <a:pt x="67646" y="9152"/>
                      <a:pt x="67646" y="20442"/>
                    </a:cubicBezTo>
                    <a:close/>
                  </a:path>
                </a:pathLst>
              </a:custGeom>
              <a:solidFill>
                <a:srgbClr val="F2F2F2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6FDC2811-F716-4085-97F1-AA908D07F7FD}"/>
                  </a:ext>
                </a:extLst>
              </p:cNvPr>
              <p:cNvSpPr/>
              <p:nvPr/>
            </p:nvSpPr>
            <p:spPr>
              <a:xfrm>
                <a:off x="5448549" y="5021868"/>
                <a:ext cx="510318" cy="389241"/>
              </a:xfrm>
              <a:custGeom>
                <a:avLst/>
                <a:gdLst>
                  <a:gd name="connsiteX0" fmla="*/ 422230 w 510318"/>
                  <a:gd name="connsiteY0" fmla="*/ 52498 h 389241"/>
                  <a:gd name="connsiteX1" fmla="*/ 397699 w 510318"/>
                  <a:gd name="connsiteY1" fmla="*/ 39489 h 389241"/>
                  <a:gd name="connsiteX2" fmla="*/ 384318 w 510318"/>
                  <a:gd name="connsiteY2" fmla="*/ 28710 h 389241"/>
                  <a:gd name="connsiteX3" fmla="*/ 338601 w 510318"/>
                  <a:gd name="connsiteY3" fmla="*/ 45064 h 389241"/>
                  <a:gd name="connsiteX4" fmla="*/ 272070 w 510318"/>
                  <a:gd name="connsiteY4" fmla="*/ 72197 h 389241"/>
                  <a:gd name="connsiteX5" fmla="*/ 251628 w 510318"/>
                  <a:gd name="connsiteY5" fmla="*/ 65507 h 389241"/>
                  <a:gd name="connsiteX6" fmla="*/ 217434 w 510318"/>
                  <a:gd name="connsiteY6" fmla="*/ 61418 h 389241"/>
                  <a:gd name="connsiteX7" fmla="*/ 217434 w 510318"/>
                  <a:gd name="connsiteY7" fmla="*/ 61418 h 389241"/>
                  <a:gd name="connsiteX8" fmla="*/ 217434 w 510318"/>
                  <a:gd name="connsiteY8" fmla="*/ 61418 h 389241"/>
                  <a:gd name="connsiteX9" fmla="*/ 112248 w 510318"/>
                  <a:gd name="connsiteY9" fmla="*/ 8268 h 389241"/>
                  <a:gd name="connsiteX10" fmla="*/ 68761 w 510318"/>
                  <a:gd name="connsiteY10" fmla="*/ 12356 h 389241"/>
                  <a:gd name="connsiteX11" fmla="*/ 18584 w 510318"/>
                  <a:gd name="connsiteY11" fmla="*/ 27595 h 389241"/>
                  <a:gd name="connsiteX12" fmla="*/ 0 w 510318"/>
                  <a:gd name="connsiteY12" fmla="*/ 27967 h 389241"/>
                  <a:gd name="connsiteX13" fmla="*/ 223380 w 510318"/>
                  <a:gd name="connsiteY13" fmla="*/ 389241 h 389241"/>
                  <a:gd name="connsiteX14" fmla="*/ 510318 w 510318"/>
                  <a:gd name="connsiteY14" fmla="*/ 31684 h 389241"/>
                  <a:gd name="connsiteX15" fmla="*/ 422230 w 510318"/>
                  <a:gd name="connsiteY15" fmla="*/ 52498 h 3892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10318" h="389241">
                    <a:moveTo>
                      <a:pt x="422230" y="52498"/>
                    </a:moveTo>
                    <a:cubicBezTo>
                      <a:pt x="407734" y="56587"/>
                      <a:pt x="401787" y="52870"/>
                      <a:pt x="397699" y="39489"/>
                    </a:cubicBezTo>
                    <a:cubicBezTo>
                      <a:pt x="396212" y="34657"/>
                      <a:pt x="396584" y="22020"/>
                      <a:pt x="384318" y="28710"/>
                    </a:cubicBezTo>
                    <a:cubicBezTo>
                      <a:pt x="369079" y="34286"/>
                      <a:pt x="353469" y="38746"/>
                      <a:pt x="338601" y="45064"/>
                    </a:cubicBezTo>
                    <a:cubicBezTo>
                      <a:pt x="316672" y="54356"/>
                      <a:pt x="291770" y="57330"/>
                      <a:pt x="272070" y="72197"/>
                    </a:cubicBezTo>
                    <a:cubicBezTo>
                      <a:pt x="266124" y="67737"/>
                      <a:pt x="259062" y="66622"/>
                      <a:pt x="251628" y="65507"/>
                    </a:cubicBezTo>
                    <a:cubicBezTo>
                      <a:pt x="240106" y="64020"/>
                      <a:pt x="228212" y="67737"/>
                      <a:pt x="217434" y="61418"/>
                    </a:cubicBezTo>
                    <a:cubicBezTo>
                      <a:pt x="217434" y="61418"/>
                      <a:pt x="217434" y="61418"/>
                      <a:pt x="217434" y="61418"/>
                    </a:cubicBezTo>
                    <a:cubicBezTo>
                      <a:pt x="217434" y="61418"/>
                      <a:pt x="217434" y="61418"/>
                      <a:pt x="217434" y="61418"/>
                    </a:cubicBezTo>
                    <a:cubicBezTo>
                      <a:pt x="183610" y="41348"/>
                      <a:pt x="147186" y="26109"/>
                      <a:pt x="112248" y="8268"/>
                    </a:cubicBezTo>
                    <a:cubicBezTo>
                      <a:pt x="96265" y="-4369"/>
                      <a:pt x="82141" y="-2139"/>
                      <a:pt x="68761" y="12356"/>
                    </a:cubicBezTo>
                    <a:cubicBezTo>
                      <a:pt x="55009" y="26852"/>
                      <a:pt x="38283" y="32427"/>
                      <a:pt x="18584" y="27595"/>
                    </a:cubicBezTo>
                    <a:cubicBezTo>
                      <a:pt x="12637" y="26109"/>
                      <a:pt x="6318" y="27595"/>
                      <a:pt x="0" y="27967"/>
                    </a:cubicBezTo>
                    <a:cubicBezTo>
                      <a:pt x="33823" y="83348"/>
                      <a:pt x="216690" y="383666"/>
                      <a:pt x="223380" y="389241"/>
                    </a:cubicBezTo>
                    <a:cubicBezTo>
                      <a:pt x="237876" y="370657"/>
                      <a:pt x="469433" y="82604"/>
                      <a:pt x="510318" y="31684"/>
                    </a:cubicBezTo>
                    <a:cubicBezTo>
                      <a:pt x="481327" y="38374"/>
                      <a:pt x="451221" y="44321"/>
                      <a:pt x="422230" y="52498"/>
                    </a:cubicBezTo>
                    <a:close/>
                  </a:path>
                </a:pathLst>
              </a:custGeom>
              <a:solidFill>
                <a:srgbClr val="E6E6E6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81461008-D5D6-4812-A463-D3AFB242E46A}"/>
                  </a:ext>
                </a:extLst>
              </p:cNvPr>
              <p:cNvSpPr/>
              <p:nvPr/>
            </p:nvSpPr>
            <p:spPr>
              <a:xfrm>
                <a:off x="3870019" y="6512029"/>
                <a:ext cx="301805" cy="147185"/>
              </a:xfrm>
              <a:custGeom>
                <a:avLst/>
                <a:gdLst>
                  <a:gd name="connsiteX0" fmla="*/ 301805 w 301805"/>
                  <a:gd name="connsiteY0" fmla="*/ 73593 h 147185"/>
                  <a:gd name="connsiteX1" fmla="*/ 150903 w 301805"/>
                  <a:gd name="connsiteY1" fmla="*/ 147186 h 147185"/>
                  <a:gd name="connsiteX2" fmla="*/ 0 w 301805"/>
                  <a:gd name="connsiteY2" fmla="*/ 73593 h 147185"/>
                  <a:gd name="connsiteX3" fmla="*/ 150903 w 301805"/>
                  <a:gd name="connsiteY3" fmla="*/ 0 h 147185"/>
                  <a:gd name="connsiteX4" fmla="*/ 301805 w 301805"/>
                  <a:gd name="connsiteY4" fmla="*/ 73593 h 147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1805" h="147185">
                    <a:moveTo>
                      <a:pt x="301805" y="73593"/>
                    </a:moveTo>
                    <a:cubicBezTo>
                      <a:pt x="301805" y="114237"/>
                      <a:pt x="234244" y="147186"/>
                      <a:pt x="150903" y="147186"/>
                    </a:cubicBezTo>
                    <a:cubicBezTo>
                      <a:pt x="67561" y="147186"/>
                      <a:pt x="0" y="114237"/>
                      <a:pt x="0" y="73593"/>
                    </a:cubicBezTo>
                    <a:cubicBezTo>
                      <a:pt x="0" y="32949"/>
                      <a:pt x="67561" y="0"/>
                      <a:pt x="150903" y="0"/>
                    </a:cubicBezTo>
                    <a:cubicBezTo>
                      <a:pt x="234244" y="0"/>
                      <a:pt x="301805" y="32949"/>
                      <a:pt x="301805" y="73593"/>
                    </a:cubicBezTo>
                    <a:close/>
                  </a:path>
                </a:pathLst>
              </a:custGeom>
              <a:solidFill>
                <a:srgbClr val="232323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AA018964-EFE1-47DB-9E02-3E93FB66247A}"/>
                  </a:ext>
                </a:extLst>
              </p:cNvPr>
              <p:cNvSpPr/>
              <p:nvPr/>
            </p:nvSpPr>
            <p:spPr>
              <a:xfrm>
                <a:off x="4440675" y="6447946"/>
                <a:ext cx="334611" cy="246292"/>
              </a:xfrm>
              <a:custGeom>
                <a:avLst/>
                <a:gdLst>
                  <a:gd name="connsiteX0" fmla="*/ 193895 w 334611"/>
                  <a:gd name="connsiteY0" fmla="*/ 54521 h 246292"/>
                  <a:gd name="connsiteX1" fmla="*/ 308022 w 334611"/>
                  <a:gd name="connsiteY1" fmla="*/ 177668 h 246292"/>
                  <a:gd name="connsiteX2" fmla="*/ 140717 w 334611"/>
                  <a:gd name="connsiteY2" fmla="*/ 191772 h 246292"/>
                  <a:gd name="connsiteX3" fmla="*/ 26589 w 334611"/>
                  <a:gd name="connsiteY3" fmla="*/ 68625 h 246292"/>
                  <a:gd name="connsiteX4" fmla="*/ 193895 w 334611"/>
                  <a:gd name="connsiteY4" fmla="*/ 54521 h 246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4611" h="246292">
                    <a:moveTo>
                      <a:pt x="193895" y="54521"/>
                    </a:moveTo>
                    <a:cubicBezTo>
                      <a:pt x="271611" y="84632"/>
                      <a:pt x="322707" y="139767"/>
                      <a:pt x="308022" y="177668"/>
                    </a:cubicBezTo>
                    <a:cubicBezTo>
                      <a:pt x="293338" y="215568"/>
                      <a:pt x="218432" y="221883"/>
                      <a:pt x="140717" y="191772"/>
                    </a:cubicBezTo>
                    <a:cubicBezTo>
                      <a:pt x="63001" y="161661"/>
                      <a:pt x="11905" y="106526"/>
                      <a:pt x="26589" y="68625"/>
                    </a:cubicBezTo>
                    <a:cubicBezTo>
                      <a:pt x="41274" y="30725"/>
                      <a:pt x="116179" y="24410"/>
                      <a:pt x="193895" y="54521"/>
                    </a:cubicBezTo>
                    <a:close/>
                  </a:path>
                </a:pathLst>
              </a:custGeom>
              <a:solidFill>
                <a:srgbClr val="232323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DBA45153-A5D9-43C0-9E4C-C5BCED947B4D}"/>
                  </a:ext>
                </a:extLst>
              </p:cNvPr>
              <p:cNvSpPr/>
              <p:nvPr/>
            </p:nvSpPr>
            <p:spPr>
              <a:xfrm>
                <a:off x="5865947" y="6497534"/>
                <a:ext cx="301805" cy="147185"/>
              </a:xfrm>
              <a:custGeom>
                <a:avLst/>
                <a:gdLst>
                  <a:gd name="connsiteX0" fmla="*/ 301805 w 301805"/>
                  <a:gd name="connsiteY0" fmla="*/ 73593 h 147185"/>
                  <a:gd name="connsiteX1" fmla="*/ 150903 w 301805"/>
                  <a:gd name="connsiteY1" fmla="*/ 147186 h 147185"/>
                  <a:gd name="connsiteX2" fmla="*/ 0 w 301805"/>
                  <a:gd name="connsiteY2" fmla="*/ 73593 h 147185"/>
                  <a:gd name="connsiteX3" fmla="*/ 150903 w 301805"/>
                  <a:gd name="connsiteY3" fmla="*/ 0 h 147185"/>
                  <a:gd name="connsiteX4" fmla="*/ 301805 w 301805"/>
                  <a:gd name="connsiteY4" fmla="*/ 73593 h 147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1805" h="147185">
                    <a:moveTo>
                      <a:pt x="301805" y="73593"/>
                    </a:moveTo>
                    <a:cubicBezTo>
                      <a:pt x="301805" y="114237"/>
                      <a:pt x="234244" y="147186"/>
                      <a:pt x="150903" y="147186"/>
                    </a:cubicBezTo>
                    <a:cubicBezTo>
                      <a:pt x="67561" y="147186"/>
                      <a:pt x="0" y="114237"/>
                      <a:pt x="0" y="73593"/>
                    </a:cubicBezTo>
                    <a:cubicBezTo>
                      <a:pt x="0" y="32949"/>
                      <a:pt x="67562" y="0"/>
                      <a:pt x="150903" y="0"/>
                    </a:cubicBezTo>
                    <a:cubicBezTo>
                      <a:pt x="234244" y="0"/>
                      <a:pt x="301805" y="32949"/>
                      <a:pt x="301805" y="73593"/>
                    </a:cubicBezTo>
                    <a:close/>
                  </a:path>
                </a:pathLst>
              </a:custGeom>
              <a:solidFill>
                <a:srgbClr val="232323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AD493B01-6890-46DE-B96B-70F96A4AAB28}"/>
                  </a:ext>
                </a:extLst>
              </p:cNvPr>
              <p:cNvSpPr/>
              <p:nvPr/>
            </p:nvSpPr>
            <p:spPr>
              <a:xfrm>
                <a:off x="5256123" y="6433965"/>
                <a:ext cx="334421" cy="244866"/>
              </a:xfrm>
              <a:custGeom>
                <a:avLst/>
                <a:gdLst>
                  <a:gd name="connsiteX0" fmla="*/ 308260 w 334421"/>
                  <a:gd name="connsiteY0" fmla="*/ 68787 h 244866"/>
                  <a:gd name="connsiteX1" fmla="*/ 193373 w 334421"/>
                  <a:gd name="connsiteY1" fmla="*/ 191220 h 244866"/>
                  <a:gd name="connsiteX2" fmla="*/ 26162 w 334421"/>
                  <a:gd name="connsiteY2" fmla="*/ 176079 h 244866"/>
                  <a:gd name="connsiteX3" fmla="*/ 141049 w 334421"/>
                  <a:gd name="connsiteY3" fmla="*/ 53646 h 244866"/>
                  <a:gd name="connsiteX4" fmla="*/ 308260 w 334421"/>
                  <a:gd name="connsiteY4" fmla="*/ 68787 h 244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4421" h="244866">
                    <a:moveTo>
                      <a:pt x="308260" y="68787"/>
                    </a:moveTo>
                    <a:cubicBezTo>
                      <a:pt x="322709" y="106777"/>
                      <a:pt x="271272" y="161593"/>
                      <a:pt x="193373" y="191220"/>
                    </a:cubicBezTo>
                    <a:cubicBezTo>
                      <a:pt x="115474" y="220848"/>
                      <a:pt x="40611" y="214069"/>
                      <a:pt x="26162" y="176079"/>
                    </a:cubicBezTo>
                    <a:cubicBezTo>
                      <a:pt x="11713" y="138089"/>
                      <a:pt x="63150" y="83274"/>
                      <a:pt x="141049" y="53646"/>
                    </a:cubicBezTo>
                    <a:cubicBezTo>
                      <a:pt x="218948" y="24018"/>
                      <a:pt x="293811" y="30797"/>
                      <a:pt x="308260" y="68787"/>
                    </a:cubicBezTo>
                    <a:close/>
                  </a:path>
                </a:pathLst>
              </a:custGeom>
              <a:solidFill>
                <a:srgbClr val="232323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6A8658FC-B409-433D-A8FF-95B13FDAA9C8}"/>
                  </a:ext>
                </a:extLst>
              </p:cNvPr>
              <p:cNvSpPr/>
              <p:nvPr/>
            </p:nvSpPr>
            <p:spPr>
              <a:xfrm>
                <a:off x="4078161" y="5035757"/>
                <a:ext cx="508831" cy="389104"/>
              </a:xfrm>
              <a:custGeom>
                <a:avLst/>
                <a:gdLst>
                  <a:gd name="connsiteX0" fmla="*/ 492478 w 508831"/>
                  <a:gd name="connsiteY0" fmla="*/ 27458 h 389104"/>
                  <a:gd name="connsiteX1" fmla="*/ 438584 w 508831"/>
                  <a:gd name="connsiteY1" fmla="*/ 9989 h 389104"/>
                  <a:gd name="connsiteX2" fmla="*/ 399557 w 508831"/>
                  <a:gd name="connsiteY2" fmla="*/ 8131 h 389104"/>
                  <a:gd name="connsiteX3" fmla="*/ 294000 w 508831"/>
                  <a:gd name="connsiteY3" fmla="*/ 64627 h 389104"/>
                  <a:gd name="connsiteX4" fmla="*/ 294000 w 508831"/>
                  <a:gd name="connsiteY4" fmla="*/ 64627 h 389104"/>
                  <a:gd name="connsiteX5" fmla="*/ 294000 w 508831"/>
                  <a:gd name="connsiteY5" fmla="*/ 64627 h 389104"/>
                  <a:gd name="connsiteX6" fmla="*/ 239363 w 508831"/>
                  <a:gd name="connsiteY6" fmla="*/ 68715 h 389104"/>
                  <a:gd name="connsiteX7" fmla="*/ 127487 w 508831"/>
                  <a:gd name="connsiteY7" fmla="*/ 29317 h 389104"/>
                  <a:gd name="connsiteX8" fmla="*/ 111876 w 508831"/>
                  <a:gd name="connsiteY8" fmla="*/ 42697 h 389104"/>
                  <a:gd name="connsiteX9" fmla="*/ 90319 w 508831"/>
                  <a:gd name="connsiteY9" fmla="*/ 53476 h 389104"/>
                  <a:gd name="connsiteX10" fmla="*/ 0 w 508831"/>
                  <a:gd name="connsiteY10" fmla="*/ 34520 h 389104"/>
                  <a:gd name="connsiteX11" fmla="*/ 245310 w 508831"/>
                  <a:gd name="connsiteY11" fmla="*/ 335211 h 389104"/>
                  <a:gd name="connsiteX12" fmla="*/ 287310 w 508831"/>
                  <a:gd name="connsiteY12" fmla="*/ 389104 h 389104"/>
                  <a:gd name="connsiteX13" fmla="*/ 300318 w 508831"/>
                  <a:gd name="connsiteY13" fmla="*/ 369034 h 389104"/>
                  <a:gd name="connsiteX14" fmla="*/ 300318 w 508831"/>
                  <a:gd name="connsiteY14" fmla="*/ 369034 h 389104"/>
                  <a:gd name="connsiteX15" fmla="*/ 508832 w 508831"/>
                  <a:gd name="connsiteY15" fmla="*/ 30804 h 389104"/>
                  <a:gd name="connsiteX16" fmla="*/ 492478 w 508831"/>
                  <a:gd name="connsiteY16" fmla="*/ 27458 h 389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08831" h="389104">
                    <a:moveTo>
                      <a:pt x="492478" y="27458"/>
                    </a:moveTo>
                    <a:cubicBezTo>
                      <a:pt x="470548" y="32662"/>
                      <a:pt x="453079" y="25600"/>
                      <a:pt x="438584" y="9989"/>
                    </a:cubicBezTo>
                    <a:cubicBezTo>
                      <a:pt x="425575" y="-3763"/>
                      <a:pt x="413309" y="-2276"/>
                      <a:pt x="399557" y="8131"/>
                    </a:cubicBezTo>
                    <a:cubicBezTo>
                      <a:pt x="367221" y="24113"/>
                      <a:pt x="316672" y="53476"/>
                      <a:pt x="294000" y="64627"/>
                    </a:cubicBezTo>
                    <a:cubicBezTo>
                      <a:pt x="294000" y="64627"/>
                      <a:pt x="294000" y="64627"/>
                      <a:pt x="294000" y="64627"/>
                    </a:cubicBezTo>
                    <a:lnTo>
                      <a:pt x="294000" y="64627"/>
                    </a:lnTo>
                    <a:cubicBezTo>
                      <a:pt x="275787" y="66113"/>
                      <a:pt x="257575" y="67228"/>
                      <a:pt x="239363" y="68715"/>
                    </a:cubicBezTo>
                    <a:cubicBezTo>
                      <a:pt x="202195" y="55706"/>
                      <a:pt x="164655" y="42326"/>
                      <a:pt x="127487" y="29317"/>
                    </a:cubicBezTo>
                    <a:cubicBezTo>
                      <a:pt x="112991" y="22627"/>
                      <a:pt x="114478" y="36751"/>
                      <a:pt x="111876" y="42697"/>
                    </a:cubicBezTo>
                    <a:cubicBezTo>
                      <a:pt x="107416" y="53848"/>
                      <a:pt x="102584" y="56078"/>
                      <a:pt x="90319" y="53476"/>
                    </a:cubicBezTo>
                    <a:cubicBezTo>
                      <a:pt x="60212" y="47529"/>
                      <a:pt x="30850" y="36751"/>
                      <a:pt x="0" y="34520"/>
                    </a:cubicBezTo>
                    <a:cubicBezTo>
                      <a:pt x="47947" y="93989"/>
                      <a:pt x="245310" y="335211"/>
                      <a:pt x="245310" y="335211"/>
                    </a:cubicBezTo>
                    <a:cubicBezTo>
                      <a:pt x="257203" y="354538"/>
                      <a:pt x="273186" y="370892"/>
                      <a:pt x="287310" y="389104"/>
                    </a:cubicBezTo>
                    <a:cubicBezTo>
                      <a:pt x="293628" y="382414"/>
                      <a:pt x="300318" y="369034"/>
                      <a:pt x="300318" y="369034"/>
                    </a:cubicBezTo>
                    <a:cubicBezTo>
                      <a:pt x="300318" y="369034"/>
                      <a:pt x="300318" y="369034"/>
                      <a:pt x="300318" y="369034"/>
                    </a:cubicBezTo>
                    <a:cubicBezTo>
                      <a:pt x="304779" y="362343"/>
                      <a:pt x="443787" y="137104"/>
                      <a:pt x="508832" y="30804"/>
                    </a:cubicBezTo>
                    <a:cubicBezTo>
                      <a:pt x="504743" y="23370"/>
                      <a:pt x="497309" y="26343"/>
                      <a:pt x="492478" y="27458"/>
                    </a:cubicBezTo>
                    <a:close/>
                  </a:path>
                </a:pathLst>
              </a:custGeom>
              <a:solidFill>
                <a:srgbClr val="E6E6E6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F24252AB-1291-445D-BE62-67052B4A1AD2}"/>
                  </a:ext>
                </a:extLst>
              </p:cNvPr>
              <p:cNvSpPr/>
              <p:nvPr/>
            </p:nvSpPr>
            <p:spPr>
              <a:xfrm>
                <a:off x="3759735" y="4014425"/>
                <a:ext cx="1014919" cy="1094135"/>
              </a:xfrm>
              <a:custGeom>
                <a:avLst/>
                <a:gdLst>
                  <a:gd name="connsiteX0" fmla="*/ 836178 w 1014919"/>
                  <a:gd name="connsiteY0" fmla="*/ 6225 h 1094135"/>
                  <a:gd name="connsiteX1" fmla="*/ 950284 w 1014919"/>
                  <a:gd name="connsiteY1" fmla="*/ 231463 h 1094135"/>
                  <a:gd name="connsiteX2" fmla="*/ 954372 w 1014919"/>
                  <a:gd name="connsiteY2" fmla="*/ 487552 h 1094135"/>
                  <a:gd name="connsiteX3" fmla="*/ 957346 w 1014919"/>
                  <a:gd name="connsiteY3" fmla="*/ 513198 h 1094135"/>
                  <a:gd name="connsiteX4" fmla="*/ 906797 w 1014919"/>
                  <a:gd name="connsiteY4" fmla="*/ 895286 h 1094135"/>
                  <a:gd name="connsiteX5" fmla="*/ 733222 w 1014919"/>
                  <a:gd name="connsiteY5" fmla="*/ 989321 h 1094135"/>
                  <a:gd name="connsiteX6" fmla="*/ 717983 w 1014919"/>
                  <a:gd name="connsiteY6" fmla="*/ 1029091 h 1094135"/>
                  <a:gd name="connsiteX7" fmla="*/ 704231 w 1014919"/>
                  <a:gd name="connsiteY7" fmla="*/ 1039870 h 1094135"/>
                  <a:gd name="connsiteX8" fmla="*/ 609824 w 1014919"/>
                  <a:gd name="connsiteY8" fmla="*/ 1089304 h 1094135"/>
                  <a:gd name="connsiteX9" fmla="*/ 559647 w 1014919"/>
                  <a:gd name="connsiteY9" fmla="*/ 1094136 h 1094135"/>
                  <a:gd name="connsiteX10" fmla="*/ 452231 w 1014919"/>
                  <a:gd name="connsiteY10" fmla="*/ 1056968 h 1094135"/>
                  <a:gd name="connsiteX11" fmla="*/ 445912 w 1014919"/>
                  <a:gd name="connsiteY11" fmla="*/ 1049906 h 1094135"/>
                  <a:gd name="connsiteX12" fmla="*/ 449257 w 1014919"/>
                  <a:gd name="connsiteY12" fmla="*/ 1020914 h 1094135"/>
                  <a:gd name="connsiteX13" fmla="*/ 434390 w 1014919"/>
                  <a:gd name="connsiteY13" fmla="*/ 1007534 h 1094135"/>
                  <a:gd name="connsiteX14" fmla="*/ 206550 w 1014919"/>
                  <a:gd name="connsiteY14" fmla="*/ 915729 h 1094135"/>
                  <a:gd name="connsiteX15" fmla="*/ 63824 w 1014919"/>
                  <a:gd name="connsiteY15" fmla="*/ 697923 h 1094135"/>
                  <a:gd name="connsiteX16" fmla="*/ 47098 w 1014919"/>
                  <a:gd name="connsiteY16" fmla="*/ 666702 h 1094135"/>
                  <a:gd name="connsiteX17" fmla="*/ 1382 w 1014919"/>
                  <a:gd name="connsiteY17" fmla="*/ 555569 h 1094135"/>
                  <a:gd name="connsiteX18" fmla="*/ 9187 w 1014919"/>
                  <a:gd name="connsiteY18" fmla="*/ 474915 h 1094135"/>
                  <a:gd name="connsiteX19" fmla="*/ 161948 w 1014919"/>
                  <a:gd name="connsiteY19" fmla="*/ 433658 h 1094135"/>
                  <a:gd name="connsiteX20" fmla="*/ 217700 w 1014919"/>
                  <a:gd name="connsiteY20" fmla="*/ 505764 h 1094135"/>
                  <a:gd name="connsiteX21" fmla="*/ 236656 w 1014919"/>
                  <a:gd name="connsiteY21" fmla="*/ 508738 h 1094135"/>
                  <a:gd name="connsiteX22" fmla="*/ 333665 w 1014919"/>
                  <a:gd name="connsiteY22" fmla="*/ 235924 h 1094135"/>
                  <a:gd name="connsiteX23" fmla="*/ 352249 w 1014919"/>
                  <a:gd name="connsiteY23" fmla="*/ 201729 h 1094135"/>
                  <a:gd name="connsiteX24" fmla="*/ 812018 w 1014919"/>
                  <a:gd name="connsiteY24" fmla="*/ 8083 h 1094135"/>
                  <a:gd name="connsiteX25" fmla="*/ 836178 w 1014919"/>
                  <a:gd name="connsiteY25" fmla="*/ 6225 h 10941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014919" h="1094135">
                    <a:moveTo>
                      <a:pt x="836178" y="6225"/>
                    </a:moveTo>
                    <a:cubicBezTo>
                      <a:pt x="890815" y="72755"/>
                      <a:pt x="929841" y="147463"/>
                      <a:pt x="950284" y="231463"/>
                    </a:cubicBezTo>
                    <a:cubicBezTo>
                      <a:pt x="970726" y="316578"/>
                      <a:pt x="972213" y="402065"/>
                      <a:pt x="954372" y="487552"/>
                    </a:cubicBezTo>
                    <a:cubicBezTo>
                      <a:pt x="952514" y="496472"/>
                      <a:pt x="950655" y="504277"/>
                      <a:pt x="957346" y="513198"/>
                    </a:cubicBezTo>
                    <a:cubicBezTo>
                      <a:pt x="1051381" y="639198"/>
                      <a:pt x="1027222" y="791215"/>
                      <a:pt x="906797" y="895286"/>
                    </a:cubicBezTo>
                    <a:cubicBezTo>
                      <a:pt x="855877" y="939145"/>
                      <a:pt x="797151" y="968879"/>
                      <a:pt x="733222" y="989321"/>
                    </a:cubicBezTo>
                    <a:cubicBezTo>
                      <a:pt x="712779" y="995640"/>
                      <a:pt x="708319" y="1007162"/>
                      <a:pt x="717983" y="1029091"/>
                    </a:cubicBezTo>
                    <a:cubicBezTo>
                      <a:pt x="716496" y="1036897"/>
                      <a:pt x="709434" y="1037268"/>
                      <a:pt x="704231" y="1039870"/>
                    </a:cubicBezTo>
                    <a:cubicBezTo>
                      <a:pt x="672638" y="1056224"/>
                      <a:pt x="639930" y="1069976"/>
                      <a:pt x="609824" y="1089304"/>
                    </a:cubicBezTo>
                    <a:cubicBezTo>
                      <a:pt x="593098" y="1091534"/>
                      <a:pt x="576372" y="1093021"/>
                      <a:pt x="559647" y="1094136"/>
                    </a:cubicBezTo>
                    <a:cubicBezTo>
                      <a:pt x="522479" y="1085587"/>
                      <a:pt x="488284" y="1069233"/>
                      <a:pt x="452231" y="1056968"/>
                    </a:cubicBezTo>
                    <a:cubicBezTo>
                      <a:pt x="449257" y="1055852"/>
                      <a:pt x="445912" y="1053994"/>
                      <a:pt x="445912" y="1049906"/>
                    </a:cubicBezTo>
                    <a:cubicBezTo>
                      <a:pt x="447771" y="1038012"/>
                      <a:pt x="448886" y="1032437"/>
                      <a:pt x="449257" y="1020914"/>
                    </a:cubicBezTo>
                    <a:cubicBezTo>
                      <a:pt x="449257" y="1011994"/>
                      <a:pt x="439965" y="1008649"/>
                      <a:pt x="434390" y="1007534"/>
                    </a:cubicBezTo>
                    <a:cubicBezTo>
                      <a:pt x="351877" y="992667"/>
                      <a:pt x="274939" y="964791"/>
                      <a:pt x="206550" y="915729"/>
                    </a:cubicBezTo>
                    <a:cubicBezTo>
                      <a:pt x="140762" y="868525"/>
                      <a:pt x="82036" y="777463"/>
                      <a:pt x="63824" y="697923"/>
                    </a:cubicBezTo>
                    <a:cubicBezTo>
                      <a:pt x="60851" y="684543"/>
                      <a:pt x="57877" y="674136"/>
                      <a:pt x="47098" y="666702"/>
                    </a:cubicBezTo>
                    <a:cubicBezTo>
                      <a:pt x="16992" y="635853"/>
                      <a:pt x="6213" y="596454"/>
                      <a:pt x="1382" y="555569"/>
                    </a:cubicBezTo>
                    <a:cubicBezTo>
                      <a:pt x="-1592" y="528808"/>
                      <a:pt x="-105" y="501304"/>
                      <a:pt x="9187" y="474915"/>
                    </a:cubicBezTo>
                    <a:cubicBezTo>
                      <a:pt x="33718" y="405039"/>
                      <a:pt x="105824" y="385339"/>
                      <a:pt x="161948" y="433658"/>
                    </a:cubicBezTo>
                    <a:cubicBezTo>
                      <a:pt x="185364" y="453729"/>
                      <a:pt x="205063" y="477145"/>
                      <a:pt x="217700" y="505764"/>
                    </a:cubicBezTo>
                    <a:cubicBezTo>
                      <a:pt x="223647" y="519145"/>
                      <a:pt x="226620" y="519888"/>
                      <a:pt x="236656" y="508738"/>
                    </a:cubicBezTo>
                    <a:cubicBezTo>
                      <a:pt x="303558" y="431428"/>
                      <a:pt x="359311" y="334791"/>
                      <a:pt x="333665" y="235924"/>
                    </a:cubicBezTo>
                    <a:cubicBezTo>
                      <a:pt x="325116" y="211393"/>
                      <a:pt x="326231" y="209163"/>
                      <a:pt x="352249" y="201729"/>
                    </a:cubicBezTo>
                    <a:cubicBezTo>
                      <a:pt x="562620" y="150437"/>
                      <a:pt x="742886" y="51941"/>
                      <a:pt x="812018" y="8083"/>
                    </a:cubicBezTo>
                    <a:cubicBezTo>
                      <a:pt x="818708" y="3994"/>
                      <a:pt x="826885" y="-6784"/>
                      <a:pt x="836178" y="6225"/>
                    </a:cubicBezTo>
                    <a:close/>
                  </a:path>
                </a:pathLst>
              </a:custGeom>
              <a:solidFill>
                <a:srgbClr val="F7DABA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1A8F815D-7CA9-4C82-A41E-E5B06062A2B1}"/>
                  </a:ext>
                </a:extLst>
              </p:cNvPr>
              <p:cNvSpPr/>
              <p:nvPr/>
            </p:nvSpPr>
            <p:spPr>
              <a:xfrm>
                <a:off x="4561718" y="4405712"/>
                <a:ext cx="113734" cy="181380"/>
              </a:xfrm>
              <a:custGeom>
                <a:avLst/>
                <a:gdLst>
                  <a:gd name="connsiteX0" fmla="*/ 113734 w 113734"/>
                  <a:gd name="connsiteY0" fmla="*/ 90690 h 181380"/>
                  <a:gd name="connsiteX1" fmla="*/ 56867 w 113734"/>
                  <a:gd name="connsiteY1" fmla="*/ 181380 h 181380"/>
                  <a:gd name="connsiteX2" fmla="*/ 0 w 113734"/>
                  <a:gd name="connsiteY2" fmla="*/ 90690 h 181380"/>
                  <a:gd name="connsiteX3" fmla="*/ 56867 w 113734"/>
                  <a:gd name="connsiteY3" fmla="*/ 0 h 181380"/>
                  <a:gd name="connsiteX4" fmla="*/ 113734 w 113734"/>
                  <a:gd name="connsiteY4" fmla="*/ 90690 h 181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734" h="181380">
                    <a:moveTo>
                      <a:pt x="113734" y="90690"/>
                    </a:moveTo>
                    <a:cubicBezTo>
                      <a:pt x="113734" y="140777"/>
                      <a:pt x="88274" y="181380"/>
                      <a:pt x="56867" y="181380"/>
                    </a:cubicBezTo>
                    <a:cubicBezTo>
                      <a:pt x="25460" y="181380"/>
                      <a:pt x="0" y="140777"/>
                      <a:pt x="0" y="90690"/>
                    </a:cubicBezTo>
                    <a:cubicBezTo>
                      <a:pt x="0" y="40603"/>
                      <a:pt x="25460" y="0"/>
                      <a:pt x="56867" y="0"/>
                    </a:cubicBezTo>
                    <a:cubicBezTo>
                      <a:pt x="88274" y="0"/>
                      <a:pt x="113734" y="40603"/>
                      <a:pt x="113734" y="90690"/>
                    </a:cubicBezTo>
                    <a:close/>
                  </a:path>
                </a:pathLst>
              </a:custGeom>
              <a:solidFill>
                <a:srgbClr val="0B0708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id="{80F51062-C2ED-4580-A979-40D30292FD87}"/>
                  </a:ext>
                </a:extLst>
              </p:cNvPr>
              <p:cNvSpPr/>
              <p:nvPr/>
            </p:nvSpPr>
            <p:spPr>
              <a:xfrm>
                <a:off x="4254709" y="4425783"/>
                <a:ext cx="113734" cy="181380"/>
              </a:xfrm>
              <a:custGeom>
                <a:avLst/>
                <a:gdLst>
                  <a:gd name="connsiteX0" fmla="*/ 113734 w 113734"/>
                  <a:gd name="connsiteY0" fmla="*/ 90690 h 181380"/>
                  <a:gd name="connsiteX1" fmla="*/ 56867 w 113734"/>
                  <a:gd name="connsiteY1" fmla="*/ 181380 h 181380"/>
                  <a:gd name="connsiteX2" fmla="*/ 0 w 113734"/>
                  <a:gd name="connsiteY2" fmla="*/ 90690 h 181380"/>
                  <a:gd name="connsiteX3" fmla="*/ 56867 w 113734"/>
                  <a:gd name="connsiteY3" fmla="*/ 0 h 181380"/>
                  <a:gd name="connsiteX4" fmla="*/ 113734 w 113734"/>
                  <a:gd name="connsiteY4" fmla="*/ 90690 h 181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734" h="181380">
                    <a:moveTo>
                      <a:pt x="113734" y="90690"/>
                    </a:moveTo>
                    <a:cubicBezTo>
                      <a:pt x="113734" y="140777"/>
                      <a:pt x="88274" y="181380"/>
                      <a:pt x="56867" y="181380"/>
                    </a:cubicBezTo>
                    <a:cubicBezTo>
                      <a:pt x="25460" y="181380"/>
                      <a:pt x="0" y="140777"/>
                      <a:pt x="0" y="90690"/>
                    </a:cubicBezTo>
                    <a:cubicBezTo>
                      <a:pt x="0" y="40603"/>
                      <a:pt x="25460" y="0"/>
                      <a:pt x="56867" y="0"/>
                    </a:cubicBezTo>
                    <a:cubicBezTo>
                      <a:pt x="88274" y="0"/>
                      <a:pt x="113734" y="40603"/>
                      <a:pt x="113734" y="90690"/>
                    </a:cubicBezTo>
                    <a:close/>
                  </a:path>
                </a:pathLst>
              </a:custGeom>
              <a:solidFill>
                <a:srgbClr val="0B0708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id="{9D77834E-D030-4579-98AF-7EF66C0FD2C9}"/>
                  </a:ext>
                </a:extLst>
              </p:cNvPr>
              <p:cNvSpPr/>
              <p:nvPr/>
            </p:nvSpPr>
            <p:spPr>
              <a:xfrm>
                <a:off x="3528730" y="3623332"/>
                <a:ext cx="1238617" cy="1058166"/>
              </a:xfrm>
              <a:custGeom>
                <a:avLst/>
                <a:gdLst>
                  <a:gd name="connsiteX0" fmla="*/ 1053803 w 1238617"/>
                  <a:gd name="connsiteY0" fmla="*/ 397689 h 1058166"/>
                  <a:gd name="connsiteX1" fmla="*/ 560582 w 1238617"/>
                  <a:gd name="connsiteY1" fmla="*/ 606574 h 1058166"/>
                  <a:gd name="connsiteX2" fmla="*/ 560210 w 1238617"/>
                  <a:gd name="connsiteY2" fmla="*/ 772344 h 1058166"/>
                  <a:gd name="connsiteX3" fmla="*/ 452794 w 1238617"/>
                  <a:gd name="connsiteY3" fmla="*/ 921017 h 1058166"/>
                  <a:gd name="connsiteX4" fmla="*/ 398157 w 1238617"/>
                  <a:gd name="connsiteY4" fmla="*/ 835902 h 1058166"/>
                  <a:gd name="connsiteX5" fmla="*/ 316759 w 1238617"/>
                  <a:gd name="connsiteY5" fmla="*/ 803937 h 1058166"/>
                  <a:gd name="connsiteX6" fmla="*/ 243538 w 1238617"/>
                  <a:gd name="connsiteY6" fmla="*/ 870840 h 1058166"/>
                  <a:gd name="connsiteX7" fmla="*/ 269927 w 1238617"/>
                  <a:gd name="connsiteY7" fmla="*/ 1043671 h 1058166"/>
                  <a:gd name="connsiteX8" fmla="*/ 278104 w 1238617"/>
                  <a:gd name="connsiteY8" fmla="*/ 1058167 h 1058166"/>
                  <a:gd name="connsiteX9" fmla="*/ 176264 w 1238617"/>
                  <a:gd name="connsiteY9" fmla="*/ 974539 h 1058166"/>
                  <a:gd name="connsiteX10" fmla="*/ 104157 w 1238617"/>
                  <a:gd name="connsiteY10" fmla="*/ 881247 h 1058166"/>
                  <a:gd name="connsiteX11" fmla="*/ 31308 w 1238617"/>
                  <a:gd name="connsiteY11" fmla="*/ 762680 h 1058166"/>
                  <a:gd name="connsiteX12" fmla="*/ 4547 w 1238617"/>
                  <a:gd name="connsiteY12" fmla="*/ 691689 h 1058166"/>
                  <a:gd name="connsiteX13" fmla="*/ 31680 w 1238617"/>
                  <a:gd name="connsiteY13" fmla="*/ 554911 h 1058166"/>
                  <a:gd name="connsiteX14" fmla="*/ 127202 w 1238617"/>
                  <a:gd name="connsiteY14" fmla="*/ 490981 h 1058166"/>
                  <a:gd name="connsiteX15" fmla="*/ 160281 w 1238617"/>
                  <a:gd name="connsiteY15" fmla="*/ 454185 h 1058166"/>
                  <a:gd name="connsiteX16" fmla="*/ 204140 w 1238617"/>
                  <a:gd name="connsiteY16" fmla="*/ 321123 h 1058166"/>
                  <a:gd name="connsiteX17" fmla="*/ 426033 w 1238617"/>
                  <a:gd name="connsiteY17" fmla="*/ 114097 h 1058166"/>
                  <a:gd name="connsiteX18" fmla="*/ 615219 w 1238617"/>
                  <a:gd name="connsiteY18" fmla="*/ 73583 h 1058166"/>
                  <a:gd name="connsiteX19" fmla="*/ 744193 w 1238617"/>
                  <a:gd name="connsiteY19" fmla="*/ 75070 h 1058166"/>
                  <a:gd name="connsiteX20" fmla="*/ 918139 w 1238617"/>
                  <a:gd name="connsiteY20" fmla="*/ 102575 h 1058166"/>
                  <a:gd name="connsiteX21" fmla="*/ 1023697 w 1238617"/>
                  <a:gd name="connsiteY21" fmla="*/ 134539 h 1058166"/>
                  <a:gd name="connsiteX22" fmla="*/ 1040422 w 1238617"/>
                  <a:gd name="connsiteY22" fmla="*/ 135282 h 1058166"/>
                  <a:gd name="connsiteX23" fmla="*/ 1184635 w 1238617"/>
                  <a:gd name="connsiteY23" fmla="*/ 61690 h 1058166"/>
                  <a:gd name="connsiteX24" fmla="*/ 1194670 w 1238617"/>
                  <a:gd name="connsiteY24" fmla="*/ 7796 h 1058166"/>
                  <a:gd name="connsiteX25" fmla="*/ 1195042 w 1238617"/>
                  <a:gd name="connsiteY25" fmla="*/ 362 h 1058166"/>
                  <a:gd name="connsiteX26" fmla="*/ 1203219 w 1238617"/>
                  <a:gd name="connsiteY26" fmla="*/ 4451 h 1058166"/>
                  <a:gd name="connsiteX27" fmla="*/ 1238529 w 1238617"/>
                  <a:gd name="connsiteY27" fmla="*/ 100344 h 1058166"/>
                  <a:gd name="connsiteX28" fmla="*/ 1206936 w 1238617"/>
                  <a:gd name="connsiteY28" fmla="*/ 246787 h 1058166"/>
                  <a:gd name="connsiteX29" fmla="*/ 1135573 w 1238617"/>
                  <a:gd name="connsiteY29" fmla="*/ 334875 h 1058166"/>
                  <a:gd name="connsiteX30" fmla="*/ 1053803 w 1238617"/>
                  <a:gd name="connsiteY30" fmla="*/ 397689 h 1058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238617" h="1058166">
                    <a:moveTo>
                      <a:pt x="1053803" y="397689"/>
                    </a:moveTo>
                    <a:cubicBezTo>
                      <a:pt x="818157" y="559371"/>
                      <a:pt x="562069" y="605831"/>
                      <a:pt x="560582" y="606574"/>
                    </a:cubicBezTo>
                    <a:cubicBezTo>
                      <a:pt x="588086" y="661955"/>
                      <a:pt x="582883" y="717335"/>
                      <a:pt x="560210" y="772344"/>
                    </a:cubicBezTo>
                    <a:cubicBezTo>
                      <a:pt x="536423" y="829955"/>
                      <a:pt x="498140" y="876787"/>
                      <a:pt x="452794" y="921017"/>
                    </a:cubicBezTo>
                    <a:cubicBezTo>
                      <a:pt x="440157" y="887194"/>
                      <a:pt x="423432" y="858574"/>
                      <a:pt x="398157" y="835902"/>
                    </a:cubicBezTo>
                    <a:cubicBezTo>
                      <a:pt x="375113" y="815087"/>
                      <a:pt x="348724" y="800220"/>
                      <a:pt x="316759" y="803937"/>
                    </a:cubicBezTo>
                    <a:cubicBezTo>
                      <a:pt x="276989" y="808397"/>
                      <a:pt x="254317" y="834787"/>
                      <a:pt x="243538" y="870840"/>
                    </a:cubicBezTo>
                    <a:cubicBezTo>
                      <a:pt x="225326" y="932167"/>
                      <a:pt x="237963" y="989778"/>
                      <a:pt x="269927" y="1043671"/>
                    </a:cubicBezTo>
                    <a:cubicBezTo>
                      <a:pt x="272901" y="1048503"/>
                      <a:pt x="277733" y="1052220"/>
                      <a:pt x="278104" y="1058167"/>
                    </a:cubicBezTo>
                    <a:cubicBezTo>
                      <a:pt x="239449" y="1042556"/>
                      <a:pt x="201166" y="1003902"/>
                      <a:pt x="176264" y="974539"/>
                    </a:cubicBezTo>
                    <a:cubicBezTo>
                      <a:pt x="152476" y="946663"/>
                      <a:pt x="125715" y="911353"/>
                      <a:pt x="104157" y="881247"/>
                    </a:cubicBezTo>
                    <a:cubicBezTo>
                      <a:pt x="89290" y="860433"/>
                      <a:pt x="41715" y="780893"/>
                      <a:pt x="31308" y="762680"/>
                    </a:cubicBezTo>
                    <a:cubicBezTo>
                      <a:pt x="20901" y="744096"/>
                      <a:pt x="4547" y="696149"/>
                      <a:pt x="4547" y="691689"/>
                    </a:cubicBezTo>
                    <a:cubicBezTo>
                      <a:pt x="-8462" y="659353"/>
                      <a:pt x="8264" y="592822"/>
                      <a:pt x="31680" y="554911"/>
                    </a:cubicBezTo>
                    <a:cubicBezTo>
                      <a:pt x="64388" y="509194"/>
                      <a:pt x="119025" y="491353"/>
                      <a:pt x="127202" y="490981"/>
                    </a:cubicBezTo>
                    <a:cubicBezTo>
                      <a:pt x="150989" y="489123"/>
                      <a:pt x="157680" y="472397"/>
                      <a:pt x="160281" y="454185"/>
                    </a:cubicBezTo>
                    <a:cubicBezTo>
                      <a:pt x="167715" y="407353"/>
                      <a:pt x="181467" y="362751"/>
                      <a:pt x="204140" y="321123"/>
                    </a:cubicBezTo>
                    <a:cubicBezTo>
                      <a:pt x="267697" y="198468"/>
                      <a:pt x="362848" y="138999"/>
                      <a:pt x="426033" y="114097"/>
                    </a:cubicBezTo>
                    <a:cubicBezTo>
                      <a:pt x="449078" y="105176"/>
                      <a:pt x="576564" y="78044"/>
                      <a:pt x="615219" y="73583"/>
                    </a:cubicBezTo>
                    <a:cubicBezTo>
                      <a:pt x="665396" y="69495"/>
                      <a:pt x="705166" y="70610"/>
                      <a:pt x="744193" y="75070"/>
                    </a:cubicBezTo>
                    <a:cubicBezTo>
                      <a:pt x="779502" y="78044"/>
                      <a:pt x="884316" y="92539"/>
                      <a:pt x="918139" y="102575"/>
                    </a:cubicBezTo>
                    <a:cubicBezTo>
                      <a:pt x="953449" y="112982"/>
                      <a:pt x="990245" y="118557"/>
                      <a:pt x="1023697" y="134539"/>
                    </a:cubicBezTo>
                    <a:cubicBezTo>
                      <a:pt x="1028529" y="136769"/>
                      <a:pt x="1035219" y="136769"/>
                      <a:pt x="1040422" y="135282"/>
                    </a:cubicBezTo>
                    <a:cubicBezTo>
                      <a:pt x="1097661" y="134167"/>
                      <a:pt x="1138546" y="116698"/>
                      <a:pt x="1184635" y="61690"/>
                    </a:cubicBezTo>
                    <a:cubicBezTo>
                      <a:pt x="1195042" y="46079"/>
                      <a:pt x="1201360" y="27867"/>
                      <a:pt x="1194670" y="7796"/>
                    </a:cubicBezTo>
                    <a:cubicBezTo>
                      <a:pt x="1193555" y="4822"/>
                      <a:pt x="1189467" y="2221"/>
                      <a:pt x="1195042" y="362"/>
                    </a:cubicBezTo>
                    <a:cubicBezTo>
                      <a:pt x="1198759" y="-753"/>
                      <a:pt x="1201360" y="734"/>
                      <a:pt x="1203219" y="4451"/>
                    </a:cubicBezTo>
                    <a:cubicBezTo>
                      <a:pt x="1218086" y="35300"/>
                      <a:pt x="1234440" y="65406"/>
                      <a:pt x="1238529" y="100344"/>
                    </a:cubicBezTo>
                    <a:cubicBezTo>
                      <a:pt x="1239644" y="111123"/>
                      <a:pt x="1230352" y="211105"/>
                      <a:pt x="1206936" y="246787"/>
                    </a:cubicBezTo>
                    <a:cubicBezTo>
                      <a:pt x="1185750" y="278751"/>
                      <a:pt x="1164564" y="310344"/>
                      <a:pt x="1135573" y="334875"/>
                    </a:cubicBezTo>
                    <a:cubicBezTo>
                      <a:pt x="1116989" y="350486"/>
                      <a:pt x="1058635" y="394344"/>
                      <a:pt x="1053803" y="397689"/>
                    </a:cubicBezTo>
                    <a:close/>
                  </a:path>
                </a:pathLst>
              </a:custGeom>
              <a:solidFill>
                <a:srgbClr val="363636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id="{93E4C2CA-63DE-4759-A93A-82A348867656}"/>
                  </a:ext>
                </a:extLst>
              </p:cNvPr>
              <p:cNvSpPr/>
              <p:nvPr/>
            </p:nvSpPr>
            <p:spPr>
              <a:xfrm>
                <a:off x="5154483" y="3565412"/>
                <a:ext cx="1114344" cy="719777"/>
              </a:xfrm>
              <a:custGeom>
                <a:avLst/>
                <a:gdLst>
                  <a:gd name="connsiteX0" fmla="*/ 1102101 w 1114344"/>
                  <a:gd name="connsiteY0" fmla="*/ 707610 h 719777"/>
                  <a:gd name="connsiteX1" fmla="*/ 1092066 w 1114344"/>
                  <a:gd name="connsiteY1" fmla="*/ 716902 h 719777"/>
                  <a:gd name="connsiteX2" fmla="*/ 689907 w 1114344"/>
                  <a:gd name="connsiteY2" fmla="*/ 673415 h 719777"/>
                  <a:gd name="connsiteX3" fmla="*/ 592898 w 1114344"/>
                  <a:gd name="connsiteY3" fmla="*/ 605769 h 719777"/>
                  <a:gd name="connsiteX4" fmla="*/ 552013 w 1114344"/>
                  <a:gd name="connsiteY4" fmla="*/ 519539 h 719777"/>
                  <a:gd name="connsiteX5" fmla="*/ 490314 w 1114344"/>
                  <a:gd name="connsiteY5" fmla="*/ 555221 h 719777"/>
                  <a:gd name="connsiteX6" fmla="*/ 260243 w 1114344"/>
                  <a:gd name="connsiteY6" fmla="*/ 650743 h 719777"/>
                  <a:gd name="connsiteX7" fmla="*/ 185907 w 1114344"/>
                  <a:gd name="connsiteY7" fmla="*/ 658920 h 719777"/>
                  <a:gd name="connsiteX8" fmla="*/ 81465 w 1114344"/>
                  <a:gd name="connsiteY8" fmla="*/ 628070 h 719777"/>
                  <a:gd name="connsiteX9" fmla="*/ 20880 w 1114344"/>
                  <a:gd name="connsiteY9" fmla="*/ 546300 h 719777"/>
                  <a:gd name="connsiteX10" fmla="*/ 2296 w 1114344"/>
                  <a:gd name="connsiteY10" fmla="*/ 462672 h 719777"/>
                  <a:gd name="connsiteX11" fmla="*/ 27942 w 1114344"/>
                  <a:gd name="connsiteY11" fmla="*/ 343734 h 719777"/>
                  <a:gd name="connsiteX12" fmla="*/ 214526 w 1114344"/>
                  <a:gd name="connsiteY12" fmla="*/ 139681 h 719777"/>
                  <a:gd name="connsiteX13" fmla="*/ 442739 w 1114344"/>
                  <a:gd name="connsiteY13" fmla="*/ 9964 h 719777"/>
                  <a:gd name="connsiteX14" fmla="*/ 556473 w 1114344"/>
                  <a:gd name="connsiteY14" fmla="*/ 3274 h 719777"/>
                  <a:gd name="connsiteX15" fmla="*/ 682101 w 1114344"/>
                  <a:gd name="connsiteY15" fmla="*/ 51964 h 719777"/>
                  <a:gd name="connsiteX16" fmla="*/ 747145 w 1114344"/>
                  <a:gd name="connsiteY16" fmla="*/ 104371 h 719777"/>
                  <a:gd name="connsiteX17" fmla="*/ 785800 w 1114344"/>
                  <a:gd name="connsiteY17" fmla="*/ 154548 h 719777"/>
                  <a:gd name="connsiteX18" fmla="*/ 826685 w 1114344"/>
                  <a:gd name="connsiteY18" fmla="*/ 168300 h 719777"/>
                  <a:gd name="connsiteX19" fmla="*/ 938561 w 1114344"/>
                  <a:gd name="connsiteY19" fmla="*/ 163097 h 719777"/>
                  <a:gd name="connsiteX20" fmla="*/ 1024048 w 1114344"/>
                  <a:gd name="connsiteY20" fmla="*/ 212531 h 719777"/>
                  <a:gd name="connsiteX21" fmla="*/ 1102101 w 1114344"/>
                  <a:gd name="connsiteY21" fmla="*/ 371610 h 719777"/>
                  <a:gd name="connsiteX22" fmla="*/ 1107305 w 1114344"/>
                  <a:gd name="connsiteY22" fmla="*/ 548159 h 719777"/>
                  <a:gd name="connsiteX23" fmla="*/ 1106561 w 1114344"/>
                  <a:gd name="connsiteY23" fmla="*/ 612460 h 719777"/>
                  <a:gd name="connsiteX24" fmla="*/ 1102101 w 1114344"/>
                  <a:gd name="connsiteY24" fmla="*/ 707610 h 719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114344" h="719777">
                    <a:moveTo>
                      <a:pt x="1102101" y="707610"/>
                    </a:moveTo>
                    <a:cubicBezTo>
                      <a:pt x="1101358" y="713557"/>
                      <a:pt x="1098384" y="716530"/>
                      <a:pt x="1092066" y="716902"/>
                    </a:cubicBezTo>
                    <a:cubicBezTo>
                      <a:pt x="969783" y="723964"/>
                      <a:pt x="805871" y="720991"/>
                      <a:pt x="689907" y="673415"/>
                    </a:cubicBezTo>
                    <a:cubicBezTo>
                      <a:pt x="652739" y="658176"/>
                      <a:pt x="619659" y="636247"/>
                      <a:pt x="592898" y="605769"/>
                    </a:cubicBezTo>
                    <a:cubicBezTo>
                      <a:pt x="571340" y="581238"/>
                      <a:pt x="557216" y="553362"/>
                      <a:pt x="552013" y="519539"/>
                    </a:cubicBezTo>
                    <a:cubicBezTo>
                      <a:pt x="530827" y="531805"/>
                      <a:pt x="510756" y="543699"/>
                      <a:pt x="490314" y="555221"/>
                    </a:cubicBezTo>
                    <a:cubicBezTo>
                      <a:pt x="417464" y="596106"/>
                      <a:pt x="342756" y="632530"/>
                      <a:pt x="260243" y="650743"/>
                    </a:cubicBezTo>
                    <a:cubicBezTo>
                      <a:pt x="235712" y="656318"/>
                      <a:pt x="211181" y="659663"/>
                      <a:pt x="185907" y="658920"/>
                    </a:cubicBezTo>
                    <a:cubicBezTo>
                      <a:pt x="154314" y="660778"/>
                      <a:pt x="119004" y="652229"/>
                      <a:pt x="81465" y="628070"/>
                    </a:cubicBezTo>
                    <a:cubicBezTo>
                      <a:pt x="54703" y="608743"/>
                      <a:pt x="33518" y="577893"/>
                      <a:pt x="20880" y="546300"/>
                    </a:cubicBezTo>
                    <a:cubicBezTo>
                      <a:pt x="10102" y="519168"/>
                      <a:pt x="5641" y="490548"/>
                      <a:pt x="2296" y="462672"/>
                    </a:cubicBezTo>
                    <a:cubicBezTo>
                      <a:pt x="-2535" y="421415"/>
                      <a:pt x="-2164" y="381645"/>
                      <a:pt x="27942" y="343734"/>
                    </a:cubicBezTo>
                    <a:cubicBezTo>
                      <a:pt x="85553" y="271256"/>
                      <a:pt x="147995" y="203610"/>
                      <a:pt x="214526" y="139681"/>
                    </a:cubicBezTo>
                    <a:cubicBezTo>
                      <a:pt x="255411" y="102141"/>
                      <a:pt x="350190" y="40814"/>
                      <a:pt x="442739" y="9964"/>
                    </a:cubicBezTo>
                    <a:cubicBezTo>
                      <a:pt x="479535" y="-1186"/>
                      <a:pt x="518933" y="-2301"/>
                      <a:pt x="556473" y="3274"/>
                    </a:cubicBezTo>
                    <a:cubicBezTo>
                      <a:pt x="601075" y="9964"/>
                      <a:pt x="644190" y="24460"/>
                      <a:pt x="682101" y="51964"/>
                    </a:cubicBezTo>
                    <a:cubicBezTo>
                      <a:pt x="704774" y="68318"/>
                      <a:pt x="728561" y="83185"/>
                      <a:pt x="747145" y="104371"/>
                    </a:cubicBezTo>
                    <a:cubicBezTo>
                      <a:pt x="760898" y="120354"/>
                      <a:pt x="776137" y="135221"/>
                      <a:pt x="785800" y="154548"/>
                    </a:cubicBezTo>
                    <a:cubicBezTo>
                      <a:pt x="795092" y="173132"/>
                      <a:pt x="806986" y="173876"/>
                      <a:pt x="826685" y="168300"/>
                    </a:cubicBezTo>
                    <a:cubicBezTo>
                      <a:pt x="863110" y="157893"/>
                      <a:pt x="899907" y="154920"/>
                      <a:pt x="938561" y="163097"/>
                    </a:cubicBezTo>
                    <a:cubicBezTo>
                      <a:pt x="972756" y="170159"/>
                      <a:pt x="1001747" y="189115"/>
                      <a:pt x="1024048" y="212531"/>
                    </a:cubicBezTo>
                    <a:cubicBezTo>
                      <a:pt x="1074225" y="276831"/>
                      <a:pt x="1093181" y="346707"/>
                      <a:pt x="1102101" y="371610"/>
                    </a:cubicBezTo>
                    <a:cubicBezTo>
                      <a:pt x="1118827" y="439628"/>
                      <a:pt x="1116225" y="501327"/>
                      <a:pt x="1107305" y="548159"/>
                    </a:cubicBezTo>
                    <a:cubicBezTo>
                      <a:pt x="1101729" y="576778"/>
                      <a:pt x="1106190" y="582353"/>
                      <a:pt x="1106561" y="612460"/>
                    </a:cubicBezTo>
                    <a:cubicBezTo>
                      <a:pt x="1109163" y="650371"/>
                      <a:pt x="1105446" y="681592"/>
                      <a:pt x="1102101" y="70761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id="{8993CA7C-0726-4E20-93EF-2B485EE5BF48}"/>
                  </a:ext>
                </a:extLst>
              </p:cNvPr>
              <p:cNvSpPr/>
              <p:nvPr/>
            </p:nvSpPr>
            <p:spPr>
              <a:xfrm>
                <a:off x="4879034" y="4281942"/>
                <a:ext cx="203063" cy="315790"/>
              </a:xfrm>
              <a:custGeom>
                <a:avLst/>
                <a:gdLst>
                  <a:gd name="connsiteX0" fmla="*/ 187427 w 203063"/>
                  <a:gd name="connsiteY0" fmla="*/ 270212 h 315790"/>
                  <a:gd name="connsiteX1" fmla="*/ 79268 w 203063"/>
                  <a:gd name="connsiteY1" fmla="*/ 311097 h 315790"/>
                  <a:gd name="connsiteX2" fmla="*/ 44702 w 203063"/>
                  <a:gd name="connsiteY2" fmla="*/ 292885 h 315790"/>
                  <a:gd name="connsiteX3" fmla="*/ 100 w 203063"/>
                  <a:gd name="connsiteY3" fmla="*/ 166142 h 315790"/>
                  <a:gd name="connsiteX4" fmla="*/ 100 w 203063"/>
                  <a:gd name="connsiteY4" fmla="*/ 48690 h 315790"/>
                  <a:gd name="connsiteX5" fmla="*/ 843 w 203063"/>
                  <a:gd name="connsiteY5" fmla="*/ 36796 h 315790"/>
                  <a:gd name="connsiteX6" fmla="*/ 36896 w 203063"/>
                  <a:gd name="connsiteY6" fmla="*/ 0 h 315790"/>
                  <a:gd name="connsiteX7" fmla="*/ 71834 w 203063"/>
                  <a:gd name="connsiteY7" fmla="*/ 39398 h 315790"/>
                  <a:gd name="connsiteX8" fmla="*/ 72578 w 203063"/>
                  <a:gd name="connsiteY8" fmla="*/ 80283 h 315790"/>
                  <a:gd name="connsiteX9" fmla="*/ 81126 w 203063"/>
                  <a:gd name="connsiteY9" fmla="*/ 87717 h 315790"/>
                  <a:gd name="connsiteX10" fmla="*/ 202666 w 203063"/>
                  <a:gd name="connsiteY10" fmla="*/ 217062 h 315790"/>
                  <a:gd name="connsiteX11" fmla="*/ 187427 w 203063"/>
                  <a:gd name="connsiteY11" fmla="*/ 270212 h 315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03063" h="315790">
                    <a:moveTo>
                      <a:pt x="187427" y="270212"/>
                    </a:moveTo>
                    <a:cubicBezTo>
                      <a:pt x="153604" y="311097"/>
                      <a:pt x="119781" y="323734"/>
                      <a:pt x="79268" y="311097"/>
                    </a:cubicBezTo>
                    <a:cubicBezTo>
                      <a:pt x="66631" y="307009"/>
                      <a:pt x="56224" y="299203"/>
                      <a:pt x="44702" y="292885"/>
                    </a:cubicBezTo>
                    <a:cubicBezTo>
                      <a:pt x="6790" y="258690"/>
                      <a:pt x="-1015" y="214088"/>
                      <a:pt x="100" y="166142"/>
                    </a:cubicBezTo>
                    <a:cubicBezTo>
                      <a:pt x="843" y="127115"/>
                      <a:pt x="100" y="88088"/>
                      <a:pt x="100" y="48690"/>
                    </a:cubicBezTo>
                    <a:cubicBezTo>
                      <a:pt x="100" y="44602"/>
                      <a:pt x="100" y="40885"/>
                      <a:pt x="843" y="36796"/>
                    </a:cubicBezTo>
                    <a:cubicBezTo>
                      <a:pt x="4932" y="14496"/>
                      <a:pt x="19427" y="0"/>
                      <a:pt x="36896" y="0"/>
                    </a:cubicBezTo>
                    <a:cubicBezTo>
                      <a:pt x="54737" y="372"/>
                      <a:pt x="69976" y="16354"/>
                      <a:pt x="71834" y="39398"/>
                    </a:cubicBezTo>
                    <a:cubicBezTo>
                      <a:pt x="72949" y="52779"/>
                      <a:pt x="72578" y="66531"/>
                      <a:pt x="72578" y="80283"/>
                    </a:cubicBezTo>
                    <a:cubicBezTo>
                      <a:pt x="72578" y="86602"/>
                      <a:pt x="73693" y="89204"/>
                      <a:pt x="81126" y="87717"/>
                    </a:cubicBezTo>
                    <a:cubicBezTo>
                      <a:pt x="146914" y="75451"/>
                      <a:pt x="208613" y="139752"/>
                      <a:pt x="202666" y="217062"/>
                    </a:cubicBezTo>
                    <a:cubicBezTo>
                      <a:pt x="201923" y="236018"/>
                      <a:pt x="195233" y="253487"/>
                      <a:pt x="187427" y="270212"/>
                    </a:cubicBezTo>
                    <a:close/>
                  </a:path>
                </a:pathLst>
              </a:custGeom>
              <a:solidFill>
                <a:srgbClr val="F7DABA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id="{FA31511C-10F0-4105-AEBA-6C839683B752}"/>
                  </a:ext>
                </a:extLst>
              </p:cNvPr>
              <p:cNvSpPr/>
              <p:nvPr/>
            </p:nvSpPr>
            <p:spPr>
              <a:xfrm>
                <a:off x="5637730" y="5082915"/>
                <a:ext cx="95900" cy="328194"/>
              </a:xfrm>
              <a:custGeom>
                <a:avLst/>
                <a:gdLst>
                  <a:gd name="connsiteX0" fmla="*/ 83262 w 95900"/>
                  <a:gd name="connsiteY0" fmla="*/ 11150 h 328194"/>
                  <a:gd name="connsiteX1" fmla="*/ 85863 w 95900"/>
                  <a:gd name="connsiteY1" fmla="*/ 17469 h 328194"/>
                  <a:gd name="connsiteX2" fmla="*/ 84748 w 95900"/>
                  <a:gd name="connsiteY2" fmla="*/ 65416 h 328194"/>
                  <a:gd name="connsiteX3" fmla="*/ 75085 w 95900"/>
                  <a:gd name="connsiteY3" fmla="*/ 99982 h 328194"/>
                  <a:gd name="connsiteX4" fmla="*/ 85492 w 95900"/>
                  <a:gd name="connsiteY4" fmla="*/ 257575 h 328194"/>
                  <a:gd name="connsiteX5" fmla="*/ 34571 w 95900"/>
                  <a:gd name="connsiteY5" fmla="*/ 328195 h 328194"/>
                  <a:gd name="connsiteX6" fmla="*/ 14129 w 95900"/>
                  <a:gd name="connsiteY6" fmla="*/ 289168 h 328194"/>
                  <a:gd name="connsiteX7" fmla="*/ 15616 w 95900"/>
                  <a:gd name="connsiteY7" fmla="*/ 84000 h 328194"/>
                  <a:gd name="connsiteX8" fmla="*/ 3350 w 95900"/>
                  <a:gd name="connsiteY8" fmla="*/ 56124 h 328194"/>
                  <a:gd name="connsiteX9" fmla="*/ 4465 w 95900"/>
                  <a:gd name="connsiteY9" fmla="*/ 34566 h 328194"/>
                  <a:gd name="connsiteX10" fmla="*/ 28624 w 95900"/>
                  <a:gd name="connsiteY10" fmla="*/ 0 h 328194"/>
                  <a:gd name="connsiteX11" fmla="*/ 62819 w 95900"/>
                  <a:gd name="connsiteY11" fmla="*/ 4089 h 328194"/>
                  <a:gd name="connsiteX12" fmla="*/ 83262 w 95900"/>
                  <a:gd name="connsiteY12" fmla="*/ 11150 h 3281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5900" h="328194">
                    <a:moveTo>
                      <a:pt x="83262" y="11150"/>
                    </a:moveTo>
                    <a:cubicBezTo>
                      <a:pt x="84005" y="13381"/>
                      <a:pt x="84377" y="15611"/>
                      <a:pt x="85863" y="17469"/>
                    </a:cubicBezTo>
                    <a:cubicBezTo>
                      <a:pt x="99244" y="33823"/>
                      <a:pt x="99615" y="49434"/>
                      <a:pt x="84748" y="65416"/>
                    </a:cubicBezTo>
                    <a:cubicBezTo>
                      <a:pt x="75828" y="75080"/>
                      <a:pt x="74713" y="86974"/>
                      <a:pt x="75085" y="99982"/>
                    </a:cubicBezTo>
                    <a:cubicBezTo>
                      <a:pt x="76571" y="157593"/>
                      <a:pt x="85120" y="199593"/>
                      <a:pt x="85492" y="257575"/>
                    </a:cubicBezTo>
                    <a:cubicBezTo>
                      <a:pt x="71739" y="275788"/>
                      <a:pt x="48695" y="309611"/>
                      <a:pt x="34571" y="328195"/>
                    </a:cubicBezTo>
                    <a:cubicBezTo>
                      <a:pt x="27881" y="322248"/>
                      <a:pt x="16731" y="296602"/>
                      <a:pt x="14129" y="289168"/>
                    </a:cubicBezTo>
                    <a:cubicBezTo>
                      <a:pt x="12270" y="214460"/>
                      <a:pt x="17846" y="159080"/>
                      <a:pt x="15616" y="84000"/>
                    </a:cubicBezTo>
                    <a:cubicBezTo>
                      <a:pt x="15244" y="73221"/>
                      <a:pt x="8554" y="65044"/>
                      <a:pt x="3350" y="56124"/>
                    </a:cubicBezTo>
                    <a:cubicBezTo>
                      <a:pt x="-1110" y="48319"/>
                      <a:pt x="-1482" y="42000"/>
                      <a:pt x="4465" y="34566"/>
                    </a:cubicBezTo>
                    <a:cubicBezTo>
                      <a:pt x="13014" y="23416"/>
                      <a:pt x="20447" y="11522"/>
                      <a:pt x="28624" y="0"/>
                    </a:cubicBezTo>
                    <a:cubicBezTo>
                      <a:pt x="39403" y="6319"/>
                      <a:pt x="51297" y="2602"/>
                      <a:pt x="62819" y="4089"/>
                    </a:cubicBezTo>
                    <a:cubicBezTo>
                      <a:pt x="69881" y="5575"/>
                      <a:pt x="76943" y="6690"/>
                      <a:pt x="83262" y="1115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9" name="Freeform: Shape 158">
                <a:extLst>
                  <a:ext uri="{FF2B5EF4-FFF2-40B4-BE49-F238E27FC236}">
                    <a16:creationId xmlns:a16="http://schemas.microsoft.com/office/drawing/2014/main" id="{8817B96C-E8CB-4531-808A-5800C1E3C698}"/>
                  </a:ext>
                </a:extLst>
              </p:cNvPr>
              <p:cNvSpPr/>
              <p:nvPr/>
            </p:nvSpPr>
            <p:spPr>
              <a:xfrm>
                <a:off x="6195628" y="5372047"/>
                <a:ext cx="83768" cy="318566"/>
              </a:xfrm>
              <a:custGeom>
                <a:avLst/>
                <a:gdLst>
                  <a:gd name="connsiteX0" fmla="*/ 36053 w 83768"/>
                  <a:gd name="connsiteY0" fmla="*/ 8956 h 318566"/>
                  <a:gd name="connsiteX1" fmla="*/ 23787 w 83768"/>
                  <a:gd name="connsiteY1" fmla="*/ 1151 h 318566"/>
                  <a:gd name="connsiteX2" fmla="*/ 0 w 83768"/>
                  <a:gd name="connsiteY2" fmla="*/ 318567 h 318566"/>
                  <a:gd name="connsiteX3" fmla="*/ 54265 w 83768"/>
                  <a:gd name="connsiteY3" fmla="*/ 244602 h 318566"/>
                  <a:gd name="connsiteX4" fmla="*/ 58726 w 83768"/>
                  <a:gd name="connsiteY4" fmla="*/ 42408 h 318566"/>
                  <a:gd name="connsiteX5" fmla="*/ 36053 w 83768"/>
                  <a:gd name="connsiteY5" fmla="*/ 8956 h 318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3768" h="318566">
                    <a:moveTo>
                      <a:pt x="36053" y="8956"/>
                    </a:moveTo>
                    <a:cubicBezTo>
                      <a:pt x="33079" y="4868"/>
                      <a:pt x="31964" y="-2938"/>
                      <a:pt x="23787" y="1151"/>
                    </a:cubicBezTo>
                    <a:cubicBezTo>
                      <a:pt x="23416" y="106337"/>
                      <a:pt x="11894" y="210779"/>
                      <a:pt x="0" y="318567"/>
                    </a:cubicBezTo>
                    <a:cubicBezTo>
                      <a:pt x="24159" y="294779"/>
                      <a:pt x="40142" y="270248"/>
                      <a:pt x="54265" y="244602"/>
                    </a:cubicBezTo>
                    <a:cubicBezTo>
                      <a:pt x="90690" y="178071"/>
                      <a:pt x="94779" y="110425"/>
                      <a:pt x="58726" y="42408"/>
                    </a:cubicBezTo>
                    <a:cubicBezTo>
                      <a:pt x="49805" y="32001"/>
                      <a:pt x="43487" y="20107"/>
                      <a:pt x="36053" y="8956"/>
                    </a:cubicBezTo>
                    <a:close/>
                  </a:path>
                </a:pathLst>
              </a:custGeom>
              <a:noFill/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id="{7309B305-B13D-44BA-8C33-49B06D140FF5}"/>
                  </a:ext>
                </a:extLst>
              </p:cNvPr>
              <p:cNvSpPr/>
              <p:nvPr/>
            </p:nvSpPr>
            <p:spPr>
              <a:xfrm>
                <a:off x="4842337" y="5035843"/>
                <a:ext cx="1574117" cy="1503351"/>
              </a:xfrm>
              <a:custGeom>
                <a:avLst/>
                <a:gdLst>
                  <a:gd name="connsiteX0" fmla="*/ 1574070 w 1574117"/>
                  <a:gd name="connsiteY0" fmla="*/ 463726 h 1503351"/>
                  <a:gd name="connsiteX1" fmla="*/ 1574070 w 1574117"/>
                  <a:gd name="connsiteY1" fmla="*/ 463726 h 1503351"/>
                  <a:gd name="connsiteX2" fmla="*/ 1574070 w 1574117"/>
                  <a:gd name="connsiteY2" fmla="*/ 463726 h 1503351"/>
                  <a:gd name="connsiteX3" fmla="*/ 1564406 w 1574117"/>
                  <a:gd name="connsiteY3" fmla="*/ 396824 h 1503351"/>
                  <a:gd name="connsiteX4" fmla="*/ 1365185 w 1574117"/>
                  <a:gd name="connsiteY4" fmla="*/ 113974 h 1503351"/>
                  <a:gd name="connsiteX5" fmla="*/ 1349575 w 1574117"/>
                  <a:gd name="connsiteY5" fmla="*/ 97249 h 1503351"/>
                  <a:gd name="connsiteX6" fmla="*/ 1335451 w 1574117"/>
                  <a:gd name="connsiteY6" fmla="*/ 63054 h 1503351"/>
                  <a:gd name="connsiteX7" fmla="*/ 1274495 w 1574117"/>
                  <a:gd name="connsiteY7" fmla="*/ 5072 h 1503351"/>
                  <a:gd name="connsiteX8" fmla="*/ 1203504 w 1574117"/>
                  <a:gd name="connsiteY8" fmla="*/ 1727 h 1503351"/>
                  <a:gd name="connsiteX9" fmla="*/ 1117274 w 1574117"/>
                  <a:gd name="connsiteY9" fmla="*/ 17709 h 1503351"/>
                  <a:gd name="connsiteX10" fmla="*/ 1096831 w 1574117"/>
                  <a:gd name="connsiteY10" fmla="*/ 37780 h 1503351"/>
                  <a:gd name="connsiteX11" fmla="*/ 840371 w 1574117"/>
                  <a:gd name="connsiteY11" fmla="*/ 354824 h 1503351"/>
                  <a:gd name="connsiteX12" fmla="*/ 819557 w 1574117"/>
                  <a:gd name="connsiteY12" fmla="*/ 352594 h 1503351"/>
                  <a:gd name="connsiteX13" fmla="*/ 621451 w 1574117"/>
                  <a:gd name="connsiteY13" fmla="*/ 29603 h 1503351"/>
                  <a:gd name="connsiteX14" fmla="*/ 606584 w 1574117"/>
                  <a:gd name="connsiteY14" fmla="*/ 13620 h 1503351"/>
                  <a:gd name="connsiteX15" fmla="*/ 535221 w 1574117"/>
                  <a:gd name="connsiteY15" fmla="*/ 34806 h 1503351"/>
                  <a:gd name="connsiteX16" fmla="*/ 423345 w 1574117"/>
                  <a:gd name="connsiteY16" fmla="*/ 92789 h 1503351"/>
                  <a:gd name="connsiteX17" fmla="*/ 260177 w 1574117"/>
                  <a:gd name="connsiteY17" fmla="*/ 248523 h 1503351"/>
                  <a:gd name="connsiteX18" fmla="*/ 83628 w 1574117"/>
                  <a:gd name="connsiteY18" fmla="*/ 465585 h 1503351"/>
                  <a:gd name="connsiteX19" fmla="*/ 0 w 1574117"/>
                  <a:gd name="connsiteY19" fmla="*/ 578576 h 1503351"/>
                  <a:gd name="connsiteX20" fmla="*/ 84743 w 1574117"/>
                  <a:gd name="connsiteY20" fmla="*/ 712381 h 1503351"/>
                  <a:gd name="connsiteX21" fmla="*/ 107788 w 1574117"/>
                  <a:gd name="connsiteY21" fmla="*/ 697514 h 1503351"/>
                  <a:gd name="connsiteX22" fmla="*/ 460141 w 1574117"/>
                  <a:gd name="connsiteY22" fmla="*/ 337726 h 1503351"/>
                  <a:gd name="connsiteX23" fmla="*/ 458283 w 1574117"/>
                  <a:gd name="connsiteY23" fmla="*/ 417638 h 1503351"/>
                  <a:gd name="connsiteX24" fmla="*/ 464973 w 1574117"/>
                  <a:gd name="connsiteY24" fmla="*/ 628009 h 1503351"/>
                  <a:gd name="connsiteX25" fmla="*/ 478725 w 1574117"/>
                  <a:gd name="connsiteY25" fmla="*/ 776682 h 1503351"/>
                  <a:gd name="connsiteX26" fmla="*/ 483929 w 1574117"/>
                  <a:gd name="connsiteY26" fmla="*/ 790806 h 1503351"/>
                  <a:gd name="connsiteX27" fmla="*/ 489504 w 1574117"/>
                  <a:gd name="connsiteY27" fmla="*/ 811248 h 1503351"/>
                  <a:gd name="connsiteX28" fmla="*/ 489876 w 1574117"/>
                  <a:gd name="connsiteY28" fmla="*/ 824257 h 1503351"/>
                  <a:gd name="connsiteX29" fmla="*/ 485044 w 1574117"/>
                  <a:gd name="connsiteY29" fmla="*/ 847301 h 1503351"/>
                  <a:gd name="connsiteX30" fmla="*/ 509575 w 1574117"/>
                  <a:gd name="connsiteY30" fmla="*/ 951001 h 1503351"/>
                  <a:gd name="connsiteX31" fmla="*/ 512920 w 1574117"/>
                  <a:gd name="connsiteY31" fmla="*/ 966239 h 1503351"/>
                  <a:gd name="connsiteX32" fmla="*/ 467575 w 1574117"/>
                  <a:gd name="connsiteY32" fmla="*/ 1235337 h 1503351"/>
                  <a:gd name="connsiteX33" fmla="*/ 464230 w 1574117"/>
                  <a:gd name="connsiteY33" fmla="*/ 1281797 h 1503351"/>
                  <a:gd name="connsiteX34" fmla="*/ 525929 w 1574117"/>
                  <a:gd name="connsiteY34" fmla="*/ 1464664 h 1503351"/>
                  <a:gd name="connsiteX35" fmla="*/ 546743 w 1574117"/>
                  <a:gd name="connsiteY35" fmla="*/ 1462806 h 1503351"/>
                  <a:gd name="connsiteX36" fmla="*/ 668655 w 1574117"/>
                  <a:gd name="connsiteY36" fmla="*/ 1439018 h 1503351"/>
                  <a:gd name="connsiteX37" fmla="*/ 682035 w 1574117"/>
                  <a:gd name="connsiteY37" fmla="*/ 1433815 h 1503351"/>
                  <a:gd name="connsiteX38" fmla="*/ 628885 w 1574117"/>
                  <a:gd name="connsiteY38" fmla="*/ 1271761 h 1503351"/>
                  <a:gd name="connsiteX39" fmla="*/ 626283 w 1574117"/>
                  <a:gd name="connsiteY39" fmla="*/ 1252062 h 1503351"/>
                  <a:gd name="connsiteX40" fmla="*/ 661593 w 1574117"/>
                  <a:gd name="connsiteY40" fmla="*/ 1039461 h 1503351"/>
                  <a:gd name="connsiteX41" fmla="*/ 674230 w 1574117"/>
                  <a:gd name="connsiteY41" fmla="*/ 1032399 h 1503351"/>
                  <a:gd name="connsiteX42" fmla="*/ 1016548 w 1574117"/>
                  <a:gd name="connsiteY42" fmla="*/ 1049496 h 1503351"/>
                  <a:gd name="connsiteX43" fmla="*/ 1031787 w 1574117"/>
                  <a:gd name="connsiteY43" fmla="*/ 1062877 h 1503351"/>
                  <a:gd name="connsiteX44" fmla="*/ 1032902 w 1574117"/>
                  <a:gd name="connsiteY44" fmla="*/ 1302983 h 1503351"/>
                  <a:gd name="connsiteX45" fmla="*/ 1035504 w 1574117"/>
                  <a:gd name="connsiteY45" fmla="*/ 1319337 h 1503351"/>
                  <a:gd name="connsiteX46" fmla="*/ 1115044 w 1574117"/>
                  <a:gd name="connsiteY46" fmla="*/ 1465036 h 1503351"/>
                  <a:gd name="connsiteX47" fmla="*/ 1137345 w 1574117"/>
                  <a:gd name="connsiteY47" fmla="*/ 1471726 h 1503351"/>
                  <a:gd name="connsiteX48" fmla="*/ 1289734 w 1574117"/>
                  <a:gd name="connsiteY48" fmla="*/ 1499602 h 1503351"/>
                  <a:gd name="connsiteX49" fmla="*/ 1306088 w 1574117"/>
                  <a:gd name="connsiteY49" fmla="*/ 1499602 h 1503351"/>
                  <a:gd name="connsiteX50" fmla="*/ 1306088 w 1574117"/>
                  <a:gd name="connsiteY50" fmla="*/ 1486222 h 1503351"/>
                  <a:gd name="connsiteX51" fmla="*/ 1198672 w 1574117"/>
                  <a:gd name="connsiteY51" fmla="*/ 1286629 h 1503351"/>
                  <a:gd name="connsiteX52" fmla="*/ 1191982 w 1574117"/>
                  <a:gd name="connsiteY52" fmla="*/ 1262469 h 1503351"/>
                  <a:gd name="connsiteX53" fmla="*/ 1189380 w 1574117"/>
                  <a:gd name="connsiteY53" fmla="*/ 1036116 h 1503351"/>
                  <a:gd name="connsiteX54" fmla="*/ 1216513 w 1574117"/>
                  <a:gd name="connsiteY54" fmla="*/ 991885 h 1503351"/>
                  <a:gd name="connsiteX55" fmla="*/ 1259256 w 1574117"/>
                  <a:gd name="connsiteY55" fmla="*/ 964381 h 1503351"/>
                  <a:gd name="connsiteX56" fmla="*/ 1282672 w 1574117"/>
                  <a:gd name="connsiteY56" fmla="*/ 930186 h 1503351"/>
                  <a:gd name="connsiteX57" fmla="*/ 1391575 w 1574117"/>
                  <a:gd name="connsiteY57" fmla="*/ 810877 h 1503351"/>
                  <a:gd name="connsiteX58" fmla="*/ 1523521 w 1574117"/>
                  <a:gd name="connsiteY58" fmla="*/ 657372 h 1503351"/>
                  <a:gd name="connsiteX59" fmla="*/ 1523521 w 1574117"/>
                  <a:gd name="connsiteY59" fmla="*/ 657372 h 1503351"/>
                  <a:gd name="connsiteX60" fmla="*/ 1574070 w 1574117"/>
                  <a:gd name="connsiteY60" fmla="*/ 463726 h 1503351"/>
                  <a:gd name="connsiteX61" fmla="*/ 1407557 w 1574117"/>
                  <a:gd name="connsiteY61" fmla="*/ 580806 h 1503351"/>
                  <a:gd name="connsiteX62" fmla="*/ 1353291 w 1574117"/>
                  <a:gd name="connsiteY62" fmla="*/ 654771 h 1503351"/>
                  <a:gd name="connsiteX63" fmla="*/ 1377079 w 1574117"/>
                  <a:gd name="connsiteY63" fmla="*/ 337355 h 1503351"/>
                  <a:gd name="connsiteX64" fmla="*/ 1389344 w 1574117"/>
                  <a:gd name="connsiteY64" fmla="*/ 345160 h 1503351"/>
                  <a:gd name="connsiteX65" fmla="*/ 1412017 w 1574117"/>
                  <a:gd name="connsiteY65" fmla="*/ 378240 h 1503351"/>
                  <a:gd name="connsiteX66" fmla="*/ 1407557 w 1574117"/>
                  <a:gd name="connsiteY66" fmla="*/ 580806 h 1503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</a:cxnLst>
                <a:rect l="l" t="t" r="r" b="b"/>
                <a:pathLst>
                  <a:path w="1574117" h="1503351">
                    <a:moveTo>
                      <a:pt x="1574070" y="463726"/>
                    </a:moveTo>
                    <a:cubicBezTo>
                      <a:pt x="1574070" y="463726"/>
                      <a:pt x="1574070" y="463726"/>
                      <a:pt x="1574070" y="463726"/>
                    </a:cubicBezTo>
                    <a:cubicBezTo>
                      <a:pt x="1574070" y="463726"/>
                      <a:pt x="1574070" y="463726"/>
                      <a:pt x="1574070" y="463726"/>
                    </a:cubicBezTo>
                    <a:cubicBezTo>
                      <a:pt x="1573327" y="441054"/>
                      <a:pt x="1569982" y="418753"/>
                      <a:pt x="1564406" y="396824"/>
                    </a:cubicBezTo>
                    <a:cubicBezTo>
                      <a:pt x="1533928" y="277142"/>
                      <a:pt x="1459221" y="188682"/>
                      <a:pt x="1365185" y="113974"/>
                    </a:cubicBezTo>
                    <a:cubicBezTo>
                      <a:pt x="1358867" y="109142"/>
                      <a:pt x="1351433" y="105426"/>
                      <a:pt x="1349575" y="97249"/>
                    </a:cubicBezTo>
                    <a:cubicBezTo>
                      <a:pt x="1346601" y="84983"/>
                      <a:pt x="1341026" y="73833"/>
                      <a:pt x="1335451" y="63054"/>
                    </a:cubicBezTo>
                    <a:cubicBezTo>
                      <a:pt x="1322070" y="36665"/>
                      <a:pt x="1304229" y="13620"/>
                      <a:pt x="1274495" y="5072"/>
                    </a:cubicBezTo>
                    <a:cubicBezTo>
                      <a:pt x="1251451" y="-1619"/>
                      <a:pt x="1227663" y="-504"/>
                      <a:pt x="1203504" y="1727"/>
                    </a:cubicBezTo>
                    <a:cubicBezTo>
                      <a:pt x="1174141" y="4700"/>
                      <a:pt x="1145893" y="12134"/>
                      <a:pt x="1117274" y="17709"/>
                    </a:cubicBezTo>
                    <a:cubicBezTo>
                      <a:pt x="1108725" y="22541"/>
                      <a:pt x="1102778" y="30346"/>
                      <a:pt x="1096831" y="37780"/>
                    </a:cubicBezTo>
                    <a:cubicBezTo>
                      <a:pt x="1021380" y="131443"/>
                      <a:pt x="850407" y="342930"/>
                      <a:pt x="840371" y="354824"/>
                    </a:cubicBezTo>
                    <a:cubicBezTo>
                      <a:pt x="828849" y="368576"/>
                      <a:pt x="828849" y="368576"/>
                      <a:pt x="819557" y="352594"/>
                    </a:cubicBezTo>
                    <a:cubicBezTo>
                      <a:pt x="753398" y="245178"/>
                      <a:pt x="687982" y="137019"/>
                      <a:pt x="621451" y="29603"/>
                    </a:cubicBezTo>
                    <a:cubicBezTo>
                      <a:pt x="617363" y="23284"/>
                      <a:pt x="613646" y="16966"/>
                      <a:pt x="606584" y="13620"/>
                    </a:cubicBezTo>
                    <a:cubicBezTo>
                      <a:pt x="585026" y="11762"/>
                      <a:pt x="539309" y="33691"/>
                      <a:pt x="535221" y="34806"/>
                    </a:cubicBezTo>
                    <a:cubicBezTo>
                      <a:pt x="493221" y="45213"/>
                      <a:pt x="457168" y="66771"/>
                      <a:pt x="423345" y="92789"/>
                    </a:cubicBezTo>
                    <a:cubicBezTo>
                      <a:pt x="363504" y="138877"/>
                      <a:pt x="310726" y="192771"/>
                      <a:pt x="260177" y="248523"/>
                    </a:cubicBezTo>
                    <a:cubicBezTo>
                      <a:pt x="197734" y="317656"/>
                      <a:pt x="139752" y="390877"/>
                      <a:pt x="83628" y="465585"/>
                    </a:cubicBezTo>
                    <a:cubicBezTo>
                      <a:pt x="55381" y="503125"/>
                      <a:pt x="27876" y="541036"/>
                      <a:pt x="0" y="578576"/>
                    </a:cubicBezTo>
                    <a:cubicBezTo>
                      <a:pt x="5575" y="585638"/>
                      <a:pt x="79911" y="706806"/>
                      <a:pt x="84743" y="712381"/>
                    </a:cubicBezTo>
                    <a:cubicBezTo>
                      <a:pt x="96266" y="713496"/>
                      <a:pt x="101469" y="704204"/>
                      <a:pt x="107788" y="697514"/>
                    </a:cubicBezTo>
                    <a:cubicBezTo>
                      <a:pt x="172832" y="629496"/>
                      <a:pt x="412566" y="388647"/>
                      <a:pt x="460141" y="337726"/>
                    </a:cubicBezTo>
                    <a:cubicBezTo>
                      <a:pt x="457168" y="365974"/>
                      <a:pt x="458655" y="391620"/>
                      <a:pt x="458283" y="417638"/>
                    </a:cubicBezTo>
                    <a:cubicBezTo>
                      <a:pt x="457168" y="487886"/>
                      <a:pt x="459398" y="558133"/>
                      <a:pt x="464973" y="628009"/>
                    </a:cubicBezTo>
                    <a:cubicBezTo>
                      <a:pt x="469062" y="677815"/>
                      <a:pt x="470548" y="727620"/>
                      <a:pt x="478725" y="776682"/>
                    </a:cubicBezTo>
                    <a:cubicBezTo>
                      <a:pt x="479469" y="781886"/>
                      <a:pt x="479469" y="787832"/>
                      <a:pt x="483929" y="790806"/>
                    </a:cubicBezTo>
                    <a:cubicBezTo>
                      <a:pt x="492106" y="796381"/>
                      <a:pt x="492478" y="803071"/>
                      <a:pt x="489504" y="811248"/>
                    </a:cubicBezTo>
                    <a:cubicBezTo>
                      <a:pt x="488017" y="815337"/>
                      <a:pt x="487274" y="820169"/>
                      <a:pt x="489876" y="824257"/>
                    </a:cubicBezTo>
                    <a:cubicBezTo>
                      <a:pt x="488389" y="832063"/>
                      <a:pt x="486902" y="839496"/>
                      <a:pt x="485044" y="847301"/>
                    </a:cubicBezTo>
                    <a:cubicBezTo>
                      <a:pt x="475752" y="885956"/>
                      <a:pt x="475009" y="922753"/>
                      <a:pt x="509575" y="951001"/>
                    </a:cubicBezTo>
                    <a:cubicBezTo>
                      <a:pt x="515150" y="955461"/>
                      <a:pt x="513663" y="960293"/>
                      <a:pt x="512920" y="966239"/>
                    </a:cubicBezTo>
                    <a:cubicBezTo>
                      <a:pt x="497681" y="1055815"/>
                      <a:pt x="482071" y="1145762"/>
                      <a:pt x="467575" y="1235337"/>
                    </a:cubicBezTo>
                    <a:cubicBezTo>
                      <a:pt x="464973" y="1250576"/>
                      <a:pt x="458655" y="1265815"/>
                      <a:pt x="464230" y="1281797"/>
                    </a:cubicBezTo>
                    <a:cubicBezTo>
                      <a:pt x="484672" y="1342753"/>
                      <a:pt x="505115" y="1403708"/>
                      <a:pt x="525929" y="1464664"/>
                    </a:cubicBezTo>
                    <a:cubicBezTo>
                      <a:pt x="533363" y="1469867"/>
                      <a:pt x="540053" y="1465407"/>
                      <a:pt x="546743" y="1462806"/>
                    </a:cubicBezTo>
                    <a:cubicBezTo>
                      <a:pt x="585770" y="1447195"/>
                      <a:pt x="625911" y="1436788"/>
                      <a:pt x="668655" y="1439018"/>
                    </a:cubicBezTo>
                    <a:cubicBezTo>
                      <a:pt x="673115" y="1439390"/>
                      <a:pt x="680548" y="1442735"/>
                      <a:pt x="682035" y="1433815"/>
                    </a:cubicBezTo>
                    <a:cubicBezTo>
                      <a:pt x="664194" y="1379921"/>
                      <a:pt x="646725" y="1325655"/>
                      <a:pt x="628885" y="1271761"/>
                    </a:cubicBezTo>
                    <a:cubicBezTo>
                      <a:pt x="626655" y="1265443"/>
                      <a:pt x="624796" y="1259496"/>
                      <a:pt x="626283" y="1252062"/>
                    </a:cubicBezTo>
                    <a:cubicBezTo>
                      <a:pt x="638548" y="1181443"/>
                      <a:pt x="650071" y="1110452"/>
                      <a:pt x="661593" y="1039461"/>
                    </a:cubicBezTo>
                    <a:cubicBezTo>
                      <a:pt x="663079" y="1029797"/>
                      <a:pt x="667540" y="1030540"/>
                      <a:pt x="674230" y="1032399"/>
                    </a:cubicBezTo>
                    <a:cubicBezTo>
                      <a:pt x="787221" y="1060647"/>
                      <a:pt x="901327" y="1064363"/>
                      <a:pt x="1016548" y="1049496"/>
                    </a:cubicBezTo>
                    <a:cubicBezTo>
                      <a:pt x="1028442" y="1048009"/>
                      <a:pt x="1031787" y="1050239"/>
                      <a:pt x="1031787" y="1062877"/>
                    </a:cubicBezTo>
                    <a:cubicBezTo>
                      <a:pt x="1031787" y="1142788"/>
                      <a:pt x="1032159" y="1222699"/>
                      <a:pt x="1032902" y="1302983"/>
                    </a:cubicBezTo>
                    <a:cubicBezTo>
                      <a:pt x="1032902" y="1308558"/>
                      <a:pt x="1032530" y="1313761"/>
                      <a:pt x="1035504" y="1319337"/>
                    </a:cubicBezTo>
                    <a:cubicBezTo>
                      <a:pt x="1062265" y="1367655"/>
                      <a:pt x="1088654" y="1416346"/>
                      <a:pt x="1115044" y="1465036"/>
                    </a:cubicBezTo>
                    <a:cubicBezTo>
                      <a:pt x="1119875" y="1475443"/>
                      <a:pt x="1129167" y="1472469"/>
                      <a:pt x="1137345" y="1471726"/>
                    </a:cubicBezTo>
                    <a:cubicBezTo>
                      <a:pt x="1190867" y="1466894"/>
                      <a:pt x="1242159" y="1473584"/>
                      <a:pt x="1289734" y="1499602"/>
                    </a:cubicBezTo>
                    <a:cubicBezTo>
                      <a:pt x="1295309" y="1502576"/>
                      <a:pt x="1300513" y="1506292"/>
                      <a:pt x="1306088" y="1499602"/>
                    </a:cubicBezTo>
                    <a:cubicBezTo>
                      <a:pt x="1310548" y="1497372"/>
                      <a:pt x="1307946" y="1489567"/>
                      <a:pt x="1306088" y="1486222"/>
                    </a:cubicBezTo>
                    <a:cubicBezTo>
                      <a:pt x="1270778" y="1419319"/>
                      <a:pt x="1234725" y="1352788"/>
                      <a:pt x="1198672" y="1286629"/>
                    </a:cubicBezTo>
                    <a:cubicBezTo>
                      <a:pt x="1194584" y="1278823"/>
                      <a:pt x="1191982" y="1271390"/>
                      <a:pt x="1191982" y="1262469"/>
                    </a:cubicBezTo>
                    <a:cubicBezTo>
                      <a:pt x="1191610" y="1187018"/>
                      <a:pt x="1191982" y="1111567"/>
                      <a:pt x="1189380" y="1036116"/>
                    </a:cubicBezTo>
                    <a:cubicBezTo>
                      <a:pt x="1188636" y="1013071"/>
                      <a:pt x="1194584" y="1000062"/>
                      <a:pt x="1216513" y="991885"/>
                    </a:cubicBezTo>
                    <a:cubicBezTo>
                      <a:pt x="1232495" y="986310"/>
                      <a:pt x="1245875" y="974788"/>
                      <a:pt x="1259256" y="964381"/>
                    </a:cubicBezTo>
                    <a:cubicBezTo>
                      <a:pt x="1270778" y="955461"/>
                      <a:pt x="1279698" y="944682"/>
                      <a:pt x="1282672" y="930186"/>
                    </a:cubicBezTo>
                    <a:cubicBezTo>
                      <a:pt x="1299769" y="888558"/>
                      <a:pt x="1354778" y="834664"/>
                      <a:pt x="1391575" y="810877"/>
                    </a:cubicBezTo>
                    <a:cubicBezTo>
                      <a:pt x="1443610" y="766647"/>
                      <a:pt x="1487840" y="715726"/>
                      <a:pt x="1523521" y="657372"/>
                    </a:cubicBezTo>
                    <a:lnTo>
                      <a:pt x="1523521" y="657372"/>
                    </a:lnTo>
                    <a:cubicBezTo>
                      <a:pt x="1556601" y="597532"/>
                      <a:pt x="1575185" y="533231"/>
                      <a:pt x="1574070" y="463726"/>
                    </a:cubicBezTo>
                    <a:close/>
                    <a:moveTo>
                      <a:pt x="1407557" y="580806"/>
                    </a:moveTo>
                    <a:cubicBezTo>
                      <a:pt x="1393433" y="606452"/>
                      <a:pt x="1377822" y="631355"/>
                      <a:pt x="1353291" y="654771"/>
                    </a:cubicBezTo>
                    <a:cubicBezTo>
                      <a:pt x="1365185" y="546983"/>
                      <a:pt x="1376707" y="442541"/>
                      <a:pt x="1377079" y="337355"/>
                    </a:cubicBezTo>
                    <a:cubicBezTo>
                      <a:pt x="1385256" y="333266"/>
                      <a:pt x="1386371" y="341072"/>
                      <a:pt x="1389344" y="345160"/>
                    </a:cubicBezTo>
                    <a:cubicBezTo>
                      <a:pt x="1397150" y="355939"/>
                      <a:pt x="1403097" y="368204"/>
                      <a:pt x="1412017" y="378240"/>
                    </a:cubicBezTo>
                    <a:cubicBezTo>
                      <a:pt x="1447698" y="446629"/>
                      <a:pt x="1443981" y="514275"/>
                      <a:pt x="1407557" y="580806"/>
                    </a:cubicBezTo>
                    <a:close/>
                  </a:path>
                </a:pathLst>
              </a:custGeom>
              <a:solidFill>
                <a:schemeClr val="tx1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id="{C72D3A06-D1D8-4223-8752-C700C137C874}"/>
                  </a:ext>
                </a:extLst>
              </p:cNvPr>
              <p:cNvSpPr/>
              <p:nvPr/>
            </p:nvSpPr>
            <p:spPr>
              <a:xfrm>
                <a:off x="6059965" y="5218579"/>
                <a:ext cx="194017" cy="195876"/>
              </a:xfrm>
              <a:custGeom>
                <a:avLst/>
                <a:gdLst>
                  <a:gd name="connsiteX0" fmla="*/ 194017 w 194017"/>
                  <a:gd name="connsiteY0" fmla="*/ 195876 h 195876"/>
                  <a:gd name="connsiteX1" fmla="*/ 79168 w 194017"/>
                  <a:gd name="connsiteY1" fmla="*/ 74708 h 195876"/>
                  <a:gd name="connsiteX2" fmla="*/ 18584 w 194017"/>
                  <a:gd name="connsiteY2" fmla="*/ 30850 h 195876"/>
                  <a:gd name="connsiteX3" fmla="*/ 0 w 194017"/>
                  <a:gd name="connsiteY3" fmla="*/ 0 h 195876"/>
                  <a:gd name="connsiteX4" fmla="*/ 183239 w 194017"/>
                  <a:gd name="connsiteY4" fmla="*/ 174690 h 195876"/>
                  <a:gd name="connsiteX5" fmla="*/ 194017 w 194017"/>
                  <a:gd name="connsiteY5" fmla="*/ 195876 h 195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4017" h="195876">
                    <a:moveTo>
                      <a:pt x="194017" y="195876"/>
                    </a:moveTo>
                    <a:cubicBezTo>
                      <a:pt x="142725" y="128230"/>
                      <a:pt x="108903" y="98496"/>
                      <a:pt x="79168" y="74708"/>
                    </a:cubicBezTo>
                    <a:cubicBezTo>
                      <a:pt x="59841" y="59097"/>
                      <a:pt x="39027" y="45345"/>
                      <a:pt x="18584" y="30850"/>
                    </a:cubicBezTo>
                    <a:cubicBezTo>
                      <a:pt x="4832" y="21186"/>
                      <a:pt x="4460" y="21186"/>
                      <a:pt x="0" y="0"/>
                    </a:cubicBezTo>
                    <a:cubicBezTo>
                      <a:pt x="72478" y="47204"/>
                      <a:pt x="138265" y="99982"/>
                      <a:pt x="183239" y="174690"/>
                    </a:cubicBezTo>
                    <a:cubicBezTo>
                      <a:pt x="187327" y="181381"/>
                      <a:pt x="190672" y="188814"/>
                      <a:pt x="194017" y="195876"/>
                    </a:cubicBezTo>
                    <a:close/>
                  </a:path>
                </a:pathLst>
              </a:custGeom>
              <a:solidFill>
                <a:srgbClr val="565656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968C0329-245B-4B27-AD0B-B72562E5D01D}"/>
                  </a:ext>
                </a:extLst>
              </p:cNvPr>
              <p:cNvSpPr/>
              <p:nvPr/>
            </p:nvSpPr>
            <p:spPr>
              <a:xfrm>
                <a:off x="4303118" y="5100012"/>
                <a:ext cx="95511" cy="318159"/>
              </a:xfrm>
              <a:custGeom>
                <a:avLst/>
                <a:gdLst>
                  <a:gd name="connsiteX0" fmla="*/ 20352 w 95511"/>
                  <a:gd name="connsiteY0" fmla="*/ 265380 h 318159"/>
                  <a:gd name="connsiteX1" fmla="*/ 21467 w 95511"/>
                  <a:gd name="connsiteY1" fmla="*/ 102584 h 318159"/>
                  <a:gd name="connsiteX2" fmla="*/ 8458 w 95511"/>
                  <a:gd name="connsiteY2" fmla="*/ 56867 h 318159"/>
                  <a:gd name="connsiteX3" fmla="*/ 7715 w 95511"/>
                  <a:gd name="connsiteY3" fmla="*/ 19327 h 318159"/>
                  <a:gd name="connsiteX4" fmla="*/ 14777 w 95511"/>
                  <a:gd name="connsiteY4" fmla="*/ 4089 h 318159"/>
                  <a:gd name="connsiteX5" fmla="*/ 69414 w 95511"/>
                  <a:gd name="connsiteY5" fmla="*/ 0 h 318159"/>
                  <a:gd name="connsiteX6" fmla="*/ 78706 w 95511"/>
                  <a:gd name="connsiteY6" fmla="*/ 12266 h 318159"/>
                  <a:gd name="connsiteX7" fmla="*/ 84653 w 95511"/>
                  <a:gd name="connsiteY7" fmla="*/ 69876 h 318159"/>
                  <a:gd name="connsiteX8" fmla="*/ 80193 w 95511"/>
                  <a:gd name="connsiteY8" fmla="*/ 87717 h 318159"/>
                  <a:gd name="connsiteX9" fmla="*/ 85396 w 95511"/>
                  <a:gd name="connsiteY9" fmla="*/ 282478 h 318159"/>
                  <a:gd name="connsiteX10" fmla="*/ 62352 w 95511"/>
                  <a:gd name="connsiteY10" fmla="*/ 318159 h 318159"/>
                  <a:gd name="connsiteX11" fmla="*/ 20352 w 95511"/>
                  <a:gd name="connsiteY11" fmla="*/ 265380 h 318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5511" h="318159">
                    <a:moveTo>
                      <a:pt x="20352" y="265380"/>
                    </a:moveTo>
                    <a:cubicBezTo>
                      <a:pt x="20724" y="209257"/>
                      <a:pt x="20352" y="158708"/>
                      <a:pt x="21467" y="102584"/>
                    </a:cubicBezTo>
                    <a:cubicBezTo>
                      <a:pt x="21839" y="85487"/>
                      <a:pt x="19609" y="69876"/>
                      <a:pt x="8458" y="56867"/>
                    </a:cubicBezTo>
                    <a:cubicBezTo>
                      <a:pt x="-2692" y="44230"/>
                      <a:pt x="-2692" y="32336"/>
                      <a:pt x="7715" y="19327"/>
                    </a:cubicBezTo>
                    <a:cubicBezTo>
                      <a:pt x="11060" y="14867"/>
                      <a:pt x="12547" y="9292"/>
                      <a:pt x="14777" y="4089"/>
                    </a:cubicBezTo>
                    <a:cubicBezTo>
                      <a:pt x="32989" y="2602"/>
                      <a:pt x="51201" y="1487"/>
                      <a:pt x="69414" y="0"/>
                    </a:cubicBezTo>
                    <a:cubicBezTo>
                      <a:pt x="72387" y="4089"/>
                      <a:pt x="74989" y="8549"/>
                      <a:pt x="78706" y="12266"/>
                    </a:cubicBezTo>
                    <a:cubicBezTo>
                      <a:pt x="94688" y="30106"/>
                      <a:pt x="103980" y="47947"/>
                      <a:pt x="84653" y="69876"/>
                    </a:cubicBezTo>
                    <a:cubicBezTo>
                      <a:pt x="80564" y="74336"/>
                      <a:pt x="80564" y="81398"/>
                      <a:pt x="80193" y="87717"/>
                    </a:cubicBezTo>
                    <a:cubicBezTo>
                      <a:pt x="79078" y="159823"/>
                      <a:pt x="86883" y="210000"/>
                      <a:pt x="85396" y="282478"/>
                    </a:cubicBezTo>
                    <a:cubicBezTo>
                      <a:pt x="82423" y="289540"/>
                      <a:pt x="68670" y="311469"/>
                      <a:pt x="62352" y="318159"/>
                    </a:cubicBezTo>
                    <a:cubicBezTo>
                      <a:pt x="47485" y="299575"/>
                      <a:pt x="32617" y="284708"/>
                      <a:pt x="20352" y="26538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4FC3116A-A6E1-41A4-8EC9-378EE2B36085}"/>
                  </a:ext>
                </a:extLst>
              </p:cNvPr>
              <p:cNvSpPr/>
              <p:nvPr/>
            </p:nvSpPr>
            <p:spPr>
              <a:xfrm>
                <a:off x="4089025" y="5186614"/>
                <a:ext cx="138085" cy="423716"/>
              </a:xfrm>
              <a:custGeom>
                <a:avLst/>
                <a:gdLst>
                  <a:gd name="connsiteX0" fmla="*/ 137437 w 138085"/>
                  <a:gd name="connsiteY0" fmla="*/ 423717 h 423716"/>
                  <a:gd name="connsiteX1" fmla="*/ 73136 w 138085"/>
                  <a:gd name="connsiteY1" fmla="*/ 343433 h 423716"/>
                  <a:gd name="connsiteX2" fmla="*/ 9950 w 138085"/>
                  <a:gd name="connsiteY2" fmla="*/ 144212 h 423716"/>
                  <a:gd name="connsiteX3" fmla="*/ 286 w 138085"/>
                  <a:gd name="connsiteY3" fmla="*/ 0 h 423716"/>
                  <a:gd name="connsiteX4" fmla="*/ 20729 w 138085"/>
                  <a:gd name="connsiteY4" fmla="*/ 40513 h 423716"/>
                  <a:gd name="connsiteX5" fmla="*/ 57897 w 138085"/>
                  <a:gd name="connsiteY5" fmla="*/ 287681 h 423716"/>
                  <a:gd name="connsiteX6" fmla="*/ 133720 w 138085"/>
                  <a:gd name="connsiteY6" fmla="*/ 415168 h 423716"/>
                  <a:gd name="connsiteX7" fmla="*/ 137437 w 138085"/>
                  <a:gd name="connsiteY7" fmla="*/ 423717 h 423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8085" h="423716">
                    <a:moveTo>
                      <a:pt x="137437" y="423717"/>
                    </a:moveTo>
                    <a:cubicBezTo>
                      <a:pt x="110304" y="401044"/>
                      <a:pt x="90233" y="373168"/>
                      <a:pt x="73136" y="343433"/>
                    </a:cubicBezTo>
                    <a:cubicBezTo>
                      <a:pt x="38198" y="281363"/>
                      <a:pt x="19614" y="214088"/>
                      <a:pt x="9950" y="144212"/>
                    </a:cubicBezTo>
                    <a:cubicBezTo>
                      <a:pt x="3260" y="97380"/>
                      <a:pt x="-1200" y="50177"/>
                      <a:pt x="286" y="0"/>
                    </a:cubicBezTo>
                    <a:cubicBezTo>
                      <a:pt x="13667" y="11894"/>
                      <a:pt x="20357" y="23788"/>
                      <a:pt x="20729" y="40513"/>
                    </a:cubicBezTo>
                    <a:cubicBezTo>
                      <a:pt x="21472" y="124513"/>
                      <a:pt x="30393" y="207398"/>
                      <a:pt x="57897" y="287681"/>
                    </a:cubicBezTo>
                    <a:cubicBezTo>
                      <a:pt x="74251" y="335628"/>
                      <a:pt x="97667" y="379115"/>
                      <a:pt x="133720" y="415168"/>
                    </a:cubicBezTo>
                    <a:cubicBezTo>
                      <a:pt x="135578" y="416655"/>
                      <a:pt x="139667" y="418141"/>
                      <a:pt x="137437" y="423717"/>
                    </a:cubicBezTo>
                    <a:close/>
                  </a:path>
                </a:pathLst>
              </a:custGeom>
              <a:solidFill>
                <a:srgbClr val="545454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4718242C-6C72-42AC-8CF0-48BF5B7125FD}"/>
                  </a:ext>
                </a:extLst>
              </p:cNvPr>
              <p:cNvSpPr/>
              <p:nvPr/>
            </p:nvSpPr>
            <p:spPr>
              <a:xfrm>
                <a:off x="4156214" y="5784278"/>
                <a:ext cx="272814" cy="75836"/>
              </a:xfrm>
              <a:custGeom>
                <a:avLst/>
                <a:gdLst>
                  <a:gd name="connsiteX0" fmla="*/ 0 w 272814"/>
                  <a:gd name="connsiteY0" fmla="*/ 0 h 75836"/>
                  <a:gd name="connsiteX1" fmla="*/ 132319 w 272814"/>
                  <a:gd name="connsiteY1" fmla="*/ 55752 h 75836"/>
                  <a:gd name="connsiteX2" fmla="*/ 272814 w 272814"/>
                  <a:gd name="connsiteY2" fmla="*/ 74336 h 75836"/>
                  <a:gd name="connsiteX3" fmla="*/ 0 w 272814"/>
                  <a:gd name="connsiteY3" fmla="*/ 0 h 75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2814" h="75836">
                    <a:moveTo>
                      <a:pt x="0" y="0"/>
                    </a:moveTo>
                    <a:cubicBezTo>
                      <a:pt x="41628" y="24903"/>
                      <a:pt x="85487" y="43858"/>
                      <a:pt x="132319" y="55752"/>
                    </a:cubicBezTo>
                    <a:cubicBezTo>
                      <a:pt x="178407" y="67646"/>
                      <a:pt x="225610" y="71734"/>
                      <a:pt x="272814" y="74336"/>
                    </a:cubicBezTo>
                    <a:cubicBezTo>
                      <a:pt x="173203" y="81026"/>
                      <a:pt x="79168" y="66903"/>
                      <a:pt x="0" y="0"/>
                    </a:cubicBezTo>
                    <a:close/>
                  </a:path>
                </a:pathLst>
              </a:custGeom>
              <a:solidFill>
                <a:srgbClr val="555555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B2CD9565-DE8B-424C-BB58-850A4D1E9945}"/>
                  </a:ext>
                </a:extLst>
              </p:cNvPr>
              <p:cNvSpPr/>
              <p:nvPr/>
            </p:nvSpPr>
            <p:spPr>
              <a:xfrm>
                <a:off x="5435912" y="4792260"/>
                <a:ext cx="305150" cy="131420"/>
              </a:xfrm>
              <a:custGeom>
                <a:avLst/>
                <a:gdLst>
                  <a:gd name="connsiteX0" fmla="*/ 0 w 305150"/>
                  <a:gd name="connsiteY0" fmla="*/ 0 h 131420"/>
                  <a:gd name="connsiteX1" fmla="*/ 305150 w 305150"/>
                  <a:gd name="connsiteY1" fmla="*/ 0 h 131420"/>
                  <a:gd name="connsiteX2" fmla="*/ 173203 w 305150"/>
                  <a:gd name="connsiteY2" fmla="*/ 127115 h 131420"/>
                  <a:gd name="connsiteX3" fmla="*/ 104071 w 305150"/>
                  <a:gd name="connsiteY3" fmla="*/ 120053 h 131420"/>
                  <a:gd name="connsiteX4" fmla="*/ 0 w 305150"/>
                  <a:gd name="connsiteY4" fmla="*/ 0 h 131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5150" h="131420">
                    <a:moveTo>
                      <a:pt x="0" y="0"/>
                    </a:moveTo>
                    <a:cubicBezTo>
                      <a:pt x="101841" y="7805"/>
                      <a:pt x="202195" y="21929"/>
                      <a:pt x="305150" y="0"/>
                    </a:cubicBezTo>
                    <a:cubicBezTo>
                      <a:pt x="271699" y="55380"/>
                      <a:pt x="236761" y="105557"/>
                      <a:pt x="173203" y="127115"/>
                    </a:cubicBezTo>
                    <a:cubicBezTo>
                      <a:pt x="149044" y="135292"/>
                      <a:pt x="125628" y="131203"/>
                      <a:pt x="104071" y="120053"/>
                    </a:cubicBezTo>
                    <a:cubicBezTo>
                      <a:pt x="53522" y="94779"/>
                      <a:pt x="26018" y="4869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75C6E20D-B4AB-491B-B9B0-8D3D47D1C290}"/>
                  </a:ext>
                </a:extLst>
              </p:cNvPr>
              <p:cNvSpPr/>
              <p:nvPr/>
            </p:nvSpPr>
            <p:spPr>
              <a:xfrm>
                <a:off x="4362868" y="4707889"/>
                <a:ext cx="184353" cy="89357"/>
              </a:xfrm>
              <a:custGeom>
                <a:avLst/>
                <a:gdLst>
                  <a:gd name="connsiteX0" fmla="*/ 0 w 184353"/>
                  <a:gd name="connsiteY0" fmla="*/ 0 h 89357"/>
                  <a:gd name="connsiteX1" fmla="*/ 184354 w 184353"/>
                  <a:gd name="connsiteY1" fmla="*/ 24903 h 89357"/>
                  <a:gd name="connsiteX2" fmla="*/ 144956 w 184353"/>
                  <a:gd name="connsiteY2" fmla="*/ 79540 h 89357"/>
                  <a:gd name="connsiteX3" fmla="*/ 85115 w 184353"/>
                  <a:gd name="connsiteY3" fmla="*/ 82142 h 89357"/>
                  <a:gd name="connsiteX4" fmla="*/ 0 w 184353"/>
                  <a:gd name="connsiteY4" fmla="*/ 0 h 89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4353" h="89357">
                    <a:moveTo>
                      <a:pt x="0" y="0"/>
                    </a:moveTo>
                    <a:cubicBezTo>
                      <a:pt x="60212" y="18212"/>
                      <a:pt x="121911" y="19699"/>
                      <a:pt x="184354" y="24903"/>
                    </a:cubicBezTo>
                    <a:cubicBezTo>
                      <a:pt x="176549" y="48319"/>
                      <a:pt x="163911" y="66531"/>
                      <a:pt x="144956" y="79540"/>
                    </a:cubicBezTo>
                    <a:cubicBezTo>
                      <a:pt x="126000" y="92549"/>
                      <a:pt x="105929" y="91805"/>
                      <a:pt x="85115" y="82142"/>
                    </a:cubicBezTo>
                    <a:cubicBezTo>
                      <a:pt x="47204" y="65044"/>
                      <a:pt x="22673" y="3345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FAB675FB-D3EF-49D5-AF75-39FF47993386}"/>
                  </a:ext>
                </a:extLst>
              </p:cNvPr>
              <p:cNvSpPr/>
              <p:nvPr/>
            </p:nvSpPr>
            <p:spPr>
              <a:xfrm>
                <a:off x="4531983" y="4496774"/>
                <a:ext cx="67645" cy="40884"/>
              </a:xfrm>
              <a:custGeom>
                <a:avLst/>
                <a:gdLst>
                  <a:gd name="connsiteX0" fmla="*/ 67646 w 67645"/>
                  <a:gd name="connsiteY0" fmla="*/ 20442 h 40884"/>
                  <a:gd name="connsiteX1" fmla="*/ 33823 w 67645"/>
                  <a:gd name="connsiteY1" fmla="*/ 40885 h 40884"/>
                  <a:gd name="connsiteX2" fmla="*/ 0 w 67645"/>
                  <a:gd name="connsiteY2" fmla="*/ 20442 h 40884"/>
                  <a:gd name="connsiteX3" fmla="*/ 33823 w 67645"/>
                  <a:gd name="connsiteY3" fmla="*/ 0 h 40884"/>
                  <a:gd name="connsiteX4" fmla="*/ 67646 w 67645"/>
                  <a:gd name="connsiteY4" fmla="*/ 20442 h 408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7645" h="40884">
                    <a:moveTo>
                      <a:pt x="67646" y="20442"/>
                    </a:moveTo>
                    <a:cubicBezTo>
                      <a:pt x="67646" y="31733"/>
                      <a:pt x="52503" y="40885"/>
                      <a:pt x="33823" y="40885"/>
                    </a:cubicBezTo>
                    <a:cubicBezTo>
                      <a:pt x="15143" y="40885"/>
                      <a:pt x="0" y="31733"/>
                      <a:pt x="0" y="20442"/>
                    </a:cubicBezTo>
                    <a:cubicBezTo>
                      <a:pt x="0" y="9152"/>
                      <a:pt x="15143" y="0"/>
                      <a:pt x="33823" y="0"/>
                    </a:cubicBezTo>
                    <a:cubicBezTo>
                      <a:pt x="52503" y="0"/>
                      <a:pt x="67646" y="9152"/>
                      <a:pt x="67646" y="20442"/>
                    </a:cubicBezTo>
                    <a:close/>
                  </a:path>
                </a:pathLst>
              </a:custGeom>
              <a:solidFill>
                <a:srgbClr val="F2F2F2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id="{0742246F-9991-4E8C-812A-56B6FB231801}"/>
                  </a:ext>
                </a:extLst>
              </p:cNvPr>
              <p:cNvSpPr/>
              <p:nvPr/>
            </p:nvSpPr>
            <p:spPr>
              <a:xfrm>
                <a:off x="4220886" y="4490827"/>
                <a:ext cx="67645" cy="40884"/>
              </a:xfrm>
              <a:custGeom>
                <a:avLst/>
                <a:gdLst>
                  <a:gd name="connsiteX0" fmla="*/ 67646 w 67645"/>
                  <a:gd name="connsiteY0" fmla="*/ 20442 h 40884"/>
                  <a:gd name="connsiteX1" fmla="*/ 33823 w 67645"/>
                  <a:gd name="connsiteY1" fmla="*/ 40885 h 40884"/>
                  <a:gd name="connsiteX2" fmla="*/ 0 w 67645"/>
                  <a:gd name="connsiteY2" fmla="*/ 20442 h 40884"/>
                  <a:gd name="connsiteX3" fmla="*/ 33823 w 67645"/>
                  <a:gd name="connsiteY3" fmla="*/ 0 h 40884"/>
                  <a:gd name="connsiteX4" fmla="*/ 67646 w 67645"/>
                  <a:gd name="connsiteY4" fmla="*/ 20442 h 408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7645" h="40884">
                    <a:moveTo>
                      <a:pt x="67646" y="20442"/>
                    </a:moveTo>
                    <a:cubicBezTo>
                      <a:pt x="67646" y="31733"/>
                      <a:pt x="52503" y="40885"/>
                      <a:pt x="33823" y="40885"/>
                    </a:cubicBezTo>
                    <a:cubicBezTo>
                      <a:pt x="15143" y="40885"/>
                      <a:pt x="0" y="31733"/>
                      <a:pt x="0" y="20442"/>
                    </a:cubicBezTo>
                    <a:cubicBezTo>
                      <a:pt x="0" y="9152"/>
                      <a:pt x="15143" y="0"/>
                      <a:pt x="33823" y="0"/>
                    </a:cubicBezTo>
                    <a:cubicBezTo>
                      <a:pt x="52503" y="0"/>
                      <a:pt x="67646" y="9152"/>
                      <a:pt x="67646" y="20442"/>
                    </a:cubicBezTo>
                    <a:close/>
                  </a:path>
                </a:pathLst>
              </a:custGeom>
              <a:solidFill>
                <a:srgbClr val="F2F2F2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DEC217C4-2750-46CC-84CD-DA6F5A931A52}"/>
                  </a:ext>
                </a:extLst>
              </p:cNvPr>
              <p:cNvSpPr/>
              <p:nvPr/>
            </p:nvSpPr>
            <p:spPr>
              <a:xfrm>
                <a:off x="4613131" y="5605499"/>
                <a:ext cx="318400" cy="251553"/>
              </a:xfrm>
              <a:custGeom>
                <a:avLst/>
                <a:gdLst>
                  <a:gd name="connsiteX0" fmla="*/ 85737 w 318400"/>
                  <a:gd name="connsiteY0" fmla="*/ 237876 h 251553"/>
                  <a:gd name="connsiteX1" fmla="*/ 12516 w 318400"/>
                  <a:gd name="connsiteY1" fmla="*/ 163540 h 251553"/>
                  <a:gd name="connsiteX2" fmla="*/ 98002 w 318400"/>
                  <a:gd name="connsiteY2" fmla="*/ 2602 h 251553"/>
                  <a:gd name="connsiteX3" fmla="*/ 116586 w 318400"/>
                  <a:gd name="connsiteY3" fmla="*/ 0 h 251553"/>
                  <a:gd name="connsiteX4" fmla="*/ 181631 w 318400"/>
                  <a:gd name="connsiteY4" fmla="*/ 16726 h 251553"/>
                  <a:gd name="connsiteX5" fmla="*/ 197613 w 318400"/>
                  <a:gd name="connsiteY5" fmla="*/ 16726 h 251553"/>
                  <a:gd name="connsiteX6" fmla="*/ 228834 w 318400"/>
                  <a:gd name="connsiteY6" fmla="*/ 9664 h 251553"/>
                  <a:gd name="connsiteX7" fmla="*/ 314693 w 318400"/>
                  <a:gd name="connsiteY7" fmla="*/ 136407 h 251553"/>
                  <a:gd name="connsiteX8" fmla="*/ 313949 w 318400"/>
                  <a:gd name="connsiteY8" fmla="*/ 143097 h 251553"/>
                  <a:gd name="connsiteX9" fmla="*/ 271206 w 318400"/>
                  <a:gd name="connsiteY9" fmla="*/ 204053 h 251553"/>
                  <a:gd name="connsiteX10" fmla="*/ 173825 w 318400"/>
                  <a:gd name="connsiteY10" fmla="*/ 246425 h 251553"/>
                  <a:gd name="connsiteX11" fmla="*/ 106551 w 318400"/>
                  <a:gd name="connsiteY11" fmla="*/ 248283 h 251553"/>
                  <a:gd name="connsiteX12" fmla="*/ 85737 w 318400"/>
                  <a:gd name="connsiteY12" fmla="*/ 237876 h 2515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18400" h="251553">
                    <a:moveTo>
                      <a:pt x="85737" y="237876"/>
                    </a:moveTo>
                    <a:cubicBezTo>
                      <a:pt x="53029" y="221150"/>
                      <a:pt x="28498" y="197734"/>
                      <a:pt x="12516" y="163540"/>
                    </a:cubicBezTo>
                    <a:cubicBezTo>
                      <a:pt x="-21679" y="88832"/>
                      <a:pt x="16604" y="15610"/>
                      <a:pt x="98002" y="2602"/>
                    </a:cubicBezTo>
                    <a:cubicBezTo>
                      <a:pt x="103949" y="1487"/>
                      <a:pt x="110268" y="743"/>
                      <a:pt x="116586" y="0"/>
                    </a:cubicBezTo>
                    <a:cubicBezTo>
                      <a:pt x="139259" y="2230"/>
                      <a:pt x="161560" y="5203"/>
                      <a:pt x="181631" y="16726"/>
                    </a:cubicBezTo>
                    <a:cubicBezTo>
                      <a:pt x="187578" y="20071"/>
                      <a:pt x="192038" y="18212"/>
                      <a:pt x="197613" y="16726"/>
                    </a:cubicBezTo>
                    <a:cubicBezTo>
                      <a:pt x="208020" y="13752"/>
                      <a:pt x="218427" y="11894"/>
                      <a:pt x="228834" y="9664"/>
                    </a:cubicBezTo>
                    <a:cubicBezTo>
                      <a:pt x="301312" y="14867"/>
                      <a:pt x="329188" y="81026"/>
                      <a:pt x="314693" y="136407"/>
                    </a:cubicBezTo>
                    <a:cubicBezTo>
                      <a:pt x="313949" y="138637"/>
                      <a:pt x="314321" y="140867"/>
                      <a:pt x="313949" y="143097"/>
                    </a:cubicBezTo>
                    <a:cubicBezTo>
                      <a:pt x="312091" y="172088"/>
                      <a:pt x="293878" y="192159"/>
                      <a:pt x="271206" y="204053"/>
                    </a:cubicBezTo>
                    <a:cubicBezTo>
                      <a:pt x="240356" y="220779"/>
                      <a:pt x="206905" y="233416"/>
                      <a:pt x="173825" y="246425"/>
                    </a:cubicBezTo>
                    <a:cubicBezTo>
                      <a:pt x="152640" y="254602"/>
                      <a:pt x="129224" y="251256"/>
                      <a:pt x="106551" y="248283"/>
                    </a:cubicBezTo>
                    <a:cubicBezTo>
                      <a:pt x="99117" y="246796"/>
                      <a:pt x="91312" y="244194"/>
                      <a:pt x="85737" y="237876"/>
                    </a:cubicBezTo>
                    <a:close/>
                  </a:path>
                </a:pathLst>
              </a:custGeom>
              <a:solidFill>
                <a:srgbClr val="F7DABA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B04E5EEE-D81D-4FF3-814B-750D9D83B1E0}"/>
                  </a:ext>
                </a:extLst>
              </p:cNvPr>
              <p:cNvSpPr/>
              <p:nvPr/>
            </p:nvSpPr>
            <p:spPr>
              <a:xfrm>
                <a:off x="6049929" y="5768295"/>
                <a:ext cx="191044" cy="191044"/>
              </a:xfrm>
              <a:custGeom>
                <a:avLst/>
                <a:gdLst>
                  <a:gd name="connsiteX0" fmla="*/ 191044 w 191044"/>
                  <a:gd name="connsiteY0" fmla="*/ 95522 h 191044"/>
                  <a:gd name="connsiteX1" fmla="*/ 95522 w 191044"/>
                  <a:gd name="connsiteY1" fmla="*/ 191044 h 191044"/>
                  <a:gd name="connsiteX2" fmla="*/ 0 w 191044"/>
                  <a:gd name="connsiteY2" fmla="*/ 95522 h 191044"/>
                  <a:gd name="connsiteX3" fmla="*/ 95522 w 191044"/>
                  <a:gd name="connsiteY3" fmla="*/ 0 h 191044"/>
                  <a:gd name="connsiteX4" fmla="*/ 191044 w 191044"/>
                  <a:gd name="connsiteY4" fmla="*/ 95522 h 191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1044" h="191044">
                    <a:moveTo>
                      <a:pt x="191044" y="95522"/>
                    </a:moveTo>
                    <a:cubicBezTo>
                      <a:pt x="191044" y="148278"/>
                      <a:pt x="148277" y="191044"/>
                      <a:pt x="95522" y="191044"/>
                    </a:cubicBezTo>
                    <a:cubicBezTo>
                      <a:pt x="42767" y="191044"/>
                      <a:pt x="0" y="148278"/>
                      <a:pt x="0" y="95522"/>
                    </a:cubicBezTo>
                    <a:cubicBezTo>
                      <a:pt x="0" y="42767"/>
                      <a:pt x="42767" y="0"/>
                      <a:pt x="95522" y="0"/>
                    </a:cubicBezTo>
                    <a:cubicBezTo>
                      <a:pt x="148277" y="0"/>
                      <a:pt x="191044" y="42767"/>
                      <a:pt x="191044" y="95522"/>
                    </a:cubicBezTo>
                    <a:close/>
                  </a:path>
                </a:pathLst>
              </a:custGeom>
              <a:solidFill>
                <a:srgbClr val="F7DABA"/>
              </a:solidFill>
              <a:ln w="37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0497DACD-DA77-4681-9FC3-EDEFC07BED82}"/>
                </a:ext>
              </a:extLst>
            </p:cNvPr>
            <p:cNvGrpSpPr/>
            <p:nvPr/>
          </p:nvGrpSpPr>
          <p:grpSpPr>
            <a:xfrm>
              <a:off x="7267627" y="442151"/>
              <a:ext cx="3672371" cy="2962814"/>
              <a:chOff x="7267627" y="442151"/>
              <a:chExt cx="3672371" cy="2962814"/>
            </a:xfrm>
          </p:grpSpPr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4C7973DF-222A-4E40-AEA7-3B35919365B0}"/>
                  </a:ext>
                </a:extLst>
              </p:cNvPr>
              <p:cNvSpPr/>
              <p:nvPr/>
            </p:nvSpPr>
            <p:spPr>
              <a:xfrm>
                <a:off x="8737576" y="1814298"/>
                <a:ext cx="406850" cy="1590667"/>
              </a:xfrm>
              <a:custGeom>
                <a:avLst/>
                <a:gdLst>
                  <a:gd name="connsiteX0" fmla="*/ 297650 w 297682"/>
                  <a:gd name="connsiteY0" fmla="*/ 454 h 1163851"/>
                  <a:gd name="connsiteX1" fmla="*/ 297243 w 297682"/>
                  <a:gd name="connsiteY1" fmla="*/ 1008414 h 1163851"/>
                  <a:gd name="connsiteX2" fmla="*/ 225885 w 297682"/>
                  <a:gd name="connsiteY2" fmla="*/ 1137103 h 1163851"/>
                  <a:gd name="connsiteX3" fmla="*/ 220193 w 297682"/>
                  <a:gd name="connsiteY3" fmla="*/ 1143812 h 1163851"/>
                  <a:gd name="connsiteX4" fmla="*/ 185225 w 297682"/>
                  <a:gd name="connsiteY4" fmla="*/ 1158653 h 1163851"/>
                  <a:gd name="connsiteX5" fmla="*/ 83575 w 297682"/>
                  <a:gd name="connsiteY5" fmla="*/ 1149097 h 1163851"/>
                  <a:gd name="connsiteX6" fmla="*/ 74020 w 297682"/>
                  <a:gd name="connsiteY6" fmla="*/ 1141982 h 1163851"/>
                  <a:gd name="connsiteX7" fmla="*/ 69954 w 297682"/>
                  <a:gd name="connsiteY7" fmla="*/ 1137916 h 1163851"/>
                  <a:gd name="connsiteX8" fmla="*/ 65888 w 297682"/>
                  <a:gd name="connsiteY8" fmla="*/ 1137713 h 1163851"/>
                  <a:gd name="connsiteX9" fmla="*/ 55114 w 297682"/>
                  <a:gd name="connsiteY9" fmla="*/ 1128361 h 1163851"/>
                  <a:gd name="connsiteX10" fmla="*/ 3679 w 297682"/>
                  <a:gd name="connsiteY10" fmla="*/ 1045211 h 1163851"/>
                  <a:gd name="connsiteX11" fmla="*/ 19 w 297682"/>
                  <a:gd name="connsiteY11" fmla="*/ 1011057 h 1163851"/>
                  <a:gd name="connsiteX12" fmla="*/ 34174 w 297682"/>
                  <a:gd name="connsiteY12" fmla="*/ 973243 h 1163851"/>
                  <a:gd name="connsiteX13" fmla="*/ 76460 w 297682"/>
                  <a:gd name="connsiteY13" fmla="*/ 1005365 h 1163851"/>
                  <a:gd name="connsiteX14" fmla="*/ 78900 w 297682"/>
                  <a:gd name="connsiteY14" fmla="*/ 1026508 h 1163851"/>
                  <a:gd name="connsiteX15" fmla="*/ 112444 w 297682"/>
                  <a:gd name="connsiteY15" fmla="*/ 1073063 h 1163851"/>
                  <a:gd name="connsiteX16" fmla="*/ 150258 w 297682"/>
                  <a:gd name="connsiteY16" fmla="*/ 1077333 h 1163851"/>
                  <a:gd name="connsiteX17" fmla="*/ 214094 w 297682"/>
                  <a:gd name="connsiteY17" fmla="*/ 1013090 h 1163851"/>
                  <a:gd name="connsiteX18" fmla="*/ 219176 w 297682"/>
                  <a:gd name="connsiteY18" fmla="*/ 657 h 1163851"/>
                  <a:gd name="connsiteX19" fmla="*/ 297650 w 297682"/>
                  <a:gd name="connsiteY19" fmla="*/ 454 h 1163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7682" h="1163851">
                    <a:moveTo>
                      <a:pt x="297650" y="454"/>
                    </a:moveTo>
                    <a:cubicBezTo>
                      <a:pt x="297650" y="306217"/>
                      <a:pt x="297853" y="702651"/>
                      <a:pt x="297243" y="1008414"/>
                    </a:cubicBezTo>
                    <a:cubicBezTo>
                      <a:pt x="297040" y="1063305"/>
                      <a:pt x="273457" y="1107421"/>
                      <a:pt x="225885" y="1137103"/>
                    </a:cubicBezTo>
                    <a:cubicBezTo>
                      <a:pt x="223242" y="1138729"/>
                      <a:pt x="220803" y="1140356"/>
                      <a:pt x="220193" y="1143812"/>
                    </a:cubicBezTo>
                    <a:cubicBezTo>
                      <a:pt x="210231" y="1152757"/>
                      <a:pt x="197423" y="1155400"/>
                      <a:pt x="185225" y="1158653"/>
                    </a:cubicBezTo>
                    <a:cubicBezTo>
                      <a:pt x="150258" y="1168208"/>
                      <a:pt x="116307" y="1164345"/>
                      <a:pt x="83575" y="1149097"/>
                    </a:cubicBezTo>
                    <a:cubicBezTo>
                      <a:pt x="79916" y="1147471"/>
                      <a:pt x="76053" y="1146048"/>
                      <a:pt x="74020" y="1141982"/>
                    </a:cubicBezTo>
                    <a:cubicBezTo>
                      <a:pt x="72597" y="1140559"/>
                      <a:pt x="71377" y="1139339"/>
                      <a:pt x="69954" y="1137916"/>
                    </a:cubicBezTo>
                    <a:cubicBezTo>
                      <a:pt x="68531" y="1137916"/>
                      <a:pt x="67311" y="1137916"/>
                      <a:pt x="65888" y="1137713"/>
                    </a:cubicBezTo>
                    <a:cubicBezTo>
                      <a:pt x="60806" y="1136290"/>
                      <a:pt x="57147" y="1133240"/>
                      <a:pt x="55114" y="1128361"/>
                    </a:cubicBezTo>
                    <a:cubicBezTo>
                      <a:pt x="29498" y="1105795"/>
                      <a:pt x="11201" y="1078959"/>
                      <a:pt x="3679" y="1045211"/>
                    </a:cubicBezTo>
                    <a:cubicBezTo>
                      <a:pt x="1239" y="1033826"/>
                      <a:pt x="-184" y="1022442"/>
                      <a:pt x="19" y="1011057"/>
                    </a:cubicBezTo>
                    <a:cubicBezTo>
                      <a:pt x="426" y="991337"/>
                      <a:pt x="15673" y="974666"/>
                      <a:pt x="34174" y="973243"/>
                    </a:cubicBezTo>
                    <a:cubicBezTo>
                      <a:pt x="55927" y="971617"/>
                      <a:pt x="73004" y="984628"/>
                      <a:pt x="76460" y="1005365"/>
                    </a:cubicBezTo>
                    <a:cubicBezTo>
                      <a:pt x="77680" y="1012277"/>
                      <a:pt x="77476" y="1019595"/>
                      <a:pt x="78900" y="1026508"/>
                    </a:cubicBezTo>
                    <a:cubicBezTo>
                      <a:pt x="83169" y="1046838"/>
                      <a:pt x="95367" y="1061678"/>
                      <a:pt x="112444" y="1073063"/>
                    </a:cubicBezTo>
                    <a:cubicBezTo>
                      <a:pt x="125252" y="1072860"/>
                      <a:pt x="137247" y="1077536"/>
                      <a:pt x="150258" y="1077333"/>
                    </a:cubicBezTo>
                    <a:cubicBezTo>
                      <a:pt x="185429" y="1076519"/>
                      <a:pt x="213891" y="1048667"/>
                      <a:pt x="214094" y="1013090"/>
                    </a:cubicBezTo>
                    <a:cubicBezTo>
                      <a:pt x="214297" y="955149"/>
                      <a:pt x="219380" y="106170"/>
                      <a:pt x="219176" y="657"/>
                    </a:cubicBezTo>
                    <a:cubicBezTo>
                      <a:pt x="255974" y="-563"/>
                      <a:pt x="273457" y="251"/>
                      <a:pt x="297650" y="454"/>
                    </a:cubicBezTo>
                    <a:close/>
                  </a:path>
                </a:pathLst>
              </a:custGeom>
              <a:solidFill>
                <a:srgbClr val="CCCCCC"/>
              </a:solidFill>
              <a:ln w="20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grpSp>
            <p:nvGrpSpPr>
              <p:cNvPr id="186" name="Group 185">
                <a:extLst>
                  <a:ext uri="{FF2B5EF4-FFF2-40B4-BE49-F238E27FC236}">
                    <a16:creationId xmlns:a16="http://schemas.microsoft.com/office/drawing/2014/main" id="{243B1667-D462-497F-BB54-1E6803777B66}"/>
                  </a:ext>
                </a:extLst>
              </p:cNvPr>
              <p:cNvGrpSpPr/>
              <p:nvPr/>
            </p:nvGrpSpPr>
            <p:grpSpPr>
              <a:xfrm>
                <a:off x="7267627" y="570286"/>
                <a:ext cx="3672371" cy="1489663"/>
                <a:chOff x="7498650" y="577113"/>
                <a:chExt cx="3173151" cy="1287159"/>
              </a:xfrm>
            </p:grpSpPr>
            <p:sp>
              <p:nvSpPr>
                <p:cNvPr id="188" name="Freeform: Shape 187">
                  <a:extLst>
                    <a:ext uri="{FF2B5EF4-FFF2-40B4-BE49-F238E27FC236}">
                      <a16:creationId xmlns:a16="http://schemas.microsoft.com/office/drawing/2014/main" id="{0223B4C8-33B2-4B63-B0B6-40084F488ED6}"/>
                    </a:ext>
                  </a:extLst>
                </p:cNvPr>
                <p:cNvSpPr/>
                <p:nvPr/>
              </p:nvSpPr>
              <p:spPr>
                <a:xfrm>
                  <a:off x="7498650" y="577113"/>
                  <a:ext cx="1591020" cy="1287159"/>
                </a:xfrm>
                <a:custGeom>
                  <a:avLst/>
                  <a:gdLst>
                    <a:gd name="connsiteX0" fmla="*/ 532712 w 1058017"/>
                    <a:gd name="connsiteY0" fmla="*/ 851733 h 855952"/>
                    <a:gd name="connsiteX1" fmla="*/ 520107 w 1058017"/>
                    <a:gd name="connsiteY1" fmla="*/ 851936 h 855952"/>
                    <a:gd name="connsiteX2" fmla="*/ 417644 w 1058017"/>
                    <a:gd name="connsiteY2" fmla="*/ 778748 h 855952"/>
                    <a:gd name="connsiteX3" fmla="*/ 310912 w 1058017"/>
                    <a:gd name="connsiteY3" fmla="*/ 747643 h 855952"/>
                    <a:gd name="connsiteX4" fmla="*/ 245450 w 1058017"/>
                    <a:gd name="connsiteY4" fmla="*/ 743781 h 855952"/>
                    <a:gd name="connsiteX5" fmla="*/ 27716 w 1058017"/>
                    <a:gd name="connsiteY5" fmla="*/ 825100 h 855952"/>
                    <a:gd name="connsiteX6" fmla="*/ 1490 w 1058017"/>
                    <a:gd name="connsiteY6" fmla="*/ 848887 h 855952"/>
                    <a:gd name="connsiteX7" fmla="*/ 1083 w 1058017"/>
                    <a:gd name="connsiteY7" fmla="*/ 843397 h 855952"/>
                    <a:gd name="connsiteX8" fmla="*/ 59227 w 1058017"/>
                    <a:gd name="connsiteY8" fmla="*/ 691533 h 855952"/>
                    <a:gd name="connsiteX9" fmla="*/ 176124 w 1058017"/>
                    <a:gd name="connsiteY9" fmla="*/ 484777 h 855952"/>
                    <a:gd name="connsiteX10" fmla="*/ 250125 w 1058017"/>
                    <a:gd name="connsiteY10" fmla="*/ 389632 h 855952"/>
                    <a:gd name="connsiteX11" fmla="*/ 325956 w 1058017"/>
                    <a:gd name="connsiteY11" fmla="*/ 308313 h 855952"/>
                    <a:gd name="connsiteX12" fmla="*/ 421304 w 1058017"/>
                    <a:gd name="connsiteY12" fmla="*/ 226180 h 855952"/>
                    <a:gd name="connsiteX13" fmla="*/ 545317 w 1058017"/>
                    <a:gd name="connsiteY13" fmla="*/ 142623 h 855952"/>
                    <a:gd name="connsiteX14" fmla="*/ 653472 w 1058017"/>
                    <a:gd name="connsiteY14" fmla="*/ 88342 h 855952"/>
                    <a:gd name="connsiteX15" fmla="*/ 821398 w 1058017"/>
                    <a:gd name="connsiteY15" fmla="*/ 32028 h 855952"/>
                    <a:gd name="connsiteX16" fmla="*/ 953949 w 1058017"/>
                    <a:gd name="connsiteY16" fmla="*/ 9665 h 855952"/>
                    <a:gd name="connsiteX17" fmla="*/ 1039742 w 1058017"/>
                    <a:gd name="connsiteY17" fmla="*/ 3566 h 855952"/>
                    <a:gd name="connsiteX18" fmla="*/ 1056412 w 1058017"/>
                    <a:gd name="connsiteY18" fmla="*/ 1940 h 855952"/>
                    <a:gd name="connsiteX19" fmla="*/ 1051126 w 1058017"/>
                    <a:gd name="connsiteY19" fmla="*/ 10072 h 855952"/>
                    <a:gd name="connsiteX20" fmla="*/ 1012499 w 1058017"/>
                    <a:gd name="connsiteY20" fmla="*/ 25319 h 855952"/>
                    <a:gd name="connsiteX21" fmla="*/ 885844 w 1058017"/>
                    <a:gd name="connsiteY21" fmla="*/ 109079 h 855952"/>
                    <a:gd name="connsiteX22" fmla="*/ 688440 w 1058017"/>
                    <a:gd name="connsiteY22" fmla="*/ 374995 h 855952"/>
                    <a:gd name="connsiteX23" fmla="*/ 559548 w 1058017"/>
                    <a:gd name="connsiteY23" fmla="*/ 735852 h 855952"/>
                    <a:gd name="connsiteX24" fmla="*/ 540031 w 1058017"/>
                    <a:gd name="connsiteY24" fmla="*/ 825100 h 855952"/>
                    <a:gd name="connsiteX25" fmla="*/ 532712 w 1058017"/>
                    <a:gd name="connsiteY25" fmla="*/ 851733 h 8559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l="l" t="t" r="r" b="b"/>
                  <a:pathLst>
                    <a:path w="1058017" h="855952">
                      <a:moveTo>
                        <a:pt x="532712" y="851733"/>
                      </a:moveTo>
                      <a:cubicBezTo>
                        <a:pt x="528646" y="857222"/>
                        <a:pt x="525190" y="857425"/>
                        <a:pt x="520107" y="851936"/>
                      </a:cubicBezTo>
                      <a:cubicBezTo>
                        <a:pt x="491036" y="820221"/>
                        <a:pt x="456068" y="796638"/>
                        <a:pt x="417644" y="778748"/>
                      </a:cubicBezTo>
                      <a:cubicBezTo>
                        <a:pt x="383897" y="762891"/>
                        <a:pt x="348319" y="752522"/>
                        <a:pt x="310912" y="747643"/>
                      </a:cubicBezTo>
                      <a:cubicBezTo>
                        <a:pt x="289159" y="744797"/>
                        <a:pt x="267406" y="742967"/>
                        <a:pt x="245450" y="743781"/>
                      </a:cubicBezTo>
                      <a:cubicBezTo>
                        <a:pt x="163926" y="747033"/>
                        <a:pt x="91145" y="773666"/>
                        <a:pt x="27716" y="825100"/>
                      </a:cubicBezTo>
                      <a:cubicBezTo>
                        <a:pt x="18567" y="832623"/>
                        <a:pt x="10232" y="840958"/>
                        <a:pt x="1490" y="848887"/>
                      </a:cubicBezTo>
                      <a:cubicBezTo>
                        <a:pt x="-1356" y="847057"/>
                        <a:pt x="677" y="844821"/>
                        <a:pt x="1083" y="843397"/>
                      </a:cubicBezTo>
                      <a:cubicBezTo>
                        <a:pt x="17754" y="791759"/>
                        <a:pt x="36661" y="740934"/>
                        <a:pt x="59227" y="691533"/>
                      </a:cubicBezTo>
                      <a:cubicBezTo>
                        <a:pt x="92162" y="619158"/>
                        <a:pt x="130585" y="549833"/>
                        <a:pt x="176124" y="484777"/>
                      </a:cubicBezTo>
                      <a:cubicBezTo>
                        <a:pt x="199097" y="451842"/>
                        <a:pt x="223696" y="420127"/>
                        <a:pt x="250125" y="389632"/>
                      </a:cubicBezTo>
                      <a:cubicBezTo>
                        <a:pt x="274521" y="361577"/>
                        <a:pt x="298511" y="333318"/>
                        <a:pt x="325956" y="308313"/>
                      </a:cubicBezTo>
                      <a:cubicBezTo>
                        <a:pt x="356858" y="279851"/>
                        <a:pt x="387963" y="251795"/>
                        <a:pt x="421304" y="226180"/>
                      </a:cubicBezTo>
                      <a:cubicBezTo>
                        <a:pt x="460947" y="195685"/>
                        <a:pt x="502217" y="167629"/>
                        <a:pt x="545317" y="142623"/>
                      </a:cubicBezTo>
                      <a:cubicBezTo>
                        <a:pt x="580081" y="122293"/>
                        <a:pt x="616268" y="104200"/>
                        <a:pt x="653472" y="88342"/>
                      </a:cubicBezTo>
                      <a:cubicBezTo>
                        <a:pt x="707956" y="64963"/>
                        <a:pt x="763661" y="45649"/>
                        <a:pt x="821398" y="32028"/>
                      </a:cubicBezTo>
                      <a:cubicBezTo>
                        <a:pt x="865107" y="21660"/>
                        <a:pt x="909223" y="14138"/>
                        <a:pt x="953949" y="9665"/>
                      </a:cubicBezTo>
                      <a:cubicBezTo>
                        <a:pt x="982614" y="6819"/>
                        <a:pt x="1011280" y="6209"/>
                        <a:pt x="1039742" y="3566"/>
                      </a:cubicBezTo>
                      <a:cubicBezTo>
                        <a:pt x="1044824" y="-1313"/>
                        <a:pt x="1050517" y="-500"/>
                        <a:pt x="1056412" y="1940"/>
                      </a:cubicBezTo>
                      <a:cubicBezTo>
                        <a:pt x="1061088" y="8649"/>
                        <a:pt x="1054379" y="9055"/>
                        <a:pt x="1051126" y="10072"/>
                      </a:cubicBezTo>
                      <a:cubicBezTo>
                        <a:pt x="1038115" y="14748"/>
                        <a:pt x="1025104" y="19830"/>
                        <a:pt x="1012499" y="25319"/>
                      </a:cubicBezTo>
                      <a:cubicBezTo>
                        <a:pt x="965537" y="46056"/>
                        <a:pt x="924064" y="75331"/>
                        <a:pt x="885844" y="109079"/>
                      </a:cubicBezTo>
                      <a:cubicBezTo>
                        <a:pt x="801271" y="183690"/>
                        <a:pt x="739061" y="275175"/>
                        <a:pt x="688440" y="374995"/>
                      </a:cubicBezTo>
                      <a:cubicBezTo>
                        <a:pt x="630093" y="489859"/>
                        <a:pt x="590043" y="611026"/>
                        <a:pt x="559548" y="735852"/>
                      </a:cubicBezTo>
                      <a:cubicBezTo>
                        <a:pt x="552432" y="765534"/>
                        <a:pt x="545723" y="795215"/>
                        <a:pt x="540031" y="825100"/>
                      </a:cubicBezTo>
                      <a:cubicBezTo>
                        <a:pt x="537795" y="834249"/>
                        <a:pt x="535355" y="842991"/>
                        <a:pt x="532712" y="851733"/>
                      </a:cubicBezTo>
                      <a:close/>
                    </a:path>
                  </a:pathLst>
                </a:custGeom>
                <a:solidFill>
                  <a:srgbClr val="45BAC5"/>
                </a:solidFill>
                <a:ln w="20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89" name="Freeform: Shape 188">
                  <a:extLst>
                    <a:ext uri="{FF2B5EF4-FFF2-40B4-BE49-F238E27FC236}">
                      <a16:creationId xmlns:a16="http://schemas.microsoft.com/office/drawing/2014/main" id="{371F3BEB-39DE-40E8-A61C-3F805810B8B2}"/>
                    </a:ext>
                  </a:extLst>
                </p:cNvPr>
                <p:cNvSpPr/>
                <p:nvPr/>
              </p:nvSpPr>
              <p:spPr>
                <a:xfrm>
                  <a:off x="9085792" y="578041"/>
                  <a:ext cx="825373" cy="1278036"/>
                </a:xfrm>
                <a:custGeom>
                  <a:avLst/>
                  <a:gdLst>
                    <a:gd name="connsiteX0" fmla="*/ 548867 w 548867"/>
                    <a:gd name="connsiteY0" fmla="*/ 841154 h 849885"/>
                    <a:gd name="connsiteX1" fmla="*/ 541549 w 548867"/>
                    <a:gd name="connsiteY1" fmla="*/ 838715 h 849885"/>
                    <a:gd name="connsiteX2" fmla="*/ 319748 w 548867"/>
                    <a:gd name="connsiteY2" fmla="*/ 744993 h 849885"/>
                    <a:gd name="connsiteX3" fmla="*/ 59931 w 548867"/>
                    <a:gd name="connsiteY3" fmla="*/ 807813 h 849885"/>
                    <a:gd name="connsiteX4" fmla="*/ 42854 w 548867"/>
                    <a:gd name="connsiteY4" fmla="*/ 820418 h 849885"/>
                    <a:gd name="connsiteX5" fmla="*/ 34519 w 548867"/>
                    <a:gd name="connsiteY5" fmla="*/ 831192 h 849885"/>
                    <a:gd name="connsiteX6" fmla="*/ 16832 w 548867"/>
                    <a:gd name="connsiteY6" fmla="*/ 846033 h 849885"/>
                    <a:gd name="connsiteX7" fmla="*/ 771 w 548867"/>
                    <a:gd name="connsiteY7" fmla="*/ 839121 h 849885"/>
                    <a:gd name="connsiteX8" fmla="*/ 161 w 548867"/>
                    <a:gd name="connsiteY8" fmla="*/ 824890 h 849885"/>
                    <a:gd name="connsiteX9" fmla="*/ 161 w 548867"/>
                    <a:gd name="connsiteY9" fmla="*/ 25312 h 849885"/>
                    <a:gd name="connsiteX10" fmla="*/ 3211 w 548867"/>
                    <a:gd name="connsiteY10" fmla="*/ 4576 h 849885"/>
                    <a:gd name="connsiteX11" fmla="*/ 14392 w 548867"/>
                    <a:gd name="connsiteY11" fmla="*/ 103 h 849885"/>
                    <a:gd name="connsiteX12" fmla="*/ 239648 w 548867"/>
                    <a:gd name="connsiteY12" fmla="*/ 130622 h 849885"/>
                    <a:gd name="connsiteX13" fmla="*/ 386024 w 548867"/>
                    <a:gd name="connsiteY13" fmla="*/ 331888 h 849885"/>
                    <a:gd name="connsiteX14" fmla="*/ 509630 w 548867"/>
                    <a:gd name="connsiteY14" fmla="*/ 655542 h 849885"/>
                    <a:gd name="connsiteX15" fmla="*/ 548054 w 548867"/>
                    <a:gd name="connsiteY15" fmla="*/ 827940 h 849885"/>
                    <a:gd name="connsiteX16" fmla="*/ 548867 w 548867"/>
                    <a:gd name="connsiteY16" fmla="*/ 841154 h 8498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48867" h="849885">
                      <a:moveTo>
                        <a:pt x="548867" y="841154"/>
                      </a:moveTo>
                      <a:cubicBezTo>
                        <a:pt x="545208" y="844407"/>
                        <a:pt x="543378" y="840544"/>
                        <a:pt x="541549" y="838715"/>
                      </a:cubicBezTo>
                      <a:cubicBezTo>
                        <a:pt x="477712" y="783417"/>
                        <a:pt x="402898" y="753939"/>
                        <a:pt x="319748" y="744993"/>
                      </a:cubicBezTo>
                      <a:cubicBezTo>
                        <a:pt x="225824" y="735032"/>
                        <a:pt x="139218" y="756785"/>
                        <a:pt x="59931" y="807813"/>
                      </a:cubicBezTo>
                      <a:cubicBezTo>
                        <a:pt x="54036" y="811676"/>
                        <a:pt x="48547" y="816148"/>
                        <a:pt x="42854" y="820418"/>
                      </a:cubicBezTo>
                      <a:cubicBezTo>
                        <a:pt x="42448" y="825703"/>
                        <a:pt x="37975" y="828143"/>
                        <a:pt x="34519" y="831192"/>
                      </a:cubicBezTo>
                      <a:cubicBezTo>
                        <a:pt x="28623" y="836275"/>
                        <a:pt x="22728" y="841357"/>
                        <a:pt x="16832" y="846033"/>
                      </a:cubicBezTo>
                      <a:cubicBezTo>
                        <a:pt x="8090" y="852946"/>
                        <a:pt x="2398" y="850506"/>
                        <a:pt x="771" y="839121"/>
                      </a:cubicBezTo>
                      <a:cubicBezTo>
                        <a:pt x="161" y="834445"/>
                        <a:pt x="161" y="829566"/>
                        <a:pt x="161" y="824890"/>
                      </a:cubicBezTo>
                      <a:cubicBezTo>
                        <a:pt x="161" y="558364"/>
                        <a:pt x="161" y="291838"/>
                        <a:pt x="161" y="25312"/>
                      </a:cubicBezTo>
                      <a:cubicBezTo>
                        <a:pt x="161" y="18197"/>
                        <a:pt x="-1058" y="11081"/>
                        <a:pt x="3211" y="4576"/>
                      </a:cubicBezTo>
                      <a:cubicBezTo>
                        <a:pt x="5447" y="-507"/>
                        <a:pt x="9920" y="-100"/>
                        <a:pt x="14392" y="103"/>
                      </a:cubicBezTo>
                      <a:cubicBezTo>
                        <a:pt x="103234" y="20027"/>
                        <a:pt x="175609" y="67802"/>
                        <a:pt x="239648" y="130622"/>
                      </a:cubicBezTo>
                      <a:cubicBezTo>
                        <a:pt x="299825" y="189579"/>
                        <a:pt x="346381" y="258294"/>
                        <a:pt x="386024" y="331888"/>
                      </a:cubicBezTo>
                      <a:cubicBezTo>
                        <a:pt x="441322" y="434351"/>
                        <a:pt x="479745" y="543320"/>
                        <a:pt x="509630" y="655542"/>
                      </a:cubicBezTo>
                      <a:cubicBezTo>
                        <a:pt x="524878" y="712466"/>
                        <a:pt x="537279" y="769999"/>
                        <a:pt x="548054" y="827940"/>
                      </a:cubicBezTo>
                      <a:cubicBezTo>
                        <a:pt x="548867" y="832412"/>
                        <a:pt x="548867" y="836682"/>
                        <a:pt x="548867" y="841154"/>
                      </a:cubicBezTo>
                      <a:close/>
                    </a:path>
                  </a:pathLst>
                </a:custGeom>
                <a:solidFill>
                  <a:srgbClr val="45BAC5"/>
                </a:solidFill>
                <a:ln w="20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0" name="Freeform: Shape 189">
                  <a:extLst>
                    <a:ext uri="{FF2B5EF4-FFF2-40B4-BE49-F238E27FC236}">
                      <a16:creationId xmlns:a16="http://schemas.microsoft.com/office/drawing/2014/main" id="{29424248-23F3-4839-9D3A-EA96C190419F}"/>
                    </a:ext>
                  </a:extLst>
                </p:cNvPr>
                <p:cNvSpPr/>
                <p:nvPr/>
              </p:nvSpPr>
              <p:spPr>
                <a:xfrm>
                  <a:off x="9110187" y="577964"/>
                  <a:ext cx="1561614" cy="1264982"/>
                </a:xfrm>
                <a:custGeom>
                  <a:avLst/>
                  <a:gdLst>
                    <a:gd name="connsiteX0" fmla="*/ 532645 w 1038462"/>
                    <a:gd name="connsiteY0" fmla="*/ 841205 h 841204"/>
                    <a:gd name="connsiteX1" fmla="*/ 525123 w 1038462"/>
                    <a:gd name="connsiteY1" fmla="*/ 813352 h 841204"/>
                    <a:gd name="connsiteX2" fmla="*/ 478568 w 1038462"/>
                    <a:gd name="connsiteY2" fmla="*/ 615745 h 841204"/>
                    <a:gd name="connsiteX3" fmla="*/ 376714 w 1038462"/>
                    <a:gd name="connsiteY3" fmla="*/ 352472 h 841204"/>
                    <a:gd name="connsiteX4" fmla="*/ 202690 w 1038462"/>
                    <a:gd name="connsiteY4" fmla="*/ 115831 h 841204"/>
                    <a:gd name="connsiteX5" fmla="*/ 25209 w 1038462"/>
                    <a:gd name="connsiteY5" fmla="*/ 10725 h 841204"/>
                    <a:gd name="connsiteX6" fmla="*/ 0 w 1038462"/>
                    <a:gd name="connsiteY6" fmla="*/ 3813 h 841204"/>
                    <a:gd name="connsiteX7" fmla="*/ 22566 w 1038462"/>
                    <a:gd name="connsiteY7" fmla="*/ 3406 h 841204"/>
                    <a:gd name="connsiteX8" fmla="*/ 67902 w 1038462"/>
                    <a:gd name="connsiteY8" fmla="*/ 7066 h 841204"/>
                    <a:gd name="connsiteX9" fmla="*/ 167926 w 1038462"/>
                    <a:gd name="connsiteY9" fmla="*/ 20077 h 841204"/>
                    <a:gd name="connsiteX10" fmla="*/ 331582 w 1038462"/>
                    <a:gd name="connsiteY10" fmla="*/ 64396 h 841204"/>
                    <a:gd name="connsiteX11" fmla="*/ 605223 w 1038462"/>
                    <a:gd name="connsiteY11" fmla="*/ 212805 h 841204"/>
                    <a:gd name="connsiteX12" fmla="*/ 763187 w 1038462"/>
                    <a:gd name="connsiteY12" fmla="*/ 355318 h 841204"/>
                    <a:gd name="connsiteX13" fmla="*/ 873986 w 1038462"/>
                    <a:gd name="connsiteY13" fmla="*/ 494375 h 841204"/>
                    <a:gd name="connsiteX14" fmla="*/ 884557 w 1038462"/>
                    <a:gd name="connsiteY14" fmla="*/ 510233 h 841204"/>
                    <a:gd name="connsiteX15" fmla="*/ 900821 w 1038462"/>
                    <a:gd name="connsiteY15" fmla="*/ 534425 h 841204"/>
                    <a:gd name="connsiteX16" fmla="*/ 975432 w 1038462"/>
                    <a:gd name="connsiteY16" fmla="*/ 671246 h 841204"/>
                    <a:gd name="connsiteX17" fmla="*/ 1037032 w 1038462"/>
                    <a:gd name="connsiteY17" fmla="*/ 826364 h 841204"/>
                    <a:gd name="connsiteX18" fmla="*/ 1037438 w 1038462"/>
                    <a:gd name="connsiteY18" fmla="*/ 832259 h 841204"/>
                    <a:gd name="connsiteX19" fmla="*/ 786160 w 1038462"/>
                    <a:gd name="connsiteY19" fmla="*/ 743011 h 841204"/>
                    <a:gd name="connsiteX20" fmla="*/ 532645 w 1038462"/>
                    <a:gd name="connsiteY20" fmla="*/ 841205 h 8412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1038462" h="841204">
                      <a:moveTo>
                        <a:pt x="532645" y="841205"/>
                      </a:moveTo>
                      <a:cubicBezTo>
                        <a:pt x="526140" y="833073"/>
                        <a:pt x="526953" y="822704"/>
                        <a:pt x="525123" y="813352"/>
                      </a:cubicBezTo>
                      <a:cubicBezTo>
                        <a:pt x="512722" y="746670"/>
                        <a:pt x="497068" y="681004"/>
                        <a:pt x="478568" y="615745"/>
                      </a:cubicBezTo>
                      <a:cubicBezTo>
                        <a:pt x="452545" y="524870"/>
                        <a:pt x="420017" y="436638"/>
                        <a:pt x="376714" y="352472"/>
                      </a:cubicBezTo>
                      <a:cubicBezTo>
                        <a:pt x="331379" y="264240"/>
                        <a:pt x="276488" y="182920"/>
                        <a:pt x="202690" y="115831"/>
                      </a:cubicBezTo>
                      <a:cubicBezTo>
                        <a:pt x="150848" y="68666"/>
                        <a:pt x="93111" y="31258"/>
                        <a:pt x="25209" y="10725"/>
                      </a:cubicBezTo>
                      <a:cubicBezTo>
                        <a:pt x="16874" y="8286"/>
                        <a:pt x="8335" y="6049"/>
                        <a:pt x="0" y="3813"/>
                      </a:cubicBezTo>
                      <a:cubicBezTo>
                        <a:pt x="7319" y="-4522"/>
                        <a:pt x="15044" y="3406"/>
                        <a:pt x="22566" y="3406"/>
                      </a:cubicBezTo>
                      <a:cubicBezTo>
                        <a:pt x="37407" y="7676"/>
                        <a:pt x="52858" y="5846"/>
                        <a:pt x="67902" y="7066"/>
                      </a:cubicBezTo>
                      <a:cubicBezTo>
                        <a:pt x="101446" y="9912"/>
                        <a:pt x="134788" y="13978"/>
                        <a:pt x="167926" y="20077"/>
                      </a:cubicBezTo>
                      <a:cubicBezTo>
                        <a:pt x="223630" y="30242"/>
                        <a:pt x="278317" y="45083"/>
                        <a:pt x="331582" y="64396"/>
                      </a:cubicBezTo>
                      <a:cubicBezTo>
                        <a:pt x="430182" y="100177"/>
                        <a:pt x="521057" y="150392"/>
                        <a:pt x="605223" y="212805"/>
                      </a:cubicBezTo>
                      <a:cubicBezTo>
                        <a:pt x="662554" y="255295"/>
                        <a:pt x="714395" y="303477"/>
                        <a:pt x="763187" y="355318"/>
                      </a:cubicBezTo>
                      <a:cubicBezTo>
                        <a:pt x="803847" y="398621"/>
                        <a:pt x="840238" y="445380"/>
                        <a:pt x="873986" y="494375"/>
                      </a:cubicBezTo>
                      <a:cubicBezTo>
                        <a:pt x="877645" y="499661"/>
                        <a:pt x="881101" y="504947"/>
                        <a:pt x="884557" y="510233"/>
                      </a:cubicBezTo>
                      <a:cubicBezTo>
                        <a:pt x="895332" y="514705"/>
                        <a:pt x="897772" y="524870"/>
                        <a:pt x="900821" y="534425"/>
                      </a:cubicBezTo>
                      <a:cubicBezTo>
                        <a:pt x="927657" y="578948"/>
                        <a:pt x="953273" y="624284"/>
                        <a:pt x="975432" y="671246"/>
                      </a:cubicBezTo>
                      <a:cubicBezTo>
                        <a:pt x="999218" y="721664"/>
                        <a:pt x="1019751" y="773302"/>
                        <a:pt x="1037032" y="826364"/>
                      </a:cubicBezTo>
                      <a:cubicBezTo>
                        <a:pt x="1037642" y="827990"/>
                        <a:pt x="1039675" y="829820"/>
                        <a:pt x="1037438" y="832259"/>
                      </a:cubicBezTo>
                      <a:cubicBezTo>
                        <a:pt x="964861" y="771269"/>
                        <a:pt x="881508" y="739148"/>
                        <a:pt x="786160" y="743011"/>
                      </a:cubicBezTo>
                      <a:cubicBezTo>
                        <a:pt x="690609" y="747077"/>
                        <a:pt x="605020" y="777368"/>
                        <a:pt x="532645" y="841205"/>
                      </a:cubicBezTo>
                      <a:close/>
                    </a:path>
                  </a:pathLst>
                </a:custGeom>
                <a:solidFill>
                  <a:srgbClr val="1A7B7A"/>
                </a:solidFill>
                <a:ln w="20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91" name="Freeform: Shape 190">
                  <a:extLst>
                    <a:ext uri="{FF2B5EF4-FFF2-40B4-BE49-F238E27FC236}">
                      <a16:creationId xmlns:a16="http://schemas.microsoft.com/office/drawing/2014/main" id="{92FB3AC0-EFAF-4EC8-BE5A-3757E798D7E3}"/>
                    </a:ext>
                  </a:extLst>
                </p:cNvPr>
                <p:cNvSpPr/>
                <p:nvPr/>
              </p:nvSpPr>
              <p:spPr>
                <a:xfrm>
                  <a:off x="8298472" y="582739"/>
                  <a:ext cx="794246" cy="1274881"/>
                </a:xfrm>
                <a:custGeom>
                  <a:avLst/>
                  <a:gdLst>
                    <a:gd name="connsiteX0" fmla="*/ 527789 w 528168"/>
                    <a:gd name="connsiteY0" fmla="*/ 638 h 847787"/>
                    <a:gd name="connsiteX1" fmla="*/ 527992 w 528168"/>
                    <a:gd name="connsiteY1" fmla="*/ 830507 h 847787"/>
                    <a:gd name="connsiteX2" fmla="*/ 526163 w 528168"/>
                    <a:gd name="connsiteY2" fmla="*/ 840063 h 847787"/>
                    <a:gd name="connsiteX3" fmla="*/ 514981 w 528168"/>
                    <a:gd name="connsiteY3" fmla="*/ 834573 h 847787"/>
                    <a:gd name="connsiteX4" fmla="*/ 487536 w 528168"/>
                    <a:gd name="connsiteY4" fmla="*/ 813024 h 847787"/>
                    <a:gd name="connsiteX5" fmla="*/ 396254 w 528168"/>
                    <a:gd name="connsiteY5" fmla="*/ 766061 h 847787"/>
                    <a:gd name="connsiteX6" fmla="*/ 377550 w 528168"/>
                    <a:gd name="connsiteY6" fmla="*/ 756303 h 847787"/>
                    <a:gd name="connsiteX7" fmla="*/ 309445 w 528168"/>
                    <a:gd name="connsiteY7" fmla="*/ 742072 h 847787"/>
                    <a:gd name="connsiteX8" fmla="*/ 231988 w 528168"/>
                    <a:gd name="connsiteY8" fmla="*/ 741259 h 847787"/>
                    <a:gd name="connsiteX9" fmla="*/ 160020 w 528168"/>
                    <a:gd name="connsiteY9" fmla="*/ 754067 h 847787"/>
                    <a:gd name="connsiteX10" fmla="*/ 34177 w 528168"/>
                    <a:gd name="connsiteY10" fmla="*/ 818106 h 847787"/>
                    <a:gd name="connsiteX11" fmla="*/ 1039 w 528168"/>
                    <a:gd name="connsiteY11" fmla="*/ 847788 h 847787"/>
                    <a:gd name="connsiteX12" fmla="*/ 4089 w 528168"/>
                    <a:gd name="connsiteY12" fmla="*/ 821359 h 847787"/>
                    <a:gd name="connsiteX13" fmla="*/ 76667 w 528168"/>
                    <a:gd name="connsiteY13" fmla="*/ 550361 h 847787"/>
                    <a:gd name="connsiteX14" fmla="*/ 229955 w 528168"/>
                    <a:gd name="connsiteY14" fmla="*/ 240125 h 847787"/>
                    <a:gd name="connsiteX15" fmla="*/ 423293 w 528168"/>
                    <a:gd name="connsiteY15" fmla="*/ 48413 h 847787"/>
                    <a:gd name="connsiteX16" fmla="*/ 525756 w 528168"/>
                    <a:gd name="connsiteY16" fmla="*/ 435 h 847787"/>
                    <a:gd name="connsiteX17" fmla="*/ 527789 w 528168"/>
                    <a:gd name="connsiteY17" fmla="*/ 638 h 8477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528168" h="847787">
                      <a:moveTo>
                        <a:pt x="527789" y="638"/>
                      </a:moveTo>
                      <a:cubicBezTo>
                        <a:pt x="527992" y="277329"/>
                        <a:pt x="527992" y="553817"/>
                        <a:pt x="527992" y="830507"/>
                      </a:cubicBezTo>
                      <a:cubicBezTo>
                        <a:pt x="527992" y="833760"/>
                        <a:pt x="529009" y="837420"/>
                        <a:pt x="526163" y="840063"/>
                      </a:cubicBezTo>
                      <a:cubicBezTo>
                        <a:pt x="521283" y="840876"/>
                        <a:pt x="518234" y="837420"/>
                        <a:pt x="514981" y="834573"/>
                      </a:cubicBezTo>
                      <a:cubicBezTo>
                        <a:pt x="506239" y="827051"/>
                        <a:pt x="497294" y="819326"/>
                        <a:pt x="487536" y="813024"/>
                      </a:cubicBezTo>
                      <a:cubicBezTo>
                        <a:pt x="459277" y="793100"/>
                        <a:pt x="428579" y="777853"/>
                        <a:pt x="396254" y="766061"/>
                      </a:cubicBezTo>
                      <a:cubicBezTo>
                        <a:pt x="389545" y="763622"/>
                        <a:pt x="383243" y="760572"/>
                        <a:pt x="377550" y="756303"/>
                      </a:cubicBezTo>
                      <a:cubicBezTo>
                        <a:pt x="355391" y="749188"/>
                        <a:pt x="332418" y="744512"/>
                        <a:pt x="309445" y="742072"/>
                      </a:cubicBezTo>
                      <a:cubicBezTo>
                        <a:pt x="283829" y="739429"/>
                        <a:pt x="258214" y="738209"/>
                        <a:pt x="231988" y="741259"/>
                      </a:cubicBezTo>
                      <a:cubicBezTo>
                        <a:pt x="207592" y="743902"/>
                        <a:pt x="183603" y="747561"/>
                        <a:pt x="160020" y="754067"/>
                      </a:cubicBezTo>
                      <a:cubicBezTo>
                        <a:pt x="113667" y="766875"/>
                        <a:pt x="71788" y="788424"/>
                        <a:pt x="34177" y="818106"/>
                      </a:cubicBezTo>
                      <a:cubicBezTo>
                        <a:pt x="22589" y="827255"/>
                        <a:pt x="10594" y="836200"/>
                        <a:pt x="1039" y="847788"/>
                      </a:cubicBezTo>
                      <a:cubicBezTo>
                        <a:pt x="-2010" y="838639"/>
                        <a:pt x="2462" y="829898"/>
                        <a:pt x="4089" y="821359"/>
                      </a:cubicBezTo>
                      <a:cubicBezTo>
                        <a:pt x="22589" y="729468"/>
                        <a:pt x="45765" y="638999"/>
                        <a:pt x="76667" y="550361"/>
                      </a:cubicBezTo>
                      <a:cubicBezTo>
                        <a:pt x="114887" y="440579"/>
                        <a:pt x="163273" y="335676"/>
                        <a:pt x="229955" y="240125"/>
                      </a:cubicBezTo>
                      <a:cubicBezTo>
                        <a:pt x="282813" y="164498"/>
                        <a:pt x="345226" y="98425"/>
                        <a:pt x="423293" y="48413"/>
                      </a:cubicBezTo>
                      <a:cubicBezTo>
                        <a:pt x="455414" y="27880"/>
                        <a:pt x="489569" y="12023"/>
                        <a:pt x="525756" y="435"/>
                      </a:cubicBezTo>
                      <a:cubicBezTo>
                        <a:pt x="526366" y="-175"/>
                        <a:pt x="526976" y="-175"/>
                        <a:pt x="527789" y="638"/>
                      </a:cubicBezTo>
                      <a:close/>
                    </a:path>
                  </a:pathLst>
                </a:custGeom>
                <a:solidFill>
                  <a:srgbClr val="1A7B7B"/>
                </a:solidFill>
                <a:ln w="202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9A7EFD0E-5879-44A0-A342-60A7226D0BF7}"/>
                  </a:ext>
                </a:extLst>
              </p:cNvPr>
              <p:cNvSpPr/>
              <p:nvPr/>
            </p:nvSpPr>
            <p:spPr>
              <a:xfrm>
                <a:off x="9056560" y="442151"/>
                <a:ext cx="87866" cy="141853"/>
              </a:xfrm>
              <a:custGeom>
                <a:avLst/>
                <a:gdLst>
                  <a:gd name="connsiteX0" fmla="*/ 23666 w 58430"/>
                  <a:gd name="connsiteY0" fmla="*/ 94128 h 94331"/>
                  <a:gd name="connsiteX1" fmla="*/ 21633 w 58430"/>
                  <a:gd name="connsiteY1" fmla="*/ 94128 h 94331"/>
                  <a:gd name="connsiteX2" fmla="*/ 3539 w 58430"/>
                  <a:gd name="connsiteY2" fmla="*/ 93518 h 94331"/>
                  <a:gd name="connsiteX3" fmla="*/ 287 w 58430"/>
                  <a:gd name="connsiteY3" fmla="*/ 85996 h 94331"/>
                  <a:gd name="connsiteX4" fmla="*/ 24073 w 58430"/>
                  <a:gd name="connsiteY4" fmla="*/ 0 h 94331"/>
                  <a:gd name="connsiteX5" fmla="*/ 39320 w 58430"/>
                  <a:gd name="connsiteY5" fmla="*/ 52045 h 94331"/>
                  <a:gd name="connsiteX6" fmla="*/ 47452 w 58430"/>
                  <a:gd name="connsiteY6" fmla="*/ 81320 h 94331"/>
                  <a:gd name="connsiteX7" fmla="*/ 58430 w 58430"/>
                  <a:gd name="connsiteY7" fmla="*/ 93924 h 94331"/>
                  <a:gd name="connsiteX8" fmla="*/ 35864 w 58430"/>
                  <a:gd name="connsiteY8" fmla="*/ 94331 h 94331"/>
                  <a:gd name="connsiteX9" fmla="*/ 23666 w 58430"/>
                  <a:gd name="connsiteY9" fmla="*/ 94128 h 94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8430" h="94331">
                    <a:moveTo>
                      <a:pt x="23666" y="94128"/>
                    </a:moveTo>
                    <a:cubicBezTo>
                      <a:pt x="23056" y="94128"/>
                      <a:pt x="22243" y="94128"/>
                      <a:pt x="21633" y="94128"/>
                    </a:cubicBezTo>
                    <a:cubicBezTo>
                      <a:pt x="15534" y="93924"/>
                      <a:pt x="9638" y="93721"/>
                      <a:pt x="3539" y="93518"/>
                    </a:cubicBezTo>
                    <a:cubicBezTo>
                      <a:pt x="1100" y="91485"/>
                      <a:pt x="-730" y="89858"/>
                      <a:pt x="287" y="85996"/>
                    </a:cubicBezTo>
                    <a:cubicBezTo>
                      <a:pt x="7809" y="57534"/>
                      <a:pt x="15127" y="28869"/>
                      <a:pt x="24073" y="0"/>
                    </a:cubicBezTo>
                    <a:cubicBezTo>
                      <a:pt x="29155" y="17280"/>
                      <a:pt x="34238" y="34561"/>
                      <a:pt x="39320" y="52045"/>
                    </a:cubicBezTo>
                    <a:cubicBezTo>
                      <a:pt x="42166" y="61803"/>
                      <a:pt x="45622" y="71358"/>
                      <a:pt x="47452" y="81320"/>
                    </a:cubicBezTo>
                    <a:cubicBezTo>
                      <a:pt x="48672" y="88232"/>
                      <a:pt x="52331" y="91891"/>
                      <a:pt x="58430" y="93924"/>
                    </a:cubicBezTo>
                    <a:cubicBezTo>
                      <a:pt x="50908" y="94128"/>
                      <a:pt x="43386" y="94128"/>
                      <a:pt x="35864" y="94331"/>
                    </a:cubicBezTo>
                    <a:cubicBezTo>
                      <a:pt x="31595" y="94128"/>
                      <a:pt x="27529" y="94128"/>
                      <a:pt x="23666" y="94128"/>
                    </a:cubicBezTo>
                    <a:close/>
                  </a:path>
                </a:pathLst>
              </a:custGeom>
              <a:solidFill>
                <a:srgbClr val="CCCCCC"/>
              </a:solidFill>
              <a:ln w="202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93" name="그룹 4">
            <a:extLst>
              <a:ext uri="{FF2B5EF4-FFF2-40B4-BE49-F238E27FC236}">
                <a16:creationId xmlns:a16="http://schemas.microsoft.com/office/drawing/2014/main" id="{3B6D35EF-E077-4C9C-91EB-F10D312B79A7}"/>
              </a:ext>
            </a:extLst>
          </p:cNvPr>
          <p:cNvGrpSpPr/>
          <p:nvPr/>
        </p:nvGrpSpPr>
        <p:grpSpPr>
          <a:xfrm>
            <a:off x="5100481" y="5091332"/>
            <a:ext cx="2196001" cy="918532"/>
            <a:chOff x="6770146" y="5164195"/>
            <a:chExt cx="2196001" cy="918532"/>
          </a:xfrm>
        </p:grpSpPr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5B9D163A-D5B3-49B5-B575-B6AA72499DD7}"/>
                </a:ext>
              </a:extLst>
            </p:cNvPr>
            <p:cNvSpPr txBox="1"/>
            <p:nvPr/>
          </p:nvSpPr>
          <p:spPr>
            <a:xfrm>
              <a:off x="6770147" y="5164195"/>
              <a:ext cx="21960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55E4CA27-AF92-4018-A514-F99882EDB4D3}"/>
                </a:ext>
              </a:extLst>
            </p:cNvPr>
            <p:cNvSpPr txBox="1"/>
            <p:nvPr/>
          </p:nvSpPr>
          <p:spPr>
            <a:xfrm>
              <a:off x="6770146" y="5436396"/>
              <a:ext cx="21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sp>
        <p:nvSpPr>
          <p:cNvPr id="196" name="Rectangle 195">
            <a:extLst>
              <a:ext uri="{FF2B5EF4-FFF2-40B4-BE49-F238E27FC236}">
                <a16:creationId xmlns:a16="http://schemas.microsoft.com/office/drawing/2014/main" id="{5DAE9CE9-F7C7-4C19-A325-8A9CA7F8670E}"/>
              </a:ext>
            </a:extLst>
          </p:cNvPr>
          <p:cNvSpPr/>
          <p:nvPr/>
        </p:nvSpPr>
        <p:spPr>
          <a:xfrm>
            <a:off x="5915977" y="4452404"/>
            <a:ext cx="566192" cy="5661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97" name="Rounded Rectangle 27">
            <a:extLst>
              <a:ext uri="{FF2B5EF4-FFF2-40B4-BE49-F238E27FC236}">
                <a16:creationId xmlns:a16="http://schemas.microsoft.com/office/drawing/2014/main" id="{2D97177E-5CB0-478B-93BC-EDC8421D08B2}"/>
              </a:ext>
            </a:extLst>
          </p:cNvPr>
          <p:cNvSpPr/>
          <p:nvPr/>
        </p:nvSpPr>
        <p:spPr>
          <a:xfrm>
            <a:off x="6053065" y="4609939"/>
            <a:ext cx="290831" cy="22339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A15CA305-5A0C-4C8B-9C9F-74B88C11128D}"/>
              </a:ext>
            </a:extLst>
          </p:cNvPr>
          <p:cNvSpPr txBox="1"/>
          <p:nvPr/>
        </p:nvSpPr>
        <p:spPr>
          <a:xfrm>
            <a:off x="873507" y="1802983"/>
            <a:ext cx="4368669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ALLPPT </a:t>
            </a:r>
            <a:r>
              <a:rPr lang="en-GB" altLang="ko-KR" sz="28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Layout</a:t>
            </a:r>
          </a:p>
          <a:p>
            <a:r>
              <a:rPr lang="en-GB" altLang="ko-KR" sz="28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Clean </a:t>
            </a:r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Text Slide </a:t>
            </a:r>
            <a:r>
              <a:rPr lang="en-GB" altLang="ko-KR" sz="28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8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12749</TotalTime>
  <Words>112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108</cp:revision>
  <dcterms:created xsi:type="dcterms:W3CDTF">2018-02-18T19:39:47Z</dcterms:created>
  <dcterms:modified xsi:type="dcterms:W3CDTF">2020-09-10T06:49:54Z</dcterms:modified>
</cp:coreProperties>
</file>