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044" name="Freeform: Shape 2043">
            <a:extLst>
              <a:ext uri="{FF2B5EF4-FFF2-40B4-BE49-F238E27FC236}">
                <a16:creationId xmlns:a16="http://schemas.microsoft.com/office/drawing/2014/main" id="{26732013-F6AA-4DA0-B02E-8636111985DF}"/>
              </a:ext>
            </a:extLst>
          </p:cNvPr>
          <p:cNvSpPr/>
          <p:nvPr/>
        </p:nvSpPr>
        <p:spPr>
          <a:xfrm>
            <a:off x="1075259" y="2946170"/>
            <a:ext cx="696690" cy="849751"/>
          </a:xfrm>
          <a:custGeom>
            <a:avLst/>
            <a:gdLst>
              <a:gd name="connsiteX0" fmla="*/ 638216 w 1257300"/>
              <a:gd name="connsiteY0" fmla="*/ 1536980 h 1533525"/>
              <a:gd name="connsiteX1" fmla="*/ 25759 w 1257300"/>
              <a:gd name="connsiteY1" fmla="*/ 1132167 h 1533525"/>
              <a:gd name="connsiteX2" fmla="*/ 50524 w 1257300"/>
              <a:gd name="connsiteY2" fmla="*/ 768312 h 1533525"/>
              <a:gd name="connsiteX3" fmla="*/ 309604 w 1257300"/>
              <a:gd name="connsiteY3" fmla="*/ 400647 h 1533525"/>
              <a:gd name="connsiteX4" fmla="*/ 604879 w 1257300"/>
              <a:gd name="connsiteY4" fmla="*/ 16790 h 1533525"/>
              <a:gd name="connsiteX5" fmla="*/ 642026 w 1257300"/>
              <a:gd name="connsiteY5" fmla="*/ 13932 h 1533525"/>
              <a:gd name="connsiteX6" fmla="*/ 1148756 w 1257300"/>
              <a:gd name="connsiteY6" fmla="*/ 617817 h 1533525"/>
              <a:gd name="connsiteX7" fmla="*/ 1247816 w 1257300"/>
              <a:gd name="connsiteY7" fmla="*/ 1101687 h 1533525"/>
              <a:gd name="connsiteX8" fmla="*/ 809666 w 1257300"/>
              <a:gd name="connsiteY8" fmla="*/ 1516025 h 1533525"/>
              <a:gd name="connsiteX9" fmla="*/ 638216 w 1257300"/>
              <a:gd name="connsiteY9" fmla="*/ 1536980 h 153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7300" h="1533525">
                <a:moveTo>
                  <a:pt x="638216" y="1536980"/>
                </a:moveTo>
                <a:cubicBezTo>
                  <a:pt x="343894" y="1536980"/>
                  <a:pt x="105769" y="1376007"/>
                  <a:pt x="25759" y="1132167"/>
                </a:cubicBezTo>
                <a:cubicBezTo>
                  <a:pt x="-15199" y="1007390"/>
                  <a:pt x="-7579" y="887375"/>
                  <a:pt x="50524" y="768312"/>
                </a:cubicBezTo>
                <a:cubicBezTo>
                  <a:pt x="117199" y="631152"/>
                  <a:pt x="210544" y="513995"/>
                  <a:pt x="309604" y="400647"/>
                </a:cubicBezTo>
                <a:cubicBezTo>
                  <a:pt x="416284" y="278727"/>
                  <a:pt x="524869" y="158712"/>
                  <a:pt x="604879" y="16790"/>
                </a:cubicBezTo>
                <a:cubicBezTo>
                  <a:pt x="618214" y="-7023"/>
                  <a:pt x="626786" y="-3213"/>
                  <a:pt x="642026" y="13932"/>
                </a:cubicBezTo>
                <a:cubicBezTo>
                  <a:pt x="814429" y="213005"/>
                  <a:pt x="1004929" y="395885"/>
                  <a:pt x="1148756" y="617817"/>
                </a:cubicBezTo>
                <a:cubicBezTo>
                  <a:pt x="1244006" y="765455"/>
                  <a:pt x="1294489" y="926427"/>
                  <a:pt x="1247816" y="1101687"/>
                </a:cubicBezTo>
                <a:cubicBezTo>
                  <a:pt x="1186856" y="1326477"/>
                  <a:pt x="1024931" y="1451255"/>
                  <a:pt x="809666" y="1516025"/>
                </a:cubicBezTo>
                <a:cubicBezTo>
                  <a:pt x="750611" y="1533170"/>
                  <a:pt x="688699" y="1539837"/>
                  <a:pt x="638216" y="153698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45" name="Freeform: Shape 2044">
            <a:extLst>
              <a:ext uri="{FF2B5EF4-FFF2-40B4-BE49-F238E27FC236}">
                <a16:creationId xmlns:a16="http://schemas.microsoft.com/office/drawing/2014/main" id="{F6FB6E3C-6737-4BE6-B85E-9EF30FEBCC51}"/>
              </a:ext>
            </a:extLst>
          </p:cNvPr>
          <p:cNvSpPr/>
          <p:nvPr/>
        </p:nvSpPr>
        <p:spPr>
          <a:xfrm>
            <a:off x="4971963" y="2940695"/>
            <a:ext cx="696690" cy="855028"/>
          </a:xfrm>
          <a:custGeom>
            <a:avLst/>
            <a:gdLst>
              <a:gd name="connsiteX0" fmla="*/ 1101588 w 1257300"/>
              <a:gd name="connsiteY0" fmla="*/ 557213 h 1543050"/>
              <a:gd name="connsiteX1" fmla="*/ 1235890 w 1257300"/>
              <a:gd name="connsiteY1" fmla="*/ 806768 h 1543050"/>
              <a:gd name="connsiteX2" fmla="*/ 1033008 w 1257300"/>
              <a:gd name="connsiteY2" fmla="*/ 1420178 h 1543050"/>
              <a:gd name="connsiteX3" fmla="*/ 108130 w 1257300"/>
              <a:gd name="connsiteY3" fmla="*/ 1299210 h 1543050"/>
              <a:gd name="connsiteX4" fmla="*/ 63363 w 1257300"/>
              <a:gd name="connsiteY4" fmla="*/ 1231583 h 1543050"/>
              <a:gd name="connsiteX5" fmla="*/ 78603 w 1257300"/>
              <a:gd name="connsiteY5" fmla="*/ 721043 h 1543050"/>
              <a:gd name="connsiteX6" fmla="*/ 275770 w 1257300"/>
              <a:gd name="connsiteY6" fmla="*/ 448628 h 1543050"/>
              <a:gd name="connsiteX7" fmla="*/ 620575 w 1257300"/>
              <a:gd name="connsiteY7" fmla="*/ 0 h 1543050"/>
              <a:gd name="connsiteX8" fmla="*/ 1101588 w 1257300"/>
              <a:gd name="connsiteY8" fmla="*/ 557213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7300" h="1543050">
                <a:moveTo>
                  <a:pt x="1101588" y="557213"/>
                </a:moveTo>
                <a:cubicBezTo>
                  <a:pt x="1154928" y="635318"/>
                  <a:pt x="1207315" y="714375"/>
                  <a:pt x="1235890" y="806768"/>
                </a:cubicBezTo>
                <a:cubicBezTo>
                  <a:pt x="1309233" y="1051560"/>
                  <a:pt x="1238748" y="1266825"/>
                  <a:pt x="1033008" y="1420178"/>
                </a:cubicBezTo>
                <a:cubicBezTo>
                  <a:pt x="747258" y="1633538"/>
                  <a:pt x="313870" y="1576388"/>
                  <a:pt x="108130" y="1299210"/>
                </a:cubicBezTo>
                <a:cubicBezTo>
                  <a:pt x="91938" y="1277303"/>
                  <a:pt x="78603" y="1254443"/>
                  <a:pt x="63363" y="1231583"/>
                </a:cubicBezTo>
                <a:cubicBezTo>
                  <a:pt x="-27125" y="1058228"/>
                  <a:pt x="-19505" y="889635"/>
                  <a:pt x="78603" y="721043"/>
                </a:cubicBezTo>
                <a:cubicBezTo>
                  <a:pt x="135753" y="623888"/>
                  <a:pt x="203380" y="533400"/>
                  <a:pt x="275770" y="448628"/>
                </a:cubicBezTo>
                <a:cubicBezTo>
                  <a:pt x="398643" y="306705"/>
                  <a:pt x="527230" y="170498"/>
                  <a:pt x="620575" y="0"/>
                </a:cubicBezTo>
                <a:cubicBezTo>
                  <a:pt x="784405" y="188595"/>
                  <a:pt x="957761" y="359093"/>
                  <a:pt x="1101588" y="557213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46" name="Freeform: Shape 2045">
            <a:extLst>
              <a:ext uri="{FF2B5EF4-FFF2-40B4-BE49-F238E27FC236}">
                <a16:creationId xmlns:a16="http://schemas.microsoft.com/office/drawing/2014/main" id="{E698E884-EEAB-48E3-A20F-01665A425414}"/>
              </a:ext>
            </a:extLst>
          </p:cNvPr>
          <p:cNvSpPr/>
          <p:nvPr/>
        </p:nvSpPr>
        <p:spPr>
          <a:xfrm>
            <a:off x="2374160" y="2946086"/>
            <a:ext cx="696690" cy="849751"/>
          </a:xfrm>
          <a:custGeom>
            <a:avLst/>
            <a:gdLst>
              <a:gd name="connsiteX0" fmla="*/ 627457 w 1257300"/>
              <a:gd name="connsiteY0" fmla="*/ 1538084 h 1533525"/>
              <a:gd name="connsiteX1" fmla="*/ 100724 w 1257300"/>
              <a:gd name="connsiteY1" fmla="*/ 1276146 h 1533525"/>
              <a:gd name="connsiteX2" fmla="*/ 70244 w 1257300"/>
              <a:gd name="connsiteY2" fmla="*/ 730363 h 1533525"/>
              <a:gd name="connsiteX3" fmla="*/ 297892 w 1257300"/>
              <a:gd name="connsiteY3" fmla="*/ 415086 h 1533525"/>
              <a:gd name="connsiteX4" fmla="*/ 605549 w 1257300"/>
              <a:gd name="connsiteY4" fmla="*/ 16941 h 1533525"/>
              <a:gd name="connsiteX5" fmla="*/ 642697 w 1257300"/>
              <a:gd name="connsiteY5" fmla="*/ 13131 h 1533525"/>
              <a:gd name="connsiteX6" fmla="*/ 1128472 w 1257300"/>
              <a:gd name="connsiteY6" fmla="*/ 585583 h 1533525"/>
              <a:gd name="connsiteX7" fmla="*/ 1250392 w 1257300"/>
              <a:gd name="connsiteY7" fmla="*/ 1096123 h 1533525"/>
              <a:gd name="connsiteX8" fmla="*/ 811289 w 1257300"/>
              <a:gd name="connsiteY8" fmla="*/ 1515224 h 1533525"/>
              <a:gd name="connsiteX9" fmla="*/ 627457 w 1257300"/>
              <a:gd name="connsiteY9" fmla="*/ 1538084 h 153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7300" h="1533525">
                <a:moveTo>
                  <a:pt x="627457" y="1538084"/>
                </a:moveTo>
                <a:cubicBezTo>
                  <a:pt x="411239" y="1532368"/>
                  <a:pt x="227407" y="1458074"/>
                  <a:pt x="100724" y="1276146"/>
                </a:cubicBezTo>
                <a:cubicBezTo>
                  <a:pt x="-20243" y="1101838"/>
                  <a:pt x="-34531" y="919911"/>
                  <a:pt x="70244" y="730363"/>
                </a:cubicBezTo>
                <a:cubicBezTo>
                  <a:pt x="133109" y="616063"/>
                  <a:pt x="213119" y="513193"/>
                  <a:pt x="297892" y="415086"/>
                </a:cubicBezTo>
                <a:cubicBezTo>
                  <a:pt x="408382" y="288403"/>
                  <a:pt x="522682" y="164578"/>
                  <a:pt x="605549" y="16941"/>
                </a:cubicBezTo>
                <a:cubicBezTo>
                  <a:pt x="617932" y="-4967"/>
                  <a:pt x="627457" y="-4967"/>
                  <a:pt x="642697" y="13131"/>
                </a:cubicBezTo>
                <a:cubicBezTo>
                  <a:pt x="804622" y="203631"/>
                  <a:pt x="986549" y="377938"/>
                  <a:pt x="1128472" y="585583"/>
                </a:cubicBezTo>
                <a:cubicBezTo>
                  <a:pt x="1234199" y="740841"/>
                  <a:pt x="1298969" y="907529"/>
                  <a:pt x="1250392" y="1096123"/>
                </a:cubicBezTo>
                <a:cubicBezTo>
                  <a:pt x="1191337" y="1322818"/>
                  <a:pt x="1028459" y="1450454"/>
                  <a:pt x="811289" y="1515224"/>
                </a:cubicBezTo>
                <a:cubicBezTo>
                  <a:pt x="752234" y="1533321"/>
                  <a:pt x="690322" y="1539988"/>
                  <a:pt x="627457" y="1538084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47" name="Freeform: Shape 2046">
            <a:extLst>
              <a:ext uri="{FF2B5EF4-FFF2-40B4-BE49-F238E27FC236}">
                <a16:creationId xmlns:a16="http://schemas.microsoft.com/office/drawing/2014/main" id="{0BC97B6A-399F-4955-8387-05FC096086EA}"/>
              </a:ext>
            </a:extLst>
          </p:cNvPr>
          <p:cNvSpPr/>
          <p:nvPr/>
        </p:nvSpPr>
        <p:spPr>
          <a:xfrm>
            <a:off x="3673061" y="2945674"/>
            <a:ext cx="696690" cy="849751"/>
          </a:xfrm>
          <a:custGeom>
            <a:avLst/>
            <a:gdLst>
              <a:gd name="connsiteX0" fmla="*/ 644446 w 1257300"/>
              <a:gd name="connsiteY0" fmla="*/ 1537874 h 1533525"/>
              <a:gd name="connsiteX1" fmla="*/ 35799 w 1257300"/>
              <a:gd name="connsiteY1" fmla="*/ 1157827 h 1533525"/>
              <a:gd name="connsiteX2" fmla="*/ 44371 w 1257300"/>
              <a:gd name="connsiteY2" fmla="*/ 783494 h 1533525"/>
              <a:gd name="connsiteX3" fmla="*/ 281544 w 1257300"/>
              <a:gd name="connsiteY3" fmla="*/ 433926 h 1533525"/>
              <a:gd name="connsiteX4" fmla="*/ 605394 w 1257300"/>
              <a:gd name="connsiteY4" fmla="*/ 17684 h 1533525"/>
              <a:gd name="connsiteX5" fmla="*/ 642541 w 1257300"/>
              <a:gd name="connsiteY5" fmla="*/ 12921 h 1533525"/>
              <a:gd name="connsiteX6" fmla="*/ 1134031 w 1257300"/>
              <a:gd name="connsiteY6" fmla="*/ 593946 h 1533525"/>
              <a:gd name="connsiteX7" fmla="*/ 1252141 w 1257300"/>
              <a:gd name="connsiteY7" fmla="*/ 1083531 h 1533525"/>
              <a:gd name="connsiteX8" fmla="*/ 836851 w 1257300"/>
              <a:gd name="connsiteY8" fmla="*/ 1507394 h 1533525"/>
              <a:gd name="connsiteX9" fmla="*/ 644446 w 1257300"/>
              <a:gd name="connsiteY9" fmla="*/ 1537874 h 153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7300" h="1533525">
                <a:moveTo>
                  <a:pt x="644446" y="1537874"/>
                </a:moveTo>
                <a:cubicBezTo>
                  <a:pt x="354886" y="1537874"/>
                  <a:pt x="129144" y="1394047"/>
                  <a:pt x="35799" y="1157827"/>
                </a:cubicBezTo>
                <a:cubicBezTo>
                  <a:pt x="-13732" y="1033049"/>
                  <a:pt x="-12779" y="908272"/>
                  <a:pt x="44371" y="783494"/>
                </a:cubicBezTo>
                <a:cubicBezTo>
                  <a:pt x="104379" y="653954"/>
                  <a:pt x="189151" y="541559"/>
                  <a:pt x="281544" y="433926"/>
                </a:cubicBezTo>
                <a:cubicBezTo>
                  <a:pt x="396796" y="300576"/>
                  <a:pt x="517763" y="172941"/>
                  <a:pt x="605394" y="17684"/>
                </a:cubicBezTo>
                <a:cubicBezTo>
                  <a:pt x="615871" y="-1366"/>
                  <a:pt x="624444" y="-8034"/>
                  <a:pt x="642541" y="12921"/>
                </a:cubicBezTo>
                <a:cubicBezTo>
                  <a:pt x="807324" y="205326"/>
                  <a:pt x="990204" y="382491"/>
                  <a:pt x="1134031" y="593946"/>
                </a:cubicBezTo>
                <a:cubicBezTo>
                  <a:pt x="1235949" y="743489"/>
                  <a:pt x="1291194" y="905414"/>
                  <a:pt x="1252141" y="1083531"/>
                </a:cubicBezTo>
                <a:cubicBezTo>
                  <a:pt x="1202611" y="1307369"/>
                  <a:pt x="1046401" y="1435956"/>
                  <a:pt x="836851" y="1507394"/>
                </a:cubicBezTo>
                <a:cubicBezTo>
                  <a:pt x="770176" y="1531206"/>
                  <a:pt x="700644" y="1541684"/>
                  <a:pt x="644446" y="1537874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48" name="Freeform: Shape 2047">
            <a:extLst>
              <a:ext uri="{FF2B5EF4-FFF2-40B4-BE49-F238E27FC236}">
                <a16:creationId xmlns:a16="http://schemas.microsoft.com/office/drawing/2014/main" id="{AEC9779E-6D0B-4FBB-8D0D-C7B90344A453}"/>
              </a:ext>
            </a:extLst>
          </p:cNvPr>
          <p:cNvSpPr/>
          <p:nvPr/>
        </p:nvSpPr>
        <p:spPr>
          <a:xfrm>
            <a:off x="1120122" y="3026494"/>
            <a:ext cx="606965" cy="717802"/>
          </a:xfrm>
          <a:custGeom>
            <a:avLst/>
            <a:gdLst>
              <a:gd name="connsiteX0" fmla="*/ 1096826 w 1095375"/>
              <a:gd name="connsiteY0" fmla="*/ 851000 h 1295400"/>
              <a:gd name="connsiteX1" fmla="*/ 867273 w 1095375"/>
              <a:gd name="connsiteY1" fmla="*/ 1211997 h 1295400"/>
              <a:gd name="connsiteX2" fmla="*/ 99558 w 1095375"/>
              <a:gd name="connsiteY2" fmla="*/ 1095793 h 1295400"/>
              <a:gd name="connsiteX3" fmla="*/ 52886 w 1095375"/>
              <a:gd name="connsiteY3" fmla="*/ 638592 h 1295400"/>
              <a:gd name="connsiteX4" fmla="*/ 246243 w 1095375"/>
              <a:gd name="connsiteY4" fmla="*/ 369987 h 1295400"/>
              <a:gd name="connsiteX5" fmla="*/ 532946 w 1095375"/>
              <a:gd name="connsiteY5" fmla="*/ 14705 h 1295400"/>
              <a:gd name="connsiteX6" fmla="*/ 568188 w 1095375"/>
              <a:gd name="connsiteY6" fmla="*/ 11847 h 1295400"/>
              <a:gd name="connsiteX7" fmla="*/ 1011101 w 1095375"/>
              <a:gd name="connsiteY7" fmla="*/ 556677 h 1295400"/>
              <a:gd name="connsiteX8" fmla="*/ 1096826 w 1095375"/>
              <a:gd name="connsiteY8" fmla="*/ 85100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5375" h="1295400">
                <a:moveTo>
                  <a:pt x="1096826" y="851000"/>
                </a:moveTo>
                <a:cubicBezTo>
                  <a:pt x="1092063" y="996732"/>
                  <a:pt x="1009196" y="1122463"/>
                  <a:pt x="867273" y="1211997"/>
                </a:cubicBezTo>
                <a:cubicBezTo>
                  <a:pt x="622481" y="1368207"/>
                  <a:pt x="271961" y="1315820"/>
                  <a:pt x="99558" y="1095793"/>
                </a:cubicBezTo>
                <a:cubicBezTo>
                  <a:pt x="-10932" y="954822"/>
                  <a:pt x="-33792" y="801470"/>
                  <a:pt x="52886" y="638592"/>
                </a:cubicBezTo>
                <a:cubicBezTo>
                  <a:pt x="106226" y="541437"/>
                  <a:pt x="175758" y="454760"/>
                  <a:pt x="246243" y="369987"/>
                </a:cubicBezTo>
                <a:cubicBezTo>
                  <a:pt x="343398" y="252830"/>
                  <a:pt x="449126" y="142340"/>
                  <a:pt x="532946" y="14705"/>
                </a:cubicBezTo>
                <a:cubicBezTo>
                  <a:pt x="544376" y="-3393"/>
                  <a:pt x="552948" y="-5298"/>
                  <a:pt x="568188" y="11847"/>
                </a:cubicBezTo>
                <a:cubicBezTo>
                  <a:pt x="723446" y="187107"/>
                  <a:pt x="892038" y="351890"/>
                  <a:pt x="1011101" y="556677"/>
                </a:cubicBezTo>
                <a:cubicBezTo>
                  <a:pt x="1059678" y="639545"/>
                  <a:pt x="1095873" y="727175"/>
                  <a:pt x="1096826" y="851000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49" name="Freeform: Shape 2048">
            <a:extLst>
              <a:ext uri="{FF2B5EF4-FFF2-40B4-BE49-F238E27FC236}">
                <a16:creationId xmlns:a16="http://schemas.microsoft.com/office/drawing/2014/main" id="{764791A9-4670-4420-A775-E50EAF7D3D95}"/>
              </a:ext>
            </a:extLst>
          </p:cNvPr>
          <p:cNvSpPr/>
          <p:nvPr/>
        </p:nvSpPr>
        <p:spPr>
          <a:xfrm>
            <a:off x="5019465" y="3026073"/>
            <a:ext cx="601687" cy="717802"/>
          </a:xfrm>
          <a:custGeom>
            <a:avLst/>
            <a:gdLst>
              <a:gd name="connsiteX0" fmla="*/ 1095024 w 1085850"/>
              <a:gd name="connsiteY0" fmla="*/ 849855 h 1295400"/>
              <a:gd name="connsiteX1" fmla="*/ 863567 w 1085850"/>
              <a:gd name="connsiteY1" fmla="*/ 1214662 h 1295400"/>
              <a:gd name="connsiteX2" fmla="*/ 133952 w 1085850"/>
              <a:gd name="connsiteY2" fmla="*/ 1138462 h 1295400"/>
              <a:gd name="connsiteX3" fmla="*/ 56799 w 1085850"/>
              <a:gd name="connsiteY3" fmla="*/ 629827 h 1295400"/>
              <a:gd name="connsiteX4" fmla="*/ 293019 w 1085850"/>
              <a:gd name="connsiteY4" fmla="*/ 314550 h 1295400"/>
              <a:gd name="connsiteX5" fmla="*/ 531144 w 1085850"/>
              <a:gd name="connsiteY5" fmla="*/ 17370 h 1295400"/>
              <a:gd name="connsiteX6" fmla="*/ 564482 w 1085850"/>
              <a:gd name="connsiteY6" fmla="*/ 10702 h 1295400"/>
              <a:gd name="connsiteX7" fmla="*/ 1013110 w 1085850"/>
              <a:gd name="connsiteY7" fmla="*/ 564105 h 1295400"/>
              <a:gd name="connsiteX8" fmla="*/ 1095024 w 1085850"/>
              <a:gd name="connsiteY8" fmla="*/ 849855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5850" h="1295400">
                <a:moveTo>
                  <a:pt x="1095024" y="849855"/>
                </a:moveTo>
                <a:cubicBezTo>
                  <a:pt x="1088357" y="999397"/>
                  <a:pt x="1005490" y="1125127"/>
                  <a:pt x="863567" y="1214662"/>
                </a:cubicBezTo>
                <a:cubicBezTo>
                  <a:pt x="636872" y="1357537"/>
                  <a:pt x="317785" y="1324200"/>
                  <a:pt x="133952" y="1138462"/>
                </a:cubicBezTo>
                <a:cubicBezTo>
                  <a:pt x="13937" y="1017495"/>
                  <a:pt x="-55596" y="826995"/>
                  <a:pt x="56799" y="629827"/>
                </a:cubicBezTo>
                <a:cubicBezTo>
                  <a:pt x="122522" y="514575"/>
                  <a:pt x="207294" y="414562"/>
                  <a:pt x="293019" y="314550"/>
                </a:cubicBezTo>
                <a:cubicBezTo>
                  <a:pt x="374935" y="217395"/>
                  <a:pt x="460660" y="124050"/>
                  <a:pt x="531144" y="17370"/>
                </a:cubicBezTo>
                <a:cubicBezTo>
                  <a:pt x="540669" y="2130"/>
                  <a:pt x="547337" y="-9300"/>
                  <a:pt x="564482" y="10702"/>
                </a:cubicBezTo>
                <a:cubicBezTo>
                  <a:pt x="721644" y="188820"/>
                  <a:pt x="893094" y="355507"/>
                  <a:pt x="1013110" y="564105"/>
                </a:cubicBezTo>
                <a:cubicBezTo>
                  <a:pt x="1059782" y="645067"/>
                  <a:pt x="1095024" y="731745"/>
                  <a:pt x="1095024" y="849855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50" name="Freeform: Shape 2049">
            <a:extLst>
              <a:ext uri="{FF2B5EF4-FFF2-40B4-BE49-F238E27FC236}">
                <a16:creationId xmlns:a16="http://schemas.microsoft.com/office/drawing/2014/main" id="{DDDC6493-BB31-478B-B6A9-6986C43B4E73}"/>
              </a:ext>
            </a:extLst>
          </p:cNvPr>
          <p:cNvSpPr/>
          <p:nvPr/>
        </p:nvSpPr>
        <p:spPr>
          <a:xfrm>
            <a:off x="2419023" y="3025748"/>
            <a:ext cx="606965" cy="717802"/>
          </a:xfrm>
          <a:custGeom>
            <a:avLst/>
            <a:gdLst>
              <a:gd name="connsiteX0" fmla="*/ 1097159 w 1095375"/>
              <a:gd name="connsiteY0" fmla="*/ 843775 h 1295400"/>
              <a:gd name="connsiteX1" fmla="*/ 865701 w 1095375"/>
              <a:gd name="connsiteY1" fmla="*/ 1214297 h 1295400"/>
              <a:gd name="connsiteX2" fmla="*/ 95129 w 1095375"/>
              <a:gd name="connsiteY2" fmla="*/ 1092377 h 1295400"/>
              <a:gd name="connsiteX3" fmla="*/ 54171 w 1095375"/>
              <a:gd name="connsiteY3" fmla="*/ 638987 h 1295400"/>
              <a:gd name="connsiteX4" fmla="*/ 294201 w 1095375"/>
              <a:gd name="connsiteY4" fmla="*/ 314185 h 1295400"/>
              <a:gd name="connsiteX5" fmla="*/ 532326 w 1095375"/>
              <a:gd name="connsiteY5" fmla="*/ 17957 h 1295400"/>
              <a:gd name="connsiteX6" fmla="*/ 565664 w 1095375"/>
              <a:gd name="connsiteY6" fmla="*/ 10337 h 1295400"/>
              <a:gd name="connsiteX7" fmla="*/ 1014292 w 1095375"/>
              <a:gd name="connsiteY7" fmla="*/ 563740 h 1295400"/>
              <a:gd name="connsiteX8" fmla="*/ 1097159 w 1095375"/>
              <a:gd name="connsiteY8" fmla="*/ 843775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5375" h="1295400">
                <a:moveTo>
                  <a:pt x="1097159" y="843775"/>
                </a:moveTo>
                <a:cubicBezTo>
                  <a:pt x="1090492" y="999032"/>
                  <a:pt x="1007624" y="1125715"/>
                  <a:pt x="865701" y="1214297"/>
                </a:cubicBezTo>
                <a:cubicBezTo>
                  <a:pt x="617099" y="1370507"/>
                  <a:pt x="265626" y="1315262"/>
                  <a:pt x="95129" y="1092377"/>
                </a:cubicBezTo>
                <a:cubicBezTo>
                  <a:pt x="-12504" y="951407"/>
                  <a:pt x="-32506" y="799007"/>
                  <a:pt x="54171" y="638987"/>
                </a:cubicBezTo>
                <a:cubicBezTo>
                  <a:pt x="117989" y="518972"/>
                  <a:pt x="206571" y="417055"/>
                  <a:pt x="294201" y="314185"/>
                </a:cubicBezTo>
                <a:cubicBezTo>
                  <a:pt x="376116" y="217030"/>
                  <a:pt x="461841" y="122732"/>
                  <a:pt x="532326" y="17957"/>
                </a:cubicBezTo>
                <a:cubicBezTo>
                  <a:pt x="541851" y="4622"/>
                  <a:pt x="546614" y="-10618"/>
                  <a:pt x="565664" y="10337"/>
                </a:cubicBezTo>
                <a:cubicBezTo>
                  <a:pt x="722826" y="188455"/>
                  <a:pt x="894276" y="355142"/>
                  <a:pt x="1014292" y="563740"/>
                </a:cubicBezTo>
                <a:cubicBezTo>
                  <a:pt x="1061917" y="645655"/>
                  <a:pt x="1096207" y="731380"/>
                  <a:pt x="1097159" y="843775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51" name="Freeform: Shape 2050">
            <a:extLst>
              <a:ext uri="{FF2B5EF4-FFF2-40B4-BE49-F238E27FC236}">
                <a16:creationId xmlns:a16="http://schemas.microsoft.com/office/drawing/2014/main" id="{2FD6DF23-23AA-4755-BBA2-92B6A8162992}"/>
              </a:ext>
            </a:extLst>
          </p:cNvPr>
          <p:cNvSpPr/>
          <p:nvPr/>
        </p:nvSpPr>
        <p:spPr>
          <a:xfrm>
            <a:off x="3720563" y="3025927"/>
            <a:ext cx="601687" cy="717802"/>
          </a:xfrm>
          <a:custGeom>
            <a:avLst/>
            <a:gdLst>
              <a:gd name="connsiteX0" fmla="*/ 540664 w 1085850"/>
              <a:gd name="connsiteY0" fmla="*/ 1304462 h 1295400"/>
              <a:gd name="connsiteX1" fmla="*/ 75845 w 1085850"/>
              <a:gd name="connsiteY1" fmla="*/ 1065384 h 1295400"/>
              <a:gd name="connsiteX2" fmla="*/ 44412 w 1085850"/>
              <a:gd name="connsiteY2" fmla="*/ 655809 h 1295400"/>
              <a:gd name="connsiteX3" fmla="*/ 219672 w 1085850"/>
              <a:gd name="connsiteY3" fmla="*/ 401492 h 1295400"/>
              <a:gd name="connsiteX4" fmla="*/ 533997 w 1085850"/>
              <a:gd name="connsiteY4" fmla="*/ 13824 h 1295400"/>
              <a:gd name="connsiteX5" fmla="*/ 565430 w 1085850"/>
              <a:gd name="connsiteY5" fmla="*/ 10014 h 1295400"/>
              <a:gd name="connsiteX6" fmla="*/ 992150 w 1085850"/>
              <a:gd name="connsiteY6" fmla="*/ 526269 h 1295400"/>
              <a:gd name="connsiteX7" fmla="*/ 1089305 w 1085850"/>
              <a:gd name="connsiteY7" fmla="*/ 756774 h 1295400"/>
              <a:gd name="connsiteX8" fmla="*/ 832130 w 1085850"/>
              <a:gd name="connsiteY8" fmla="*/ 1233024 h 1295400"/>
              <a:gd name="connsiteX9" fmla="*/ 540664 w 1085850"/>
              <a:gd name="connsiteY9" fmla="*/ 1304462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5850" h="1295400">
                <a:moveTo>
                  <a:pt x="540664" y="1304462"/>
                </a:moveTo>
                <a:cubicBezTo>
                  <a:pt x="352070" y="1293984"/>
                  <a:pt x="187287" y="1230167"/>
                  <a:pt x="75845" y="1065384"/>
                </a:cubicBezTo>
                <a:cubicBezTo>
                  <a:pt x="-11786" y="935844"/>
                  <a:pt x="-25120" y="797732"/>
                  <a:pt x="44412" y="655809"/>
                </a:cubicBezTo>
                <a:cubicBezTo>
                  <a:pt x="90132" y="562464"/>
                  <a:pt x="153950" y="481502"/>
                  <a:pt x="219672" y="401492"/>
                </a:cubicBezTo>
                <a:cubicBezTo>
                  <a:pt x="325400" y="272904"/>
                  <a:pt x="441605" y="152889"/>
                  <a:pt x="533997" y="13824"/>
                </a:cubicBezTo>
                <a:cubicBezTo>
                  <a:pt x="544475" y="-2368"/>
                  <a:pt x="551142" y="-5226"/>
                  <a:pt x="565430" y="10014"/>
                </a:cubicBezTo>
                <a:cubicBezTo>
                  <a:pt x="714020" y="176702"/>
                  <a:pt x="873087" y="334817"/>
                  <a:pt x="992150" y="526269"/>
                </a:cubicBezTo>
                <a:cubicBezTo>
                  <a:pt x="1036917" y="597707"/>
                  <a:pt x="1075017" y="672954"/>
                  <a:pt x="1089305" y="756774"/>
                </a:cubicBezTo>
                <a:cubicBezTo>
                  <a:pt x="1121689" y="947274"/>
                  <a:pt x="1020725" y="1133964"/>
                  <a:pt x="832130" y="1233024"/>
                </a:cubicBezTo>
                <a:cubicBezTo>
                  <a:pt x="741642" y="1281602"/>
                  <a:pt x="645439" y="1301604"/>
                  <a:pt x="540664" y="1304462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52" name="Freeform: Shape 2051">
            <a:extLst>
              <a:ext uri="{FF2B5EF4-FFF2-40B4-BE49-F238E27FC236}">
                <a16:creationId xmlns:a16="http://schemas.microsoft.com/office/drawing/2014/main" id="{C1B974DD-0843-49F8-88E7-6C2140DF56CC}"/>
              </a:ext>
            </a:extLst>
          </p:cNvPr>
          <p:cNvSpPr/>
          <p:nvPr/>
        </p:nvSpPr>
        <p:spPr>
          <a:xfrm>
            <a:off x="1278177" y="3284509"/>
            <a:ext cx="290855" cy="361350"/>
          </a:xfrm>
          <a:custGeom>
            <a:avLst/>
            <a:gdLst/>
            <a:ahLst/>
            <a:cxnLst/>
            <a:rect l="l" t="t" r="r" b="b"/>
            <a:pathLst>
              <a:path w="424425" h="527294">
                <a:moveTo>
                  <a:pt x="208442" y="83582"/>
                </a:moveTo>
                <a:cubicBezTo>
                  <a:pt x="204942" y="100517"/>
                  <a:pt x="201143" y="118614"/>
                  <a:pt x="197043" y="137871"/>
                </a:cubicBezTo>
                <a:cubicBezTo>
                  <a:pt x="192943" y="157128"/>
                  <a:pt x="188972" y="174722"/>
                  <a:pt x="185130" y="190652"/>
                </a:cubicBezTo>
                <a:lnTo>
                  <a:pt x="153589" y="311353"/>
                </a:lnTo>
                <a:lnTo>
                  <a:pt x="266038" y="311353"/>
                </a:lnTo>
                <a:lnTo>
                  <a:pt x="234497" y="191292"/>
                </a:lnTo>
                <a:cubicBezTo>
                  <a:pt x="230326" y="174412"/>
                  <a:pt x="226155" y="156375"/>
                  <a:pt x="221984" y="137179"/>
                </a:cubicBezTo>
                <a:cubicBezTo>
                  <a:pt x="217813" y="117984"/>
                  <a:pt x="213985" y="100118"/>
                  <a:pt x="210499" y="83582"/>
                </a:cubicBezTo>
                <a:close/>
                <a:moveTo>
                  <a:pt x="149475" y="0"/>
                </a:moveTo>
                <a:lnTo>
                  <a:pt x="277009" y="0"/>
                </a:lnTo>
                <a:lnTo>
                  <a:pt x="424425" y="527294"/>
                </a:lnTo>
                <a:lnTo>
                  <a:pt x="318148" y="527294"/>
                </a:lnTo>
                <a:lnTo>
                  <a:pt x="280437" y="388077"/>
                </a:lnTo>
                <a:lnTo>
                  <a:pt x="139190" y="388077"/>
                </a:lnTo>
                <a:lnTo>
                  <a:pt x="102850" y="527294"/>
                </a:lnTo>
                <a:lnTo>
                  <a:pt x="0" y="52729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3" name="Freeform: Shape 2052">
            <a:extLst>
              <a:ext uri="{FF2B5EF4-FFF2-40B4-BE49-F238E27FC236}">
                <a16:creationId xmlns:a16="http://schemas.microsoft.com/office/drawing/2014/main" id="{AF1D7EFC-87CC-4CF8-BDEC-727D946BDC88}"/>
              </a:ext>
            </a:extLst>
          </p:cNvPr>
          <p:cNvSpPr/>
          <p:nvPr/>
        </p:nvSpPr>
        <p:spPr>
          <a:xfrm>
            <a:off x="2602927" y="3278392"/>
            <a:ext cx="239157" cy="367467"/>
          </a:xfrm>
          <a:custGeom>
            <a:avLst/>
            <a:gdLst/>
            <a:ahLst/>
            <a:cxnLst/>
            <a:rect l="l" t="t" r="r" b="b"/>
            <a:pathLst>
              <a:path w="348986" h="536220">
                <a:moveTo>
                  <a:pt x="100727" y="292761"/>
                </a:moveTo>
                <a:lnTo>
                  <a:pt x="100727" y="457437"/>
                </a:lnTo>
                <a:cubicBezTo>
                  <a:pt x="105802" y="458452"/>
                  <a:pt x="111606" y="459167"/>
                  <a:pt x="118139" y="459581"/>
                </a:cubicBezTo>
                <a:cubicBezTo>
                  <a:pt x="124673" y="459996"/>
                  <a:pt x="132364" y="460196"/>
                  <a:pt x="141214" y="460182"/>
                </a:cubicBezTo>
                <a:cubicBezTo>
                  <a:pt x="169463" y="460396"/>
                  <a:pt x="193252" y="453792"/>
                  <a:pt x="212580" y="440369"/>
                </a:cubicBezTo>
                <a:cubicBezTo>
                  <a:pt x="231908" y="426946"/>
                  <a:pt x="241973" y="405418"/>
                  <a:pt x="242773" y="375785"/>
                </a:cubicBezTo>
                <a:cubicBezTo>
                  <a:pt x="241687" y="345608"/>
                  <a:pt x="230822" y="324137"/>
                  <a:pt x="210178" y="311372"/>
                </a:cubicBezTo>
                <a:cubicBezTo>
                  <a:pt x="189535" y="298607"/>
                  <a:pt x="165633" y="292403"/>
                  <a:pt x="138471" y="292761"/>
                </a:cubicBezTo>
                <a:close/>
                <a:moveTo>
                  <a:pt x="145334" y="75362"/>
                </a:moveTo>
                <a:cubicBezTo>
                  <a:pt x="134425" y="75377"/>
                  <a:pt x="125361" y="75691"/>
                  <a:pt x="118141" y="76306"/>
                </a:cubicBezTo>
                <a:cubicBezTo>
                  <a:pt x="110921" y="76921"/>
                  <a:pt x="105116" y="77750"/>
                  <a:pt x="100727" y="78794"/>
                </a:cubicBezTo>
                <a:lnTo>
                  <a:pt x="100727" y="218780"/>
                </a:lnTo>
                <a:lnTo>
                  <a:pt x="137785" y="218780"/>
                </a:lnTo>
                <a:cubicBezTo>
                  <a:pt x="166836" y="218394"/>
                  <a:pt x="189369" y="211446"/>
                  <a:pt x="205381" y="197937"/>
                </a:cubicBezTo>
                <a:cubicBezTo>
                  <a:pt x="221394" y="184427"/>
                  <a:pt x="229514" y="166671"/>
                  <a:pt x="229743" y="144670"/>
                </a:cubicBezTo>
                <a:cubicBezTo>
                  <a:pt x="229057" y="118965"/>
                  <a:pt x="220650" y="100895"/>
                  <a:pt x="204523" y="90459"/>
                </a:cubicBezTo>
                <a:cubicBezTo>
                  <a:pt x="188396" y="80023"/>
                  <a:pt x="168666" y="74991"/>
                  <a:pt x="145334" y="75362"/>
                </a:cubicBezTo>
                <a:close/>
                <a:moveTo>
                  <a:pt x="133667" y="10"/>
                </a:moveTo>
                <a:cubicBezTo>
                  <a:pt x="165378" y="-176"/>
                  <a:pt x="193052" y="2250"/>
                  <a:pt x="216687" y="7288"/>
                </a:cubicBezTo>
                <a:cubicBezTo>
                  <a:pt x="240323" y="12326"/>
                  <a:pt x="261120" y="21088"/>
                  <a:pt x="279078" y="33576"/>
                </a:cubicBezTo>
                <a:cubicBezTo>
                  <a:pt x="295009" y="44307"/>
                  <a:pt x="307515" y="58129"/>
                  <a:pt x="316594" y="75042"/>
                </a:cubicBezTo>
                <a:cubicBezTo>
                  <a:pt x="325673" y="91954"/>
                  <a:pt x="330298" y="111275"/>
                  <a:pt x="330470" y="133004"/>
                </a:cubicBezTo>
                <a:cubicBezTo>
                  <a:pt x="330469" y="157436"/>
                  <a:pt x="323446" y="179763"/>
                  <a:pt x="309401" y="199985"/>
                </a:cubicBezTo>
                <a:cubicBezTo>
                  <a:pt x="295355" y="220206"/>
                  <a:pt x="274288" y="235833"/>
                  <a:pt x="246199" y="246866"/>
                </a:cubicBezTo>
                <a:lnTo>
                  <a:pt x="246199" y="249606"/>
                </a:lnTo>
                <a:cubicBezTo>
                  <a:pt x="276264" y="257368"/>
                  <a:pt x="300762" y="272334"/>
                  <a:pt x="319692" y="294502"/>
                </a:cubicBezTo>
                <a:cubicBezTo>
                  <a:pt x="338622" y="316671"/>
                  <a:pt x="348387" y="344680"/>
                  <a:pt x="348986" y="378529"/>
                </a:cubicBezTo>
                <a:cubicBezTo>
                  <a:pt x="348915" y="399344"/>
                  <a:pt x="344775" y="419126"/>
                  <a:pt x="336566" y="437876"/>
                </a:cubicBezTo>
                <a:cubicBezTo>
                  <a:pt x="328357" y="456627"/>
                  <a:pt x="316508" y="472967"/>
                  <a:pt x="301019" y="486898"/>
                </a:cubicBezTo>
                <a:cubicBezTo>
                  <a:pt x="283446" y="503039"/>
                  <a:pt x="259306" y="515284"/>
                  <a:pt x="228598" y="523633"/>
                </a:cubicBezTo>
                <a:cubicBezTo>
                  <a:pt x="197890" y="531981"/>
                  <a:pt x="159155" y="536177"/>
                  <a:pt x="112392" y="536220"/>
                </a:cubicBezTo>
                <a:cubicBezTo>
                  <a:pt x="87359" y="536149"/>
                  <a:pt x="65456" y="535435"/>
                  <a:pt x="46682" y="534079"/>
                </a:cubicBezTo>
                <a:cubicBezTo>
                  <a:pt x="27908" y="532723"/>
                  <a:pt x="12348" y="531154"/>
                  <a:pt x="0" y="529370"/>
                </a:cubicBezTo>
                <a:lnTo>
                  <a:pt x="0" y="10970"/>
                </a:lnTo>
                <a:cubicBezTo>
                  <a:pt x="15545" y="7816"/>
                  <a:pt x="35161" y="5219"/>
                  <a:pt x="58849" y="3178"/>
                </a:cubicBezTo>
                <a:cubicBezTo>
                  <a:pt x="82537" y="1137"/>
                  <a:pt x="107476" y="81"/>
                  <a:pt x="133667" y="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4" name="Freeform: Shape 2053">
            <a:extLst>
              <a:ext uri="{FF2B5EF4-FFF2-40B4-BE49-F238E27FC236}">
                <a16:creationId xmlns:a16="http://schemas.microsoft.com/office/drawing/2014/main" id="{9F4EC5A0-38E8-4278-9D64-EEE9A39A307F}"/>
              </a:ext>
            </a:extLst>
          </p:cNvPr>
          <p:cNvSpPr/>
          <p:nvPr/>
        </p:nvSpPr>
        <p:spPr>
          <a:xfrm>
            <a:off x="3869869" y="3273699"/>
            <a:ext cx="303074" cy="372160"/>
          </a:xfrm>
          <a:custGeom>
            <a:avLst/>
            <a:gdLst/>
            <a:ahLst/>
            <a:cxnLst/>
            <a:rect l="l" t="t" r="r" b="b"/>
            <a:pathLst>
              <a:path w="442256" h="543068">
                <a:moveTo>
                  <a:pt x="222156" y="82896"/>
                </a:moveTo>
                <a:cubicBezTo>
                  <a:pt x="195671" y="83434"/>
                  <a:pt x="173862" y="92572"/>
                  <a:pt x="156727" y="110309"/>
                </a:cubicBezTo>
                <a:cubicBezTo>
                  <a:pt x="139593" y="128046"/>
                  <a:pt x="126880" y="151157"/>
                  <a:pt x="118588" y="179641"/>
                </a:cubicBezTo>
                <a:cubicBezTo>
                  <a:pt x="110296" y="208125"/>
                  <a:pt x="106171" y="238756"/>
                  <a:pt x="106214" y="271534"/>
                </a:cubicBezTo>
                <a:cubicBezTo>
                  <a:pt x="106252" y="306471"/>
                  <a:pt x="110673" y="338118"/>
                  <a:pt x="119477" y="366475"/>
                </a:cubicBezTo>
                <a:cubicBezTo>
                  <a:pt x="128282" y="394832"/>
                  <a:pt x="141240" y="417435"/>
                  <a:pt x="158354" y="434283"/>
                </a:cubicBezTo>
                <a:cubicBezTo>
                  <a:pt x="175467" y="451132"/>
                  <a:pt x="196506" y="459761"/>
                  <a:pt x="221470" y="460172"/>
                </a:cubicBezTo>
                <a:cubicBezTo>
                  <a:pt x="246642" y="459787"/>
                  <a:pt x="267724" y="451183"/>
                  <a:pt x="284715" y="434360"/>
                </a:cubicBezTo>
                <a:cubicBezTo>
                  <a:pt x="301705" y="417537"/>
                  <a:pt x="314503" y="394807"/>
                  <a:pt x="323109" y="366170"/>
                </a:cubicBezTo>
                <a:cubicBezTo>
                  <a:pt x="331714" y="337534"/>
                  <a:pt x="336026" y="305302"/>
                  <a:pt x="336042" y="269476"/>
                </a:cubicBezTo>
                <a:cubicBezTo>
                  <a:pt x="336072" y="236724"/>
                  <a:pt x="331973" y="206271"/>
                  <a:pt x="323744" y="178117"/>
                </a:cubicBezTo>
                <a:cubicBezTo>
                  <a:pt x="315515" y="149963"/>
                  <a:pt x="302980" y="127183"/>
                  <a:pt x="286137" y="109775"/>
                </a:cubicBezTo>
                <a:cubicBezTo>
                  <a:pt x="269295" y="92368"/>
                  <a:pt x="247968" y="83409"/>
                  <a:pt x="222156" y="82896"/>
                </a:cubicBezTo>
                <a:close/>
                <a:moveTo>
                  <a:pt x="224901" y="0"/>
                </a:moveTo>
                <a:cubicBezTo>
                  <a:pt x="273575" y="672"/>
                  <a:pt x="314002" y="13188"/>
                  <a:pt x="346181" y="37548"/>
                </a:cubicBezTo>
                <a:cubicBezTo>
                  <a:pt x="378359" y="61908"/>
                  <a:pt x="402422" y="94080"/>
                  <a:pt x="418369" y="134065"/>
                </a:cubicBezTo>
                <a:cubicBezTo>
                  <a:pt x="434315" y="174049"/>
                  <a:pt x="442278" y="217815"/>
                  <a:pt x="442256" y="265360"/>
                </a:cubicBezTo>
                <a:cubicBezTo>
                  <a:pt x="441914" y="326663"/>
                  <a:pt x="432243" y="377898"/>
                  <a:pt x="413242" y="419064"/>
                </a:cubicBezTo>
                <a:cubicBezTo>
                  <a:pt x="394241" y="460230"/>
                  <a:pt x="367961" y="491183"/>
                  <a:pt x="334402" y="511922"/>
                </a:cubicBezTo>
                <a:cubicBezTo>
                  <a:pt x="300843" y="532662"/>
                  <a:pt x="262056" y="543044"/>
                  <a:pt x="218040" y="543068"/>
                </a:cubicBezTo>
                <a:cubicBezTo>
                  <a:pt x="171515" y="542574"/>
                  <a:pt x="132044" y="530617"/>
                  <a:pt x="99628" y="507197"/>
                </a:cubicBezTo>
                <a:cubicBezTo>
                  <a:pt x="67213" y="483777"/>
                  <a:pt x="42533" y="451858"/>
                  <a:pt x="25588" y="411442"/>
                </a:cubicBezTo>
                <a:cubicBezTo>
                  <a:pt x="8643" y="371025"/>
                  <a:pt x="114" y="325075"/>
                  <a:pt x="0" y="273592"/>
                </a:cubicBezTo>
                <a:cubicBezTo>
                  <a:pt x="224" y="220546"/>
                  <a:pt x="9447" y="173529"/>
                  <a:pt x="27669" y="132541"/>
                </a:cubicBezTo>
                <a:cubicBezTo>
                  <a:pt x="45892" y="91552"/>
                  <a:pt x="71774" y="59329"/>
                  <a:pt x="105316" y="35871"/>
                </a:cubicBezTo>
                <a:cubicBezTo>
                  <a:pt x="138858" y="12413"/>
                  <a:pt x="178719" y="456"/>
                  <a:pt x="22490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5" name="Freeform: Shape 2054">
            <a:extLst>
              <a:ext uri="{FF2B5EF4-FFF2-40B4-BE49-F238E27FC236}">
                <a16:creationId xmlns:a16="http://schemas.microsoft.com/office/drawing/2014/main" id="{88CF8ADD-E9DD-4A32-8033-F67A3932E8EF}"/>
              </a:ext>
            </a:extLst>
          </p:cNvPr>
          <p:cNvSpPr/>
          <p:nvPr/>
        </p:nvSpPr>
        <p:spPr>
          <a:xfrm>
            <a:off x="5121196" y="3278392"/>
            <a:ext cx="398225" cy="367467"/>
          </a:xfrm>
          <a:custGeom>
            <a:avLst/>
            <a:gdLst/>
            <a:ahLst/>
            <a:cxnLst/>
            <a:rect l="l" t="t" r="r" b="b"/>
            <a:pathLst>
              <a:path w="806491" h="536220">
                <a:moveTo>
                  <a:pt x="558231" y="292761"/>
                </a:moveTo>
                <a:lnTo>
                  <a:pt x="558231" y="457437"/>
                </a:lnTo>
                <a:cubicBezTo>
                  <a:pt x="563306" y="458452"/>
                  <a:pt x="569111" y="459167"/>
                  <a:pt x="575644" y="459581"/>
                </a:cubicBezTo>
                <a:cubicBezTo>
                  <a:pt x="582177" y="459996"/>
                  <a:pt x="589869" y="460196"/>
                  <a:pt x="598718" y="460182"/>
                </a:cubicBezTo>
                <a:cubicBezTo>
                  <a:pt x="626967" y="460396"/>
                  <a:pt x="650756" y="453792"/>
                  <a:pt x="670084" y="440369"/>
                </a:cubicBezTo>
                <a:cubicBezTo>
                  <a:pt x="689413" y="426946"/>
                  <a:pt x="699477" y="405418"/>
                  <a:pt x="700278" y="375785"/>
                </a:cubicBezTo>
                <a:cubicBezTo>
                  <a:pt x="699191" y="345608"/>
                  <a:pt x="688326" y="324137"/>
                  <a:pt x="667683" y="311372"/>
                </a:cubicBezTo>
                <a:cubicBezTo>
                  <a:pt x="647040" y="298607"/>
                  <a:pt x="623137" y="292403"/>
                  <a:pt x="595976" y="292761"/>
                </a:cubicBezTo>
                <a:close/>
                <a:moveTo>
                  <a:pt x="208441" y="87707"/>
                </a:moveTo>
                <a:cubicBezTo>
                  <a:pt x="204942" y="104642"/>
                  <a:pt x="201142" y="122739"/>
                  <a:pt x="197042" y="141996"/>
                </a:cubicBezTo>
                <a:cubicBezTo>
                  <a:pt x="192943" y="161253"/>
                  <a:pt x="188971" y="178847"/>
                  <a:pt x="185129" y="194777"/>
                </a:cubicBezTo>
                <a:lnTo>
                  <a:pt x="153588" y="315478"/>
                </a:lnTo>
                <a:lnTo>
                  <a:pt x="266037" y="315478"/>
                </a:lnTo>
                <a:lnTo>
                  <a:pt x="234497" y="195417"/>
                </a:lnTo>
                <a:cubicBezTo>
                  <a:pt x="230326" y="178537"/>
                  <a:pt x="226154" y="160500"/>
                  <a:pt x="221983" y="141304"/>
                </a:cubicBezTo>
                <a:cubicBezTo>
                  <a:pt x="217812" y="122109"/>
                  <a:pt x="213984" y="104243"/>
                  <a:pt x="210498" y="87707"/>
                </a:cubicBezTo>
                <a:close/>
                <a:moveTo>
                  <a:pt x="602838" y="75362"/>
                </a:moveTo>
                <a:cubicBezTo>
                  <a:pt x="591929" y="75377"/>
                  <a:pt x="582865" y="75691"/>
                  <a:pt x="575645" y="76306"/>
                </a:cubicBezTo>
                <a:cubicBezTo>
                  <a:pt x="568425" y="76921"/>
                  <a:pt x="562620" y="77750"/>
                  <a:pt x="558231" y="78794"/>
                </a:cubicBezTo>
                <a:lnTo>
                  <a:pt x="558231" y="218780"/>
                </a:lnTo>
                <a:lnTo>
                  <a:pt x="595289" y="218780"/>
                </a:lnTo>
                <a:cubicBezTo>
                  <a:pt x="624341" y="218394"/>
                  <a:pt x="646873" y="211446"/>
                  <a:pt x="662885" y="197937"/>
                </a:cubicBezTo>
                <a:cubicBezTo>
                  <a:pt x="678898" y="184427"/>
                  <a:pt x="687019" y="166671"/>
                  <a:pt x="687247" y="144670"/>
                </a:cubicBezTo>
                <a:cubicBezTo>
                  <a:pt x="686561" y="118965"/>
                  <a:pt x="678155" y="100895"/>
                  <a:pt x="662028" y="90459"/>
                </a:cubicBezTo>
                <a:cubicBezTo>
                  <a:pt x="645901" y="80023"/>
                  <a:pt x="626171" y="74991"/>
                  <a:pt x="602838" y="75362"/>
                </a:cubicBezTo>
                <a:close/>
                <a:moveTo>
                  <a:pt x="149474" y="4125"/>
                </a:moveTo>
                <a:lnTo>
                  <a:pt x="277008" y="4125"/>
                </a:lnTo>
                <a:lnTo>
                  <a:pt x="424424" y="531419"/>
                </a:lnTo>
                <a:lnTo>
                  <a:pt x="318148" y="531419"/>
                </a:lnTo>
                <a:lnTo>
                  <a:pt x="280436" y="392202"/>
                </a:lnTo>
                <a:lnTo>
                  <a:pt x="139189" y="392202"/>
                </a:lnTo>
                <a:lnTo>
                  <a:pt x="102849" y="531419"/>
                </a:lnTo>
                <a:lnTo>
                  <a:pt x="0" y="531419"/>
                </a:lnTo>
                <a:close/>
                <a:moveTo>
                  <a:pt x="591172" y="10"/>
                </a:moveTo>
                <a:cubicBezTo>
                  <a:pt x="622883" y="-176"/>
                  <a:pt x="650556" y="2250"/>
                  <a:pt x="674192" y="7288"/>
                </a:cubicBezTo>
                <a:cubicBezTo>
                  <a:pt x="697827" y="12326"/>
                  <a:pt x="718624" y="21088"/>
                  <a:pt x="736583" y="33576"/>
                </a:cubicBezTo>
                <a:cubicBezTo>
                  <a:pt x="752514" y="44307"/>
                  <a:pt x="765019" y="58129"/>
                  <a:pt x="774098" y="75042"/>
                </a:cubicBezTo>
                <a:cubicBezTo>
                  <a:pt x="783178" y="91954"/>
                  <a:pt x="787803" y="111275"/>
                  <a:pt x="787974" y="133004"/>
                </a:cubicBezTo>
                <a:cubicBezTo>
                  <a:pt x="787974" y="157436"/>
                  <a:pt x="780951" y="179763"/>
                  <a:pt x="766905" y="199985"/>
                </a:cubicBezTo>
                <a:cubicBezTo>
                  <a:pt x="752859" y="220206"/>
                  <a:pt x="731792" y="235833"/>
                  <a:pt x="703704" y="246866"/>
                </a:cubicBezTo>
                <a:lnTo>
                  <a:pt x="703704" y="249606"/>
                </a:lnTo>
                <a:cubicBezTo>
                  <a:pt x="733769" y="257368"/>
                  <a:pt x="758267" y="272334"/>
                  <a:pt x="777197" y="294502"/>
                </a:cubicBezTo>
                <a:cubicBezTo>
                  <a:pt x="796126" y="316671"/>
                  <a:pt x="805891" y="344680"/>
                  <a:pt x="806491" y="378529"/>
                </a:cubicBezTo>
                <a:cubicBezTo>
                  <a:pt x="806419" y="399344"/>
                  <a:pt x="802279" y="419126"/>
                  <a:pt x="794071" y="437876"/>
                </a:cubicBezTo>
                <a:cubicBezTo>
                  <a:pt x="785862" y="456627"/>
                  <a:pt x="774013" y="472967"/>
                  <a:pt x="758523" y="486898"/>
                </a:cubicBezTo>
                <a:cubicBezTo>
                  <a:pt x="740950" y="503039"/>
                  <a:pt x="716810" y="515284"/>
                  <a:pt x="686102" y="523633"/>
                </a:cubicBezTo>
                <a:cubicBezTo>
                  <a:pt x="655395" y="531981"/>
                  <a:pt x="616660" y="536177"/>
                  <a:pt x="569897" y="536220"/>
                </a:cubicBezTo>
                <a:cubicBezTo>
                  <a:pt x="544864" y="536149"/>
                  <a:pt x="522961" y="535435"/>
                  <a:pt x="504187" y="534079"/>
                </a:cubicBezTo>
                <a:cubicBezTo>
                  <a:pt x="485413" y="532723"/>
                  <a:pt x="469852" y="531154"/>
                  <a:pt x="457504" y="529370"/>
                </a:cubicBezTo>
                <a:lnTo>
                  <a:pt x="457504" y="10970"/>
                </a:lnTo>
                <a:cubicBezTo>
                  <a:pt x="473049" y="7816"/>
                  <a:pt x="492665" y="5219"/>
                  <a:pt x="516353" y="3178"/>
                </a:cubicBezTo>
                <a:cubicBezTo>
                  <a:pt x="540041" y="1137"/>
                  <a:pt x="564981" y="81"/>
                  <a:pt x="591172" y="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56" name="Group 2055">
            <a:extLst>
              <a:ext uri="{FF2B5EF4-FFF2-40B4-BE49-F238E27FC236}">
                <a16:creationId xmlns:a16="http://schemas.microsoft.com/office/drawing/2014/main" id="{C71F9079-1DDD-4D50-8659-A490F1637C6A}"/>
              </a:ext>
            </a:extLst>
          </p:cNvPr>
          <p:cNvGrpSpPr/>
          <p:nvPr/>
        </p:nvGrpSpPr>
        <p:grpSpPr>
          <a:xfrm>
            <a:off x="1006470" y="4053936"/>
            <a:ext cx="834268" cy="2335655"/>
            <a:chOff x="6734546" y="2348669"/>
            <a:chExt cx="834268" cy="2335655"/>
          </a:xfrm>
        </p:grpSpPr>
        <p:sp>
          <p:nvSpPr>
            <p:cNvPr id="2057" name="Freeform: Shape 2056">
              <a:extLst>
                <a:ext uri="{FF2B5EF4-FFF2-40B4-BE49-F238E27FC236}">
                  <a16:creationId xmlns:a16="http://schemas.microsoft.com/office/drawing/2014/main" id="{0E439338-F252-4BC6-8E32-C2BE7BB22BB1}"/>
                </a:ext>
              </a:extLst>
            </p:cNvPr>
            <p:cNvSpPr/>
            <p:nvPr/>
          </p:nvSpPr>
          <p:spPr>
            <a:xfrm>
              <a:off x="6734546" y="2348669"/>
              <a:ext cx="834268" cy="2335655"/>
            </a:xfrm>
            <a:custGeom>
              <a:avLst/>
              <a:gdLst>
                <a:gd name="connsiteX0" fmla="*/ 0 w 834268"/>
                <a:gd name="connsiteY0" fmla="*/ 100795 h 2335655"/>
                <a:gd name="connsiteX1" fmla="*/ 0 w 834268"/>
                <a:gd name="connsiteY1" fmla="*/ 100796 h 2335655"/>
                <a:gd name="connsiteX2" fmla="*/ 0 w 834268"/>
                <a:gd name="connsiteY2" fmla="*/ 100796 h 2335655"/>
                <a:gd name="connsiteX3" fmla="*/ 100796 w 834268"/>
                <a:gd name="connsiteY3" fmla="*/ 0 h 2335655"/>
                <a:gd name="connsiteX4" fmla="*/ 733472 w 834268"/>
                <a:gd name="connsiteY4" fmla="*/ 0 h 2335655"/>
                <a:gd name="connsiteX5" fmla="*/ 834268 w 834268"/>
                <a:gd name="connsiteY5" fmla="*/ 100796 h 2335655"/>
                <a:gd name="connsiteX6" fmla="*/ 834267 w 834268"/>
                <a:gd name="connsiteY6" fmla="*/ 100796 h 2335655"/>
                <a:gd name="connsiteX7" fmla="*/ 733471 w 834268"/>
                <a:gd name="connsiteY7" fmla="*/ 201592 h 2335655"/>
                <a:gd name="connsiteX8" fmla="*/ 700979 w 834268"/>
                <a:gd name="connsiteY8" fmla="*/ 201592 h 2335655"/>
                <a:gd name="connsiteX9" fmla="*/ 700979 w 834268"/>
                <a:gd name="connsiteY9" fmla="*/ 2057204 h 2335655"/>
                <a:gd name="connsiteX10" fmla="*/ 422528 w 834268"/>
                <a:gd name="connsiteY10" fmla="*/ 2335655 h 2335655"/>
                <a:gd name="connsiteX11" fmla="*/ 144077 w 834268"/>
                <a:gd name="connsiteY11" fmla="*/ 2057204 h 2335655"/>
                <a:gd name="connsiteX12" fmla="*/ 144077 w 834268"/>
                <a:gd name="connsiteY12" fmla="*/ 201591 h 2335655"/>
                <a:gd name="connsiteX13" fmla="*/ 100796 w 834268"/>
                <a:gd name="connsiteY13" fmla="*/ 201591 h 2335655"/>
                <a:gd name="connsiteX14" fmla="*/ 7921 w 834268"/>
                <a:gd name="connsiteY14" fmla="*/ 140029 h 2335655"/>
                <a:gd name="connsiteX15" fmla="*/ 0 w 834268"/>
                <a:gd name="connsiteY15" fmla="*/ 100796 h 2335655"/>
                <a:gd name="connsiteX16" fmla="*/ 7921 w 834268"/>
                <a:gd name="connsiteY16" fmla="*/ 61562 h 2335655"/>
                <a:gd name="connsiteX17" fmla="*/ 100796 w 834268"/>
                <a:gd name="connsiteY17" fmla="*/ 0 h 233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34268" h="2335655">
                  <a:moveTo>
                    <a:pt x="0" y="100795"/>
                  </a:moveTo>
                  <a:lnTo>
                    <a:pt x="0" y="100796"/>
                  </a:lnTo>
                  <a:lnTo>
                    <a:pt x="0" y="100796"/>
                  </a:lnTo>
                  <a:close/>
                  <a:moveTo>
                    <a:pt x="100796" y="0"/>
                  </a:moveTo>
                  <a:lnTo>
                    <a:pt x="733472" y="0"/>
                  </a:lnTo>
                  <a:cubicBezTo>
                    <a:pt x="789140" y="0"/>
                    <a:pt x="834268" y="45128"/>
                    <a:pt x="834268" y="100796"/>
                  </a:cubicBezTo>
                  <a:lnTo>
                    <a:pt x="834267" y="100796"/>
                  </a:lnTo>
                  <a:cubicBezTo>
                    <a:pt x="834267" y="156464"/>
                    <a:pt x="789139" y="201592"/>
                    <a:pt x="733471" y="201592"/>
                  </a:cubicBezTo>
                  <a:lnTo>
                    <a:pt x="700979" y="201592"/>
                  </a:lnTo>
                  <a:lnTo>
                    <a:pt x="700979" y="2057204"/>
                  </a:lnTo>
                  <a:cubicBezTo>
                    <a:pt x="700979" y="2210988"/>
                    <a:pt x="576312" y="2335655"/>
                    <a:pt x="422528" y="2335655"/>
                  </a:cubicBezTo>
                  <a:cubicBezTo>
                    <a:pt x="268744" y="2335655"/>
                    <a:pt x="144077" y="2210988"/>
                    <a:pt x="144077" y="2057204"/>
                  </a:cubicBezTo>
                  <a:lnTo>
                    <a:pt x="144077" y="201591"/>
                  </a:lnTo>
                  <a:lnTo>
                    <a:pt x="100796" y="201591"/>
                  </a:lnTo>
                  <a:cubicBezTo>
                    <a:pt x="59045" y="201591"/>
                    <a:pt x="23223" y="176207"/>
                    <a:pt x="7921" y="140029"/>
                  </a:cubicBezTo>
                  <a:lnTo>
                    <a:pt x="0" y="100796"/>
                  </a:lnTo>
                  <a:lnTo>
                    <a:pt x="7921" y="61562"/>
                  </a:lnTo>
                  <a:cubicBezTo>
                    <a:pt x="23223" y="25385"/>
                    <a:pt x="59045" y="0"/>
                    <a:pt x="100796" y="0"/>
                  </a:cubicBezTo>
                  <a:close/>
                </a:path>
              </a:pathLst>
            </a:custGeom>
            <a:solidFill>
              <a:schemeClr val="accent6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8" name="Freeform: Shape 2057">
              <a:extLst>
                <a:ext uri="{FF2B5EF4-FFF2-40B4-BE49-F238E27FC236}">
                  <a16:creationId xmlns:a16="http://schemas.microsoft.com/office/drawing/2014/main" id="{0E20FD3B-35AC-43E8-B06B-97A039230FA8}"/>
                </a:ext>
              </a:extLst>
            </p:cNvPr>
            <p:cNvSpPr/>
            <p:nvPr/>
          </p:nvSpPr>
          <p:spPr>
            <a:xfrm>
              <a:off x="6770085" y="2377880"/>
              <a:ext cx="765302" cy="2258076"/>
            </a:xfrm>
            <a:custGeom>
              <a:avLst/>
              <a:gdLst>
                <a:gd name="connsiteX0" fmla="*/ 193934 w 765302"/>
                <a:gd name="connsiteY0" fmla="*/ 153348 h 2258076"/>
                <a:gd name="connsiteX1" fmla="*/ 193934 w 765302"/>
                <a:gd name="connsiteY1" fmla="*/ 2024360 h 2258076"/>
                <a:gd name="connsiteX2" fmla="*/ 381724 w 765302"/>
                <a:gd name="connsiteY2" fmla="*/ 2212150 h 2258076"/>
                <a:gd name="connsiteX3" fmla="*/ 569514 w 765302"/>
                <a:gd name="connsiteY3" fmla="*/ 2024360 h 2258076"/>
                <a:gd name="connsiteX4" fmla="*/ 569514 w 765302"/>
                <a:gd name="connsiteY4" fmla="*/ 153348 h 2258076"/>
                <a:gd name="connsiteX5" fmla="*/ 98041 w 765302"/>
                <a:gd name="connsiteY5" fmla="*/ 29796 h 2258076"/>
                <a:gd name="connsiteX6" fmla="*/ 81877 w 765302"/>
                <a:gd name="connsiteY6" fmla="*/ 36492 h 2258076"/>
                <a:gd name="connsiteX7" fmla="*/ 75181 w 765302"/>
                <a:gd name="connsiteY7" fmla="*/ 52656 h 2258076"/>
                <a:gd name="connsiteX8" fmla="*/ 81877 w 765302"/>
                <a:gd name="connsiteY8" fmla="*/ 68820 h 2258076"/>
                <a:gd name="connsiteX9" fmla="*/ 98041 w 765302"/>
                <a:gd name="connsiteY9" fmla="*/ 75515 h 2258076"/>
                <a:gd name="connsiteX10" fmla="*/ 226496 w 765302"/>
                <a:gd name="connsiteY10" fmla="*/ 75516 h 2258076"/>
                <a:gd name="connsiteX11" fmla="*/ 249356 w 765302"/>
                <a:gd name="connsiteY11" fmla="*/ 52656 h 2258076"/>
                <a:gd name="connsiteX12" fmla="*/ 249357 w 765302"/>
                <a:gd name="connsiteY12" fmla="*/ 52656 h 2258076"/>
                <a:gd name="connsiteX13" fmla="*/ 226497 w 765302"/>
                <a:gd name="connsiteY13" fmla="*/ 29796 h 2258076"/>
                <a:gd name="connsiteX14" fmla="*/ 69793 w 765302"/>
                <a:gd name="connsiteY14" fmla="*/ 0 h 2258076"/>
                <a:gd name="connsiteX15" fmla="*/ 695509 w 765302"/>
                <a:gd name="connsiteY15" fmla="*/ 0 h 2258076"/>
                <a:gd name="connsiteX16" fmla="*/ 765302 w 765302"/>
                <a:gd name="connsiteY16" fmla="*/ 69793 h 2258076"/>
                <a:gd name="connsiteX17" fmla="*/ 695509 w 765302"/>
                <a:gd name="connsiteY17" fmla="*/ 139586 h 2258076"/>
                <a:gd name="connsiteX18" fmla="*/ 629539 w 765302"/>
                <a:gd name="connsiteY18" fmla="*/ 139586 h 2258076"/>
                <a:gd name="connsiteX19" fmla="*/ 629539 w 765302"/>
                <a:gd name="connsiteY19" fmla="*/ 2013971 h 2258076"/>
                <a:gd name="connsiteX20" fmla="*/ 385434 w 765302"/>
                <a:gd name="connsiteY20" fmla="*/ 2258076 h 2258076"/>
                <a:gd name="connsiteX21" fmla="*/ 141329 w 765302"/>
                <a:gd name="connsiteY21" fmla="*/ 2013971 h 2258076"/>
                <a:gd name="connsiteX22" fmla="*/ 141329 w 765302"/>
                <a:gd name="connsiteY22" fmla="*/ 139586 h 2258076"/>
                <a:gd name="connsiteX23" fmla="*/ 69793 w 765302"/>
                <a:gd name="connsiteY23" fmla="*/ 139586 h 2258076"/>
                <a:gd name="connsiteX24" fmla="*/ 0 w 765302"/>
                <a:gd name="connsiteY24" fmla="*/ 69793 h 2258076"/>
                <a:gd name="connsiteX25" fmla="*/ 69793 w 765302"/>
                <a:gd name="connsiteY25" fmla="*/ 0 h 2258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765302" h="2258076">
                  <a:moveTo>
                    <a:pt x="193934" y="153348"/>
                  </a:moveTo>
                  <a:lnTo>
                    <a:pt x="193934" y="2024360"/>
                  </a:lnTo>
                  <a:cubicBezTo>
                    <a:pt x="193934" y="2128074"/>
                    <a:pt x="278010" y="2212150"/>
                    <a:pt x="381724" y="2212150"/>
                  </a:cubicBezTo>
                  <a:cubicBezTo>
                    <a:pt x="485438" y="2212150"/>
                    <a:pt x="569514" y="2128074"/>
                    <a:pt x="569514" y="2024360"/>
                  </a:cubicBezTo>
                  <a:lnTo>
                    <a:pt x="569514" y="153348"/>
                  </a:lnTo>
                  <a:close/>
                  <a:moveTo>
                    <a:pt x="98041" y="29796"/>
                  </a:moveTo>
                  <a:cubicBezTo>
                    <a:pt x="91729" y="29796"/>
                    <a:pt x="86014" y="32355"/>
                    <a:pt x="81877" y="36492"/>
                  </a:cubicBezTo>
                  <a:lnTo>
                    <a:pt x="75181" y="52656"/>
                  </a:lnTo>
                  <a:lnTo>
                    <a:pt x="81877" y="68820"/>
                  </a:lnTo>
                  <a:cubicBezTo>
                    <a:pt x="86014" y="72956"/>
                    <a:pt x="91729" y="75515"/>
                    <a:pt x="98041" y="75515"/>
                  </a:cubicBezTo>
                  <a:lnTo>
                    <a:pt x="226496" y="75516"/>
                  </a:lnTo>
                  <a:cubicBezTo>
                    <a:pt x="239121" y="75516"/>
                    <a:pt x="249356" y="65281"/>
                    <a:pt x="249356" y="52656"/>
                  </a:cubicBezTo>
                  <a:lnTo>
                    <a:pt x="249357" y="52656"/>
                  </a:lnTo>
                  <a:cubicBezTo>
                    <a:pt x="249357" y="40031"/>
                    <a:pt x="239122" y="29796"/>
                    <a:pt x="226497" y="29796"/>
                  </a:cubicBezTo>
                  <a:close/>
                  <a:moveTo>
                    <a:pt x="69793" y="0"/>
                  </a:moveTo>
                  <a:lnTo>
                    <a:pt x="695509" y="0"/>
                  </a:lnTo>
                  <a:cubicBezTo>
                    <a:pt x="734055" y="0"/>
                    <a:pt x="765302" y="31247"/>
                    <a:pt x="765302" y="69793"/>
                  </a:cubicBezTo>
                  <a:cubicBezTo>
                    <a:pt x="765302" y="108339"/>
                    <a:pt x="734055" y="139586"/>
                    <a:pt x="695509" y="139586"/>
                  </a:cubicBezTo>
                  <a:lnTo>
                    <a:pt x="629539" y="139586"/>
                  </a:lnTo>
                  <a:lnTo>
                    <a:pt x="629539" y="2013971"/>
                  </a:lnTo>
                  <a:cubicBezTo>
                    <a:pt x="629539" y="2148786"/>
                    <a:pt x="520249" y="2258076"/>
                    <a:pt x="385434" y="2258076"/>
                  </a:cubicBezTo>
                  <a:cubicBezTo>
                    <a:pt x="250619" y="2258076"/>
                    <a:pt x="141329" y="2148786"/>
                    <a:pt x="141329" y="2013971"/>
                  </a:cubicBezTo>
                  <a:lnTo>
                    <a:pt x="141329" y="139586"/>
                  </a:lnTo>
                  <a:lnTo>
                    <a:pt x="69793" y="139586"/>
                  </a:lnTo>
                  <a:cubicBezTo>
                    <a:pt x="31247" y="139586"/>
                    <a:pt x="0" y="108339"/>
                    <a:pt x="0" y="69793"/>
                  </a:cubicBezTo>
                  <a:cubicBezTo>
                    <a:pt x="0" y="31247"/>
                    <a:pt x="31247" y="0"/>
                    <a:pt x="697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Rectangle: Top Corners Rounded 2058">
              <a:extLst>
                <a:ext uri="{FF2B5EF4-FFF2-40B4-BE49-F238E27FC236}">
                  <a16:creationId xmlns:a16="http://schemas.microsoft.com/office/drawing/2014/main" id="{F60227F0-72B5-41A4-9AE5-F8AF4973AC29}"/>
                </a:ext>
              </a:extLst>
            </p:cNvPr>
            <p:cNvSpPr/>
            <p:nvPr/>
          </p:nvSpPr>
          <p:spPr>
            <a:xfrm>
              <a:off x="6995980" y="2912624"/>
              <a:ext cx="311399" cy="1641300"/>
            </a:xfrm>
            <a:prstGeom prst="round2SameRect">
              <a:avLst>
                <a:gd name="adj1" fmla="val 0"/>
                <a:gd name="adj2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0" name="Rectangle: Rounded Corners 2059">
              <a:extLst>
                <a:ext uri="{FF2B5EF4-FFF2-40B4-BE49-F238E27FC236}">
                  <a16:creationId xmlns:a16="http://schemas.microsoft.com/office/drawing/2014/main" id="{21BFEE51-06C9-456B-B0BE-04F125B5D9B8}"/>
                </a:ext>
              </a:extLst>
            </p:cNvPr>
            <p:cNvSpPr/>
            <p:nvPr/>
          </p:nvSpPr>
          <p:spPr>
            <a:xfrm>
              <a:off x="7053819" y="2966506"/>
              <a:ext cx="45719" cy="100826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1" name="Freeform: Shape 2060">
              <a:extLst>
                <a:ext uri="{FF2B5EF4-FFF2-40B4-BE49-F238E27FC236}">
                  <a16:creationId xmlns:a16="http://schemas.microsoft.com/office/drawing/2014/main" id="{89583B23-D4E0-4AD5-8516-9596C0300C77}"/>
                </a:ext>
              </a:extLst>
            </p:cNvPr>
            <p:cNvSpPr/>
            <p:nvPr/>
          </p:nvSpPr>
          <p:spPr>
            <a:xfrm>
              <a:off x="6993835" y="2912623"/>
              <a:ext cx="312454" cy="1636696"/>
            </a:xfrm>
            <a:custGeom>
              <a:avLst/>
              <a:gdLst>
                <a:gd name="connsiteX0" fmla="*/ 563880 w 561975"/>
                <a:gd name="connsiteY0" fmla="*/ 0 h 2914650"/>
                <a:gd name="connsiteX1" fmla="*/ 515302 w 561975"/>
                <a:gd name="connsiteY1" fmla="*/ 18098 h 2914650"/>
                <a:gd name="connsiteX2" fmla="*/ 129540 w 561975"/>
                <a:gd name="connsiteY2" fmla="*/ 18098 h 2914650"/>
                <a:gd name="connsiteX3" fmla="*/ 77152 w 561975"/>
                <a:gd name="connsiteY3" fmla="*/ 68580 h 2914650"/>
                <a:gd name="connsiteX4" fmla="*/ 78105 w 561975"/>
                <a:gd name="connsiteY4" fmla="*/ 2727960 h 2914650"/>
                <a:gd name="connsiteX5" fmla="*/ 160020 w 561975"/>
                <a:gd name="connsiteY5" fmla="*/ 2880360 h 2914650"/>
                <a:gd name="connsiteX6" fmla="*/ 201930 w 561975"/>
                <a:gd name="connsiteY6" fmla="*/ 2922270 h 2914650"/>
                <a:gd name="connsiteX7" fmla="*/ 10477 w 561975"/>
                <a:gd name="connsiteY7" fmla="*/ 2685098 h 2914650"/>
                <a:gd name="connsiteX8" fmla="*/ 10477 w 561975"/>
                <a:gd name="connsiteY8" fmla="*/ 79058 h 2914650"/>
                <a:gd name="connsiteX9" fmla="*/ 0 w 561975"/>
                <a:gd name="connsiteY9" fmla="*/ 953 h 2914650"/>
                <a:gd name="connsiteX10" fmla="*/ 563880 w 561975"/>
                <a:gd name="connsiteY10" fmla="*/ 0 h 2914650"/>
                <a:gd name="connsiteX0" fmla="*/ 563880 w 563881"/>
                <a:gd name="connsiteY0" fmla="*/ 0 h 2922269"/>
                <a:gd name="connsiteX1" fmla="*/ 515302 w 563881"/>
                <a:gd name="connsiteY1" fmla="*/ 18098 h 2922269"/>
                <a:gd name="connsiteX2" fmla="*/ 129540 w 563881"/>
                <a:gd name="connsiteY2" fmla="*/ 18098 h 2922269"/>
                <a:gd name="connsiteX3" fmla="*/ 77152 w 563881"/>
                <a:gd name="connsiteY3" fmla="*/ 68580 h 2922269"/>
                <a:gd name="connsiteX4" fmla="*/ 78105 w 563881"/>
                <a:gd name="connsiteY4" fmla="*/ 2727960 h 2922269"/>
                <a:gd name="connsiteX5" fmla="*/ 160020 w 563881"/>
                <a:gd name="connsiteY5" fmla="*/ 2880360 h 2922269"/>
                <a:gd name="connsiteX6" fmla="*/ 201930 w 563881"/>
                <a:gd name="connsiteY6" fmla="*/ 2922270 h 2922269"/>
                <a:gd name="connsiteX7" fmla="*/ 10477 w 563881"/>
                <a:gd name="connsiteY7" fmla="*/ 2685098 h 2922269"/>
                <a:gd name="connsiteX8" fmla="*/ 0 w 563881"/>
                <a:gd name="connsiteY8" fmla="*/ 953 h 2922269"/>
                <a:gd name="connsiteX9" fmla="*/ 563880 w 563881"/>
                <a:gd name="connsiteY9" fmla="*/ 0 h 2922269"/>
                <a:gd name="connsiteX0" fmla="*/ 570944 w 570943"/>
                <a:gd name="connsiteY0" fmla="*/ 0 h 2992706"/>
                <a:gd name="connsiteX1" fmla="*/ 522366 w 570943"/>
                <a:gd name="connsiteY1" fmla="*/ 18098 h 2992706"/>
                <a:gd name="connsiteX2" fmla="*/ 136604 w 570943"/>
                <a:gd name="connsiteY2" fmla="*/ 18098 h 2992706"/>
                <a:gd name="connsiteX3" fmla="*/ 84216 w 570943"/>
                <a:gd name="connsiteY3" fmla="*/ 68580 h 2992706"/>
                <a:gd name="connsiteX4" fmla="*/ 85169 w 570943"/>
                <a:gd name="connsiteY4" fmla="*/ 2727960 h 2992706"/>
                <a:gd name="connsiteX5" fmla="*/ 167084 w 570943"/>
                <a:gd name="connsiteY5" fmla="*/ 2880360 h 2992706"/>
                <a:gd name="connsiteX6" fmla="*/ 213429 w 570943"/>
                <a:gd name="connsiteY6" fmla="*/ 2953324 h 2992706"/>
                <a:gd name="connsiteX7" fmla="*/ 17541 w 570943"/>
                <a:gd name="connsiteY7" fmla="*/ 2685098 h 2992706"/>
                <a:gd name="connsiteX8" fmla="*/ 7064 w 570943"/>
                <a:gd name="connsiteY8" fmla="*/ 953 h 2992706"/>
                <a:gd name="connsiteX9" fmla="*/ 570944 w 570943"/>
                <a:gd name="connsiteY9" fmla="*/ 0 h 2992706"/>
                <a:gd name="connsiteX0" fmla="*/ 570944 w 570945"/>
                <a:gd name="connsiteY0" fmla="*/ 0 h 2986009"/>
                <a:gd name="connsiteX1" fmla="*/ 522366 w 570945"/>
                <a:gd name="connsiteY1" fmla="*/ 18098 h 2986009"/>
                <a:gd name="connsiteX2" fmla="*/ 136604 w 570945"/>
                <a:gd name="connsiteY2" fmla="*/ 18098 h 2986009"/>
                <a:gd name="connsiteX3" fmla="*/ 84216 w 570945"/>
                <a:gd name="connsiteY3" fmla="*/ 68580 h 2986009"/>
                <a:gd name="connsiteX4" fmla="*/ 85169 w 570945"/>
                <a:gd name="connsiteY4" fmla="*/ 2727960 h 2986009"/>
                <a:gd name="connsiteX5" fmla="*/ 167084 w 570945"/>
                <a:gd name="connsiteY5" fmla="*/ 2880360 h 2986009"/>
                <a:gd name="connsiteX6" fmla="*/ 213429 w 570945"/>
                <a:gd name="connsiteY6" fmla="*/ 2953324 h 2986009"/>
                <a:gd name="connsiteX7" fmla="*/ 17541 w 570945"/>
                <a:gd name="connsiteY7" fmla="*/ 2685098 h 2986009"/>
                <a:gd name="connsiteX8" fmla="*/ 7064 w 570945"/>
                <a:gd name="connsiteY8" fmla="*/ 953 h 2986009"/>
                <a:gd name="connsiteX9" fmla="*/ 570944 w 570945"/>
                <a:gd name="connsiteY9" fmla="*/ 0 h 2986009"/>
                <a:gd name="connsiteX0" fmla="*/ 563880 w 563880"/>
                <a:gd name="connsiteY0" fmla="*/ 0 h 2953325"/>
                <a:gd name="connsiteX1" fmla="*/ 515302 w 563880"/>
                <a:gd name="connsiteY1" fmla="*/ 18098 h 2953325"/>
                <a:gd name="connsiteX2" fmla="*/ 129540 w 563880"/>
                <a:gd name="connsiteY2" fmla="*/ 18098 h 2953325"/>
                <a:gd name="connsiteX3" fmla="*/ 77152 w 563880"/>
                <a:gd name="connsiteY3" fmla="*/ 68580 h 2953325"/>
                <a:gd name="connsiteX4" fmla="*/ 78105 w 563880"/>
                <a:gd name="connsiteY4" fmla="*/ 2727960 h 2953325"/>
                <a:gd name="connsiteX5" fmla="*/ 160020 w 563880"/>
                <a:gd name="connsiteY5" fmla="*/ 2880360 h 2953325"/>
                <a:gd name="connsiteX6" fmla="*/ 206365 w 563880"/>
                <a:gd name="connsiteY6" fmla="*/ 2953324 h 2953325"/>
                <a:gd name="connsiteX7" fmla="*/ 10477 w 563880"/>
                <a:gd name="connsiteY7" fmla="*/ 2685098 h 2953325"/>
                <a:gd name="connsiteX8" fmla="*/ 0 w 563880"/>
                <a:gd name="connsiteY8" fmla="*/ 953 h 2953325"/>
                <a:gd name="connsiteX9" fmla="*/ 563880 w 563880"/>
                <a:gd name="connsiteY9" fmla="*/ 0 h 2953325"/>
                <a:gd name="connsiteX0" fmla="*/ 563880 w 563880"/>
                <a:gd name="connsiteY0" fmla="*/ 0 h 3023716"/>
                <a:gd name="connsiteX1" fmla="*/ 515302 w 563880"/>
                <a:gd name="connsiteY1" fmla="*/ 18098 h 3023716"/>
                <a:gd name="connsiteX2" fmla="*/ 129540 w 563880"/>
                <a:gd name="connsiteY2" fmla="*/ 18098 h 3023716"/>
                <a:gd name="connsiteX3" fmla="*/ 77152 w 563880"/>
                <a:gd name="connsiteY3" fmla="*/ 68580 h 3023716"/>
                <a:gd name="connsiteX4" fmla="*/ 78105 w 563880"/>
                <a:gd name="connsiteY4" fmla="*/ 2727960 h 3023716"/>
                <a:gd name="connsiteX5" fmla="*/ 206365 w 563880"/>
                <a:gd name="connsiteY5" fmla="*/ 2953324 h 3023716"/>
                <a:gd name="connsiteX6" fmla="*/ 10477 w 563880"/>
                <a:gd name="connsiteY6" fmla="*/ 2685098 h 3023716"/>
                <a:gd name="connsiteX7" fmla="*/ 0 w 563880"/>
                <a:gd name="connsiteY7" fmla="*/ 953 h 3023716"/>
                <a:gd name="connsiteX8" fmla="*/ 563880 w 563880"/>
                <a:gd name="connsiteY8" fmla="*/ 0 h 3023716"/>
                <a:gd name="connsiteX0" fmla="*/ 563880 w 563880"/>
                <a:gd name="connsiteY0" fmla="*/ 0 h 2953707"/>
                <a:gd name="connsiteX1" fmla="*/ 515302 w 563880"/>
                <a:gd name="connsiteY1" fmla="*/ 18098 h 2953707"/>
                <a:gd name="connsiteX2" fmla="*/ 129540 w 563880"/>
                <a:gd name="connsiteY2" fmla="*/ 18098 h 2953707"/>
                <a:gd name="connsiteX3" fmla="*/ 77152 w 563880"/>
                <a:gd name="connsiteY3" fmla="*/ 68580 h 2953707"/>
                <a:gd name="connsiteX4" fmla="*/ 78105 w 563880"/>
                <a:gd name="connsiteY4" fmla="*/ 2727960 h 2953707"/>
                <a:gd name="connsiteX5" fmla="*/ 206365 w 563880"/>
                <a:gd name="connsiteY5" fmla="*/ 2953324 h 2953707"/>
                <a:gd name="connsiteX6" fmla="*/ 10477 w 563880"/>
                <a:gd name="connsiteY6" fmla="*/ 2685098 h 2953707"/>
                <a:gd name="connsiteX7" fmla="*/ 0 w 563880"/>
                <a:gd name="connsiteY7" fmla="*/ 953 h 2953707"/>
                <a:gd name="connsiteX8" fmla="*/ 563880 w 563880"/>
                <a:gd name="connsiteY8" fmla="*/ 0 h 2953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3880" h="2953707">
                  <a:moveTo>
                    <a:pt x="563880" y="0"/>
                  </a:moveTo>
                  <a:cubicBezTo>
                    <a:pt x="555307" y="25718"/>
                    <a:pt x="532448" y="18098"/>
                    <a:pt x="515302" y="18098"/>
                  </a:cubicBezTo>
                  <a:lnTo>
                    <a:pt x="129540" y="18098"/>
                  </a:lnTo>
                  <a:cubicBezTo>
                    <a:pt x="91440" y="17145"/>
                    <a:pt x="77152" y="27623"/>
                    <a:pt x="77152" y="68580"/>
                  </a:cubicBezTo>
                  <a:cubicBezTo>
                    <a:pt x="78105" y="955358"/>
                    <a:pt x="65004" y="2246865"/>
                    <a:pt x="78105" y="2727960"/>
                  </a:cubicBezTo>
                  <a:cubicBezTo>
                    <a:pt x="81896" y="2867178"/>
                    <a:pt x="217636" y="2960468"/>
                    <a:pt x="206365" y="2953324"/>
                  </a:cubicBezTo>
                  <a:cubicBezTo>
                    <a:pt x="75247" y="2906053"/>
                    <a:pt x="13818" y="2853333"/>
                    <a:pt x="10477" y="2685098"/>
                  </a:cubicBezTo>
                  <a:cubicBezTo>
                    <a:pt x="683" y="2191933"/>
                    <a:pt x="3492" y="895668"/>
                    <a:pt x="0" y="953"/>
                  </a:cubicBezTo>
                  <a:lnTo>
                    <a:pt x="563880" y="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2062" name="Group 2061">
            <a:extLst>
              <a:ext uri="{FF2B5EF4-FFF2-40B4-BE49-F238E27FC236}">
                <a16:creationId xmlns:a16="http://schemas.microsoft.com/office/drawing/2014/main" id="{E2FD0100-93E3-4EC7-87C9-2F1873C5C62B}"/>
              </a:ext>
            </a:extLst>
          </p:cNvPr>
          <p:cNvGrpSpPr/>
          <p:nvPr/>
        </p:nvGrpSpPr>
        <p:grpSpPr>
          <a:xfrm>
            <a:off x="2305371" y="4048481"/>
            <a:ext cx="834268" cy="2335655"/>
            <a:chOff x="6734546" y="2348669"/>
            <a:chExt cx="834268" cy="2335655"/>
          </a:xfrm>
        </p:grpSpPr>
        <p:sp>
          <p:nvSpPr>
            <p:cNvPr id="2063" name="Freeform: Shape 2062">
              <a:extLst>
                <a:ext uri="{FF2B5EF4-FFF2-40B4-BE49-F238E27FC236}">
                  <a16:creationId xmlns:a16="http://schemas.microsoft.com/office/drawing/2014/main" id="{5378F015-5B8C-4679-9536-307CC0A32BBA}"/>
                </a:ext>
              </a:extLst>
            </p:cNvPr>
            <p:cNvSpPr/>
            <p:nvPr/>
          </p:nvSpPr>
          <p:spPr>
            <a:xfrm>
              <a:off x="6734546" y="2348669"/>
              <a:ext cx="834268" cy="2335655"/>
            </a:xfrm>
            <a:custGeom>
              <a:avLst/>
              <a:gdLst>
                <a:gd name="connsiteX0" fmla="*/ 0 w 834268"/>
                <a:gd name="connsiteY0" fmla="*/ 100795 h 2335655"/>
                <a:gd name="connsiteX1" fmla="*/ 0 w 834268"/>
                <a:gd name="connsiteY1" fmla="*/ 100796 h 2335655"/>
                <a:gd name="connsiteX2" fmla="*/ 0 w 834268"/>
                <a:gd name="connsiteY2" fmla="*/ 100796 h 2335655"/>
                <a:gd name="connsiteX3" fmla="*/ 100796 w 834268"/>
                <a:gd name="connsiteY3" fmla="*/ 0 h 2335655"/>
                <a:gd name="connsiteX4" fmla="*/ 733472 w 834268"/>
                <a:gd name="connsiteY4" fmla="*/ 0 h 2335655"/>
                <a:gd name="connsiteX5" fmla="*/ 834268 w 834268"/>
                <a:gd name="connsiteY5" fmla="*/ 100796 h 2335655"/>
                <a:gd name="connsiteX6" fmla="*/ 834267 w 834268"/>
                <a:gd name="connsiteY6" fmla="*/ 100796 h 2335655"/>
                <a:gd name="connsiteX7" fmla="*/ 733471 w 834268"/>
                <a:gd name="connsiteY7" fmla="*/ 201592 h 2335655"/>
                <a:gd name="connsiteX8" fmla="*/ 700979 w 834268"/>
                <a:gd name="connsiteY8" fmla="*/ 201592 h 2335655"/>
                <a:gd name="connsiteX9" fmla="*/ 700979 w 834268"/>
                <a:gd name="connsiteY9" fmla="*/ 2057204 h 2335655"/>
                <a:gd name="connsiteX10" fmla="*/ 422528 w 834268"/>
                <a:gd name="connsiteY10" fmla="*/ 2335655 h 2335655"/>
                <a:gd name="connsiteX11" fmla="*/ 144077 w 834268"/>
                <a:gd name="connsiteY11" fmla="*/ 2057204 h 2335655"/>
                <a:gd name="connsiteX12" fmla="*/ 144077 w 834268"/>
                <a:gd name="connsiteY12" fmla="*/ 201591 h 2335655"/>
                <a:gd name="connsiteX13" fmla="*/ 100796 w 834268"/>
                <a:gd name="connsiteY13" fmla="*/ 201591 h 2335655"/>
                <a:gd name="connsiteX14" fmla="*/ 7921 w 834268"/>
                <a:gd name="connsiteY14" fmla="*/ 140029 h 2335655"/>
                <a:gd name="connsiteX15" fmla="*/ 0 w 834268"/>
                <a:gd name="connsiteY15" fmla="*/ 100796 h 2335655"/>
                <a:gd name="connsiteX16" fmla="*/ 7921 w 834268"/>
                <a:gd name="connsiteY16" fmla="*/ 61562 h 2335655"/>
                <a:gd name="connsiteX17" fmla="*/ 100796 w 834268"/>
                <a:gd name="connsiteY17" fmla="*/ 0 h 233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34268" h="2335655">
                  <a:moveTo>
                    <a:pt x="0" y="100795"/>
                  </a:moveTo>
                  <a:lnTo>
                    <a:pt x="0" y="100796"/>
                  </a:lnTo>
                  <a:lnTo>
                    <a:pt x="0" y="100796"/>
                  </a:lnTo>
                  <a:close/>
                  <a:moveTo>
                    <a:pt x="100796" y="0"/>
                  </a:moveTo>
                  <a:lnTo>
                    <a:pt x="733472" y="0"/>
                  </a:lnTo>
                  <a:cubicBezTo>
                    <a:pt x="789140" y="0"/>
                    <a:pt x="834268" y="45128"/>
                    <a:pt x="834268" y="100796"/>
                  </a:cubicBezTo>
                  <a:lnTo>
                    <a:pt x="834267" y="100796"/>
                  </a:lnTo>
                  <a:cubicBezTo>
                    <a:pt x="834267" y="156464"/>
                    <a:pt x="789139" y="201592"/>
                    <a:pt x="733471" y="201592"/>
                  </a:cubicBezTo>
                  <a:lnTo>
                    <a:pt x="700979" y="201592"/>
                  </a:lnTo>
                  <a:lnTo>
                    <a:pt x="700979" y="2057204"/>
                  </a:lnTo>
                  <a:cubicBezTo>
                    <a:pt x="700979" y="2210988"/>
                    <a:pt x="576312" y="2335655"/>
                    <a:pt x="422528" y="2335655"/>
                  </a:cubicBezTo>
                  <a:cubicBezTo>
                    <a:pt x="268744" y="2335655"/>
                    <a:pt x="144077" y="2210988"/>
                    <a:pt x="144077" y="2057204"/>
                  </a:cubicBezTo>
                  <a:lnTo>
                    <a:pt x="144077" y="201591"/>
                  </a:lnTo>
                  <a:lnTo>
                    <a:pt x="100796" y="201591"/>
                  </a:lnTo>
                  <a:cubicBezTo>
                    <a:pt x="59045" y="201591"/>
                    <a:pt x="23223" y="176207"/>
                    <a:pt x="7921" y="140029"/>
                  </a:cubicBezTo>
                  <a:lnTo>
                    <a:pt x="0" y="100796"/>
                  </a:lnTo>
                  <a:lnTo>
                    <a:pt x="7921" y="61562"/>
                  </a:lnTo>
                  <a:cubicBezTo>
                    <a:pt x="23223" y="25385"/>
                    <a:pt x="59045" y="0"/>
                    <a:pt x="100796" y="0"/>
                  </a:cubicBezTo>
                  <a:close/>
                </a:path>
              </a:pathLst>
            </a:custGeom>
            <a:solidFill>
              <a:schemeClr val="accent6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4" name="Freeform: Shape 2063">
              <a:extLst>
                <a:ext uri="{FF2B5EF4-FFF2-40B4-BE49-F238E27FC236}">
                  <a16:creationId xmlns:a16="http://schemas.microsoft.com/office/drawing/2014/main" id="{1A3F1DE4-73C2-46EA-8950-463B45B6F77F}"/>
                </a:ext>
              </a:extLst>
            </p:cNvPr>
            <p:cNvSpPr/>
            <p:nvPr/>
          </p:nvSpPr>
          <p:spPr>
            <a:xfrm>
              <a:off x="6770085" y="2377880"/>
              <a:ext cx="765302" cy="2258076"/>
            </a:xfrm>
            <a:custGeom>
              <a:avLst/>
              <a:gdLst>
                <a:gd name="connsiteX0" fmla="*/ 193934 w 765302"/>
                <a:gd name="connsiteY0" fmla="*/ 153348 h 2258076"/>
                <a:gd name="connsiteX1" fmla="*/ 193934 w 765302"/>
                <a:gd name="connsiteY1" fmla="*/ 2024360 h 2258076"/>
                <a:gd name="connsiteX2" fmla="*/ 381724 w 765302"/>
                <a:gd name="connsiteY2" fmla="*/ 2212150 h 2258076"/>
                <a:gd name="connsiteX3" fmla="*/ 569514 w 765302"/>
                <a:gd name="connsiteY3" fmla="*/ 2024360 h 2258076"/>
                <a:gd name="connsiteX4" fmla="*/ 569514 w 765302"/>
                <a:gd name="connsiteY4" fmla="*/ 153348 h 2258076"/>
                <a:gd name="connsiteX5" fmla="*/ 98041 w 765302"/>
                <a:gd name="connsiteY5" fmla="*/ 29796 h 2258076"/>
                <a:gd name="connsiteX6" fmla="*/ 81877 w 765302"/>
                <a:gd name="connsiteY6" fmla="*/ 36492 h 2258076"/>
                <a:gd name="connsiteX7" fmla="*/ 75181 w 765302"/>
                <a:gd name="connsiteY7" fmla="*/ 52656 h 2258076"/>
                <a:gd name="connsiteX8" fmla="*/ 81877 w 765302"/>
                <a:gd name="connsiteY8" fmla="*/ 68820 h 2258076"/>
                <a:gd name="connsiteX9" fmla="*/ 98041 w 765302"/>
                <a:gd name="connsiteY9" fmla="*/ 75515 h 2258076"/>
                <a:gd name="connsiteX10" fmla="*/ 226496 w 765302"/>
                <a:gd name="connsiteY10" fmla="*/ 75516 h 2258076"/>
                <a:gd name="connsiteX11" fmla="*/ 249356 w 765302"/>
                <a:gd name="connsiteY11" fmla="*/ 52656 h 2258076"/>
                <a:gd name="connsiteX12" fmla="*/ 249357 w 765302"/>
                <a:gd name="connsiteY12" fmla="*/ 52656 h 2258076"/>
                <a:gd name="connsiteX13" fmla="*/ 226497 w 765302"/>
                <a:gd name="connsiteY13" fmla="*/ 29796 h 2258076"/>
                <a:gd name="connsiteX14" fmla="*/ 69793 w 765302"/>
                <a:gd name="connsiteY14" fmla="*/ 0 h 2258076"/>
                <a:gd name="connsiteX15" fmla="*/ 695509 w 765302"/>
                <a:gd name="connsiteY15" fmla="*/ 0 h 2258076"/>
                <a:gd name="connsiteX16" fmla="*/ 765302 w 765302"/>
                <a:gd name="connsiteY16" fmla="*/ 69793 h 2258076"/>
                <a:gd name="connsiteX17" fmla="*/ 695509 w 765302"/>
                <a:gd name="connsiteY17" fmla="*/ 139586 h 2258076"/>
                <a:gd name="connsiteX18" fmla="*/ 629539 w 765302"/>
                <a:gd name="connsiteY18" fmla="*/ 139586 h 2258076"/>
                <a:gd name="connsiteX19" fmla="*/ 629539 w 765302"/>
                <a:gd name="connsiteY19" fmla="*/ 2013971 h 2258076"/>
                <a:gd name="connsiteX20" fmla="*/ 385434 w 765302"/>
                <a:gd name="connsiteY20" fmla="*/ 2258076 h 2258076"/>
                <a:gd name="connsiteX21" fmla="*/ 141329 w 765302"/>
                <a:gd name="connsiteY21" fmla="*/ 2013971 h 2258076"/>
                <a:gd name="connsiteX22" fmla="*/ 141329 w 765302"/>
                <a:gd name="connsiteY22" fmla="*/ 139586 h 2258076"/>
                <a:gd name="connsiteX23" fmla="*/ 69793 w 765302"/>
                <a:gd name="connsiteY23" fmla="*/ 139586 h 2258076"/>
                <a:gd name="connsiteX24" fmla="*/ 0 w 765302"/>
                <a:gd name="connsiteY24" fmla="*/ 69793 h 2258076"/>
                <a:gd name="connsiteX25" fmla="*/ 69793 w 765302"/>
                <a:gd name="connsiteY25" fmla="*/ 0 h 2258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765302" h="2258076">
                  <a:moveTo>
                    <a:pt x="193934" y="153348"/>
                  </a:moveTo>
                  <a:lnTo>
                    <a:pt x="193934" y="2024360"/>
                  </a:lnTo>
                  <a:cubicBezTo>
                    <a:pt x="193934" y="2128074"/>
                    <a:pt x="278010" y="2212150"/>
                    <a:pt x="381724" y="2212150"/>
                  </a:cubicBezTo>
                  <a:cubicBezTo>
                    <a:pt x="485438" y="2212150"/>
                    <a:pt x="569514" y="2128074"/>
                    <a:pt x="569514" y="2024360"/>
                  </a:cubicBezTo>
                  <a:lnTo>
                    <a:pt x="569514" y="153348"/>
                  </a:lnTo>
                  <a:close/>
                  <a:moveTo>
                    <a:pt x="98041" y="29796"/>
                  </a:moveTo>
                  <a:cubicBezTo>
                    <a:pt x="91729" y="29796"/>
                    <a:pt x="86014" y="32355"/>
                    <a:pt x="81877" y="36492"/>
                  </a:cubicBezTo>
                  <a:lnTo>
                    <a:pt x="75181" y="52656"/>
                  </a:lnTo>
                  <a:lnTo>
                    <a:pt x="81877" y="68820"/>
                  </a:lnTo>
                  <a:cubicBezTo>
                    <a:pt x="86014" y="72956"/>
                    <a:pt x="91729" y="75515"/>
                    <a:pt x="98041" y="75515"/>
                  </a:cubicBezTo>
                  <a:lnTo>
                    <a:pt x="226496" y="75516"/>
                  </a:lnTo>
                  <a:cubicBezTo>
                    <a:pt x="239121" y="75516"/>
                    <a:pt x="249356" y="65281"/>
                    <a:pt x="249356" y="52656"/>
                  </a:cubicBezTo>
                  <a:lnTo>
                    <a:pt x="249357" y="52656"/>
                  </a:lnTo>
                  <a:cubicBezTo>
                    <a:pt x="249357" y="40031"/>
                    <a:pt x="239122" y="29796"/>
                    <a:pt x="226497" y="29796"/>
                  </a:cubicBezTo>
                  <a:close/>
                  <a:moveTo>
                    <a:pt x="69793" y="0"/>
                  </a:moveTo>
                  <a:lnTo>
                    <a:pt x="695509" y="0"/>
                  </a:lnTo>
                  <a:cubicBezTo>
                    <a:pt x="734055" y="0"/>
                    <a:pt x="765302" y="31247"/>
                    <a:pt x="765302" y="69793"/>
                  </a:cubicBezTo>
                  <a:cubicBezTo>
                    <a:pt x="765302" y="108339"/>
                    <a:pt x="734055" y="139586"/>
                    <a:pt x="695509" y="139586"/>
                  </a:cubicBezTo>
                  <a:lnTo>
                    <a:pt x="629539" y="139586"/>
                  </a:lnTo>
                  <a:lnTo>
                    <a:pt x="629539" y="2013971"/>
                  </a:lnTo>
                  <a:cubicBezTo>
                    <a:pt x="629539" y="2148786"/>
                    <a:pt x="520249" y="2258076"/>
                    <a:pt x="385434" y="2258076"/>
                  </a:cubicBezTo>
                  <a:cubicBezTo>
                    <a:pt x="250619" y="2258076"/>
                    <a:pt x="141329" y="2148786"/>
                    <a:pt x="141329" y="2013971"/>
                  </a:cubicBezTo>
                  <a:lnTo>
                    <a:pt x="141329" y="139586"/>
                  </a:lnTo>
                  <a:lnTo>
                    <a:pt x="69793" y="139586"/>
                  </a:lnTo>
                  <a:cubicBezTo>
                    <a:pt x="31247" y="139586"/>
                    <a:pt x="0" y="108339"/>
                    <a:pt x="0" y="69793"/>
                  </a:cubicBezTo>
                  <a:cubicBezTo>
                    <a:pt x="0" y="31247"/>
                    <a:pt x="31247" y="0"/>
                    <a:pt x="697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5" name="Rectangle: Top Corners Rounded 2064">
              <a:extLst>
                <a:ext uri="{FF2B5EF4-FFF2-40B4-BE49-F238E27FC236}">
                  <a16:creationId xmlns:a16="http://schemas.microsoft.com/office/drawing/2014/main" id="{4AD5E97E-E594-4237-AE12-C3873A07F299}"/>
                </a:ext>
              </a:extLst>
            </p:cNvPr>
            <p:cNvSpPr/>
            <p:nvPr/>
          </p:nvSpPr>
          <p:spPr>
            <a:xfrm>
              <a:off x="6995980" y="2912624"/>
              <a:ext cx="311399" cy="1641300"/>
            </a:xfrm>
            <a:prstGeom prst="round2SameRect">
              <a:avLst>
                <a:gd name="adj1" fmla="val 0"/>
                <a:gd name="adj2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6" name="Rectangle: Rounded Corners 2065">
              <a:extLst>
                <a:ext uri="{FF2B5EF4-FFF2-40B4-BE49-F238E27FC236}">
                  <a16:creationId xmlns:a16="http://schemas.microsoft.com/office/drawing/2014/main" id="{AD33B1D8-4200-474F-A6FC-5F7E0752FE62}"/>
                </a:ext>
              </a:extLst>
            </p:cNvPr>
            <p:cNvSpPr/>
            <p:nvPr/>
          </p:nvSpPr>
          <p:spPr>
            <a:xfrm>
              <a:off x="7053819" y="2966506"/>
              <a:ext cx="45719" cy="100826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7" name="Freeform: Shape 2066">
              <a:extLst>
                <a:ext uri="{FF2B5EF4-FFF2-40B4-BE49-F238E27FC236}">
                  <a16:creationId xmlns:a16="http://schemas.microsoft.com/office/drawing/2014/main" id="{E3AE6F89-6D30-4BBB-96C2-1648B4B82FBE}"/>
                </a:ext>
              </a:extLst>
            </p:cNvPr>
            <p:cNvSpPr/>
            <p:nvPr/>
          </p:nvSpPr>
          <p:spPr>
            <a:xfrm>
              <a:off x="6993835" y="2912623"/>
              <a:ext cx="312454" cy="1636696"/>
            </a:xfrm>
            <a:custGeom>
              <a:avLst/>
              <a:gdLst>
                <a:gd name="connsiteX0" fmla="*/ 563880 w 561975"/>
                <a:gd name="connsiteY0" fmla="*/ 0 h 2914650"/>
                <a:gd name="connsiteX1" fmla="*/ 515302 w 561975"/>
                <a:gd name="connsiteY1" fmla="*/ 18098 h 2914650"/>
                <a:gd name="connsiteX2" fmla="*/ 129540 w 561975"/>
                <a:gd name="connsiteY2" fmla="*/ 18098 h 2914650"/>
                <a:gd name="connsiteX3" fmla="*/ 77152 w 561975"/>
                <a:gd name="connsiteY3" fmla="*/ 68580 h 2914650"/>
                <a:gd name="connsiteX4" fmla="*/ 78105 w 561975"/>
                <a:gd name="connsiteY4" fmla="*/ 2727960 h 2914650"/>
                <a:gd name="connsiteX5" fmla="*/ 160020 w 561975"/>
                <a:gd name="connsiteY5" fmla="*/ 2880360 h 2914650"/>
                <a:gd name="connsiteX6" fmla="*/ 201930 w 561975"/>
                <a:gd name="connsiteY6" fmla="*/ 2922270 h 2914650"/>
                <a:gd name="connsiteX7" fmla="*/ 10477 w 561975"/>
                <a:gd name="connsiteY7" fmla="*/ 2685098 h 2914650"/>
                <a:gd name="connsiteX8" fmla="*/ 10477 w 561975"/>
                <a:gd name="connsiteY8" fmla="*/ 79058 h 2914650"/>
                <a:gd name="connsiteX9" fmla="*/ 0 w 561975"/>
                <a:gd name="connsiteY9" fmla="*/ 953 h 2914650"/>
                <a:gd name="connsiteX10" fmla="*/ 563880 w 561975"/>
                <a:gd name="connsiteY10" fmla="*/ 0 h 2914650"/>
                <a:gd name="connsiteX0" fmla="*/ 563880 w 563881"/>
                <a:gd name="connsiteY0" fmla="*/ 0 h 2922269"/>
                <a:gd name="connsiteX1" fmla="*/ 515302 w 563881"/>
                <a:gd name="connsiteY1" fmla="*/ 18098 h 2922269"/>
                <a:gd name="connsiteX2" fmla="*/ 129540 w 563881"/>
                <a:gd name="connsiteY2" fmla="*/ 18098 h 2922269"/>
                <a:gd name="connsiteX3" fmla="*/ 77152 w 563881"/>
                <a:gd name="connsiteY3" fmla="*/ 68580 h 2922269"/>
                <a:gd name="connsiteX4" fmla="*/ 78105 w 563881"/>
                <a:gd name="connsiteY4" fmla="*/ 2727960 h 2922269"/>
                <a:gd name="connsiteX5" fmla="*/ 160020 w 563881"/>
                <a:gd name="connsiteY5" fmla="*/ 2880360 h 2922269"/>
                <a:gd name="connsiteX6" fmla="*/ 201930 w 563881"/>
                <a:gd name="connsiteY6" fmla="*/ 2922270 h 2922269"/>
                <a:gd name="connsiteX7" fmla="*/ 10477 w 563881"/>
                <a:gd name="connsiteY7" fmla="*/ 2685098 h 2922269"/>
                <a:gd name="connsiteX8" fmla="*/ 0 w 563881"/>
                <a:gd name="connsiteY8" fmla="*/ 953 h 2922269"/>
                <a:gd name="connsiteX9" fmla="*/ 563880 w 563881"/>
                <a:gd name="connsiteY9" fmla="*/ 0 h 2922269"/>
                <a:gd name="connsiteX0" fmla="*/ 570944 w 570943"/>
                <a:gd name="connsiteY0" fmla="*/ 0 h 2992706"/>
                <a:gd name="connsiteX1" fmla="*/ 522366 w 570943"/>
                <a:gd name="connsiteY1" fmla="*/ 18098 h 2992706"/>
                <a:gd name="connsiteX2" fmla="*/ 136604 w 570943"/>
                <a:gd name="connsiteY2" fmla="*/ 18098 h 2992706"/>
                <a:gd name="connsiteX3" fmla="*/ 84216 w 570943"/>
                <a:gd name="connsiteY3" fmla="*/ 68580 h 2992706"/>
                <a:gd name="connsiteX4" fmla="*/ 85169 w 570943"/>
                <a:gd name="connsiteY4" fmla="*/ 2727960 h 2992706"/>
                <a:gd name="connsiteX5" fmla="*/ 167084 w 570943"/>
                <a:gd name="connsiteY5" fmla="*/ 2880360 h 2992706"/>
                <a:gd name="connsiteX6" fmla="*/ 213429 w 570943"/>
                <a:gd name="connsiteY6" fmla="*/ 2953324 h 2992706"/>
                <a:gd name="connsiteX7" fmla="*/ 17541 w 570943"/>
                <a:gd name="connsiteY7" fmla="*/ 2685098 h 2992706"/>
                <a:gd name="connsiteX8" fmla="*/ 7064 w 570943"/>
                <a:gd name="connsiteY8" fmla="*/ 953 h 2992706"/>
                <a:gd name="connsiteX9" fmla="*/ 570944 w 570943"/>
                <a:gd name="connsiteY9" fmla="*/ 0 h 2992706"/>
                <a:gd name="connsiteX0" fmla="*/ 570944 w 570945"/>
                <a:gd name="connsiteY0" fmla="*/ 0 h 2986009"/>
                <a:gd name="connsiteX1" fmla="*/ 522366 w 570945"/>
                <a:gd name="connsiteY1" fmla="*/ 18098 h 2986009"/>
                <a:gd name="connsiteX2" fmla="*/ 136604 w 570945"/>
                <a:gd name="connsiteY2" fmla="*/ 18098 h 2986009"/>
                <a:gd name="connsiteX3" fmla="*/ 84216 w 570945"/>
                <a:gd name="connsiteY3" fmla="*/ 68580 h 2986009"/>
                <a:gd name="connsiteX4" fmla="*/ 85169 w 570945"/>
                <a:gd name="connsiteY4" fmla="*/ 2727960 h 2986009"/>
                <a:gd name="connsiteX5" fmla="*/ 167084 w 570945"/>
                <a:gd name="connsiteY5" fmla="*/ 2880360 h 2986009"/>
                <a:gd name="connsiteX6" fmla="*/ 213429 w 570945"/>
                <a:gd name="connsiteY6" fmla="*/ 2953324 h 2986009"/>
                <a:gd name="connsiteX7" fmla="*/ 17541 w 570945"/>
                <a:gd name="connsiteY7" fmla="*/ 2685098 h 2986009"/>
                <a:gd name="connsiteX8" fmla="*/ 7064 w 570945"/>
                <a:gd name="connsiteY8" fmla="*/ 953 h 2986009"/>
                <a:gd name="connsiteX9" fmla="*/ 570944 w 570945"/>
                <a:gd name="connsiteY9" fmla="*/ 0 h 2986009"/>
                <a:gd name="connsiteX0" fmla="*/ 563880 w 563880"/>
                <a:gd name="connsiteY0" fmla="*/ 0 h 2953325"/>
                <a:gd name="connsiteX1" fmla="*/ 515302 w 563880"/>
                <a:gd name="connsiteY1" fmla="*/ 18098 h 2953325"/>
                <a:gd name="connsiteX2" fmla="*/ 129540 w 563880"/>
                <a:gd name="connsiteY2" fmla="*/ 18098 h 2953325"/>
                <a:gd name="connsiteX3" fmla="*/ 77152 w 563880"/>
                <a:gd name="connsiteY3" fmla="*/ 68580 h 2953325"/>
                <a:gd name="connsiteX4" fmla="*/ 78105 w 563880"/>
                <a:gd name="connsiteY4" fmla="*/ 2727960 h 2953325"/>
                <a:gd name="connsiteX5" fmla="*/ 160020 w 563880"/>
                <a:gd name="connsiteY5" fmla="*/ 2880360 h 2953325"/>
                <a:gd name="connsiteX6" fmla="*/ 206365 w 563880"/>
                <a:gd name="connsiteY6" fmla="*/ 2953324 h 2953325"/>
                <a:gd name="connsiteX7" fmla="*/ 10477 w 563880"/>
                <a:gd name="connsiteY7" fmla="*/ 2685098 h 2953325"/>
                <a:gd name="connsiteX8" fmla="*/ 0 w 563880"/>
                <a:gd name="connsiteY8" fmla="*/ 953 h 2953325"/>
                <a:gd name="connsiteX9" fmla="*/ 563880 w 563880"/>
                <a:gd name="connsiteY9" fmla="*/ 0 h 2953325"/>
                <a:gd name="connsiteX0" fmla="*/ 563880 w 563880"/>
                <a:gd name="connsiteY0" fmla="*/ 0 h 3023716"/>
                <a:gd name="connsiteX1" fmla="*/ 515302 w 563880"/>
                <a:gd name="connsiteY1" fmla="*/ 18098 h 3023716"/>
                <a:gd name="connsiteX2" fmla="*/ 129540 w 563880"/>
                <a:gd name="connsiteY2" fmla="*/ 18098 h 3023716"/>
                <a:gd name="connsiteX3" fmla="*/ 77152 w 563880"/>
                <a:gd name="connsiteY3" fmla="*/ 68580 h 3023716"/>
                <a:gd name="connsiteX4" fmla="*/ 78105 w 563880"/>
                <a:gd name="connsiteY4" fmla="*/ 2727960 h 3023716"/>
                <a:gd name="connsiteX5" fmla="*/ 206365 w 563880"/>
                <a:gd name="connsiteY5" fmla="*/ 2953324 h 3023716"/>
                <a:gd name="connsiteX6" fmla="*/ 10477 w 563880"/>
                <a:gd name="connsiteY6" fmla="*/ 2685098 h 3023716"/>
                <a:gd name="connsiteX7" fmla="*/ 0 w 563880"/>
                <a:gd name="connsiteY7" fmla="*/ 953 h 3023716"/>
                <a:gd name="connsiteX8" fmla="*/ 563880 w 563880"/>
                <a:gd name="connsiteY8" fmla="*/ 0 h 3023716"/>
                <a:gd name="connsiteX0" fmla="*/ 563880 w 563880"/>
                <a:gd name="connsiteY0" fmla="*/ 0 h 2953707"/>
                <a:gd name="connsiteX1" fmla="*/ 515302 w 563880"/>
                <a:gd name="connsiteY1" fmla="*/ 18098 h 2953707"/>
                <a:gd name="connsiteX2" fmla="*/ 129540 w 563880"/>
                <a:gd name="connsiteY2" fmla="*/ 18098 h 2953707"/>
                <a:gd name="connsiteX3" fmla="*/ 77152 w 563880"/>
                <a:gd name="connsiteY3" fmla="*/ 68580 h 2953707"/>
                <a:gd name="connsiteX4" fmla="*/ 78105 w 563880"/>
                <a:gd name="connsiteY4" fmla="*/ 2727960 h 2953707"/>
                <a:gd name="connsiteX5" fmla="*/ 206365 w 563880"/>
                <a:gd name="connsiteY5" fmla="*/ 2953324 h 2953707"/>
                <a:gd name="connsiteX6" fmla="*/ 10477 w 563880"/>
                <a:gd name="connsiteY6" fmla="*/ 2685098 h 2953707"/>
                <a:gd name="connsiteX7" fmla="*/ 0 w 563880"/>
                <a:gd name="connsiteY7" fmla="*/ 953 h 2953707"/>
                <a:gd name="connsiteX8" fmla="*/ 563880 w 563880"/>
                <a:gd name="connsiteY8" fmla="*/ 0 h 2953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3880" h="2953707">
                  <a:moveTo>
                    <a:pt x="563880" y="0"/>
                  </a:moveTo>
                  <a:cubicBezTo>
                    <a:pt x="555307" y="25718"/>
                    <a:pt x="532448" y="18098"/>
                    <a:pt x="515302" y="18098"/>
                  </a:cubicBezTo>
                  <a:lnTo>
                    <a:pt x="129540" y="18098"/>
                  </a:lnTo>
                  <a:cubicBezTo>
                    <a:pt x="91440" y="17145"/>
                    <a:pt x="77152" y="27623"/>
                    <a:pt x="77152" y="68580"/>
                  </a:cubicBezTo>
                  <a:cubicBezTo>
                    <a:pt x="78105" y="955358"/>
                    <a:pt x="65004" y="2246865"/>
                    <a:pt x="78105" y="2727960"/>
                  </a:cubicBezTo>
                  <a:cubicBezTo>
                    <a:pt x="81896" y="2867178"/>
                    <a:pt x="217636" y="2960468"/>
                    <a:pt x="206365" y="2953324"/>
                  </a:cubicBezTo>
                  <a:cubicBezTo>
                    <a:pt x="75247" y="2906053"/>
                    <a:pt x="13818" y="2853333"/>
                    <a:pt x="10477" y="2685098"/>
                  </a:cubicBezTo>
                  <a:cubicBezTo>
                    <a:pt x="683" y="2191933"/>
                    <a:pt x="3492" y="895668"/>
                    <a:pt x="0" y="953"/>
                  </a:cubicBezTo>
                  <a:lnTo>
                    <a:pt x="563880" y="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2068" name="Group 2067">
            <a:extLst>
              <a:ext uri="{FF2B5EF4-FFF2-40B4-BE49-F238E27FC236}">
                <a16:creationId xmlns:a16="http://schemas.microsoft.com/office/drawing/2014/main" id="{F288D5B0-73C9-4410-A9C3-72ED737CFA90}"/>
              </a:ext>
            </a:extLst>
          </p:cNvPr>
          <p:cNvGrpSpPr/>
          <p:nvPr/>
        </p:nvGrpSpPr>
        <p:grpSpPr>
          <a:xfrm>
            <a:off x="3604272" y="4053936"/>
            <a:ext cx="834268" cy="2335655"/>
            <a:chOff x="6734546" y="2348669"/>
            <a:chExt cx="834268" cy="2335655"/>
          </a:xfrm>
        </p:grpSpPr>
        <p:sp>
          <p:nvSpPr>
            <p:cNvPr id="2069" name="Freeform: Shape 2068">
              <a:extLst>
                <a:ext uri="{FF2B5EF4-FFF2-40B4-BE49-F238E27FC236}">
                  <a16:creationId xmlns:a16="http://schemas.microsoft.com/office/drawing/2014/main" id="{77348EDA-E3F8-455F-BD68-702E05EB8B9F}"/>
                </a:ext>
              </a:extLst>
            </p:cNvPr>
            <p:cNvSpPr/>
            <p:nvPr/>
          </p:nvSpPr>
          <p:spPr>
            <a:xfrm>
              <a:off x="6734546" y="2348669"/>
              <a:ext cx="834268" cy="2335655"/>
            </a:xfrm>
            <a:custGeom>
              <a:avLst/>
              <a:gdLst>
                <a:gd name="connsiteX0" fmla="*/ 0 w 834268"/>
                <a:gd name="connsiteY0" fmla="*/ 100795 h 2335655"/>
                <a:gd name="connsiteX1" fmla="*/ 0 w 834268"/>
                <a:gd name="connsiteY1" fmla="*/ 100796 h 2335655"/>
                <a:gd name="connsiteX2" fmla="*/ 0 w 834268"/>
                <a:gd name="connsiteY2" fmla="*/ 100796 h 2335655"/>
                <a:gd name="connsiteX3" fmla="*/ 100796 w 834268"/>
                <a:gd name="connsiteY3" fmla="*/ 0 h 2335655"/>
                <a:gd name="connsiteX4" fmla="*/ 733472 w 834268"/>
                <a:gd name="connsiteY4" fmla="*/ 0 h 2335655"/>
                <a:gd name="connsiteX5" fmla="*/ 834268 w 834268"/>
                <a:gd name="connsiteY5" fmla="*/ 100796 h 2335655"/>
                <a:gd name="connsiteX6" fmla="*/ 834267 w 834268"/>
                <a:gd name="connsiteY6" fmla="*/ 100796 h 2335655"/>
                <a:gd name="connsiteX7" fmla="*/ 733471 w 834268"/>
                <a:gd name="connsiteY7" fmla="*/ 201592 h 2335655"/>
                <a:gd name="connsiteX8" fmla="*/ 700979 w 834268"/>
                <a:gd name="connsiteY8" fmla="*/ 201592 h 2335655"/>
                <a:gd name="connsiteX9" fmla="*/ 700979 w 834268"/>
                <a:gd name="connsiteY9" fmla="*/ 2057204 h 2335655"/>
                <a:gd name="connsiteX10" fmla="*/ 422528 w 834268"/>
                <a:gd name="connsiteY10" fmla="*/ 2335655 h 2335655"/>
                <a:gd name="connsiteX11" fmla="*/ 144077 w 834268"/>
                <a:gd name="connsiteY11" fmla="*/ 2057204 h 2335655"/>
                <a:gd name="connsiteX12" fmla="*/ 144077 w 834268"/>
                <a:gd name="connsiteY12" fmla="*/ 201591 h 2335655"/>
                <a:gd name="connsiteX13" fmla="*/ 100796 w 834268"/>
                <a:gd name="connsiteY13" fmla="*/ 201591 h 2335655"/>
                <a:gd name="connsiteX14" fmla="*/ 7921 w 834268"/>
                <a:gd name="connsiteY14" fmla="*/ 140029 h 2335655"/>
                <a:gd name="connsiteX15" fmla="*/ 0 w 834268"/>
                <a:gd name="connsiteY15" fmla="*/ 100796 h 2335655"/>
                <a:gd name="connsiteX16" fmla="*/ 7921 w 834268"/>
                <a:gd name="connsiteY16" fmla="*/ 61562 h 2335655"/>
                <a:gd name="connsiteX17" fmla="*/ 100796 w 834268"/>
                <a:gd name="connsiteY17" fmla="*/ 0 h 233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34268" h="2335655">
                  <a:moveTo>
                    <a:pt x="0" y="100795"/>
                  </a:moveTo>
                  <a:lnTo>
                    <a:pt x="0" y="100796"/>
                  </a:lnTo>
                  <a:lnTo>
                    <a:pt x="0" y="100796"/>
                  </a:lnTo>
                  <a:close/>
                  <a:moveTo>
                    <a:pt x="100796" y="0"/>
                  </a:moveTo>
                  <a:lnTo>
                    <a:pt x="733472" y="0"/>
                  </a:lnTo>
                  <a:cubicBezTo>
                    <a:pt x="789140" y="0"/>
                    <a:pt x="834268" y="45128"/>
                    <a:pt x="834268" y="100796"/>
                  </a:cubicBezTo>
                  <a:lnTo>
                    <a:pt x="834267" y="100796"/>
                  </a:lnTo>
                  <a:cubicBezTo>
                    <a:pt x="834267" y="156464"/>
                    <a:pt x="789139" y="201592"/>
                    <a:pt x="733471" y="201592"/>
                  </a:cubicBezTo>
                  <a:lnTo>
                    <a:pt x="700979" y="201592"/>
                  </a:lnTo>
                  <a:lnTo>
                    <a:pt x="700979" y="2057204"/>
                  </a:lnTo>
                  <a:cubicBezTo>
                    <a:pt x="700979" y="2210988"/>
                    <a:pt x="576312" y="2335655"/>
                    <a:pt x="422528" y="2335655"/>
                  </a:cubicBezTo>
                  <a:cubicBezTo>
                    <a:pt x="268744" y="2335655"/>
                    <a:pt x="144077" y="2210988"/>
                    <a:pt x="144077" y="2057204"/>
                  </a:cubicBezTo>
                  <a:lnTo>
                    <a:pt x="144077" y="201591"/>
                  </a:lnTo>
                  <a:lnTo>
                    <a:pt x="100796" y="201591"/>
                  </a:lnTo>
                  <a:cubicBezTo>
                    <a:pt x="59045" y="201591"/>
                    <a:pt x="23223" y="176207"/>
                    <a:pt x="7921" y="140029"/>
                  </a:cubicBezTo>
                  <a:lnTo>
                    <a:pt x="0" y="100796"/>
                  </a:lnTo>
                  <a:lnTo>
                    <a:pt x="7921" y="61562"/>
                  </a:lnTo>
                  <a:cubicBezTo>
                    <a:pt x="23223" y="25385"/>
                    <a:pt x="59045" y="0"/>
                    <a:pt x="100796" y="0"/>
                  </a:cubicBezTo>
                  <a:close/>
                </a:path>
              </a:pathLst>
            </a:custGeom>
            <a:solidFill>
              <a:schemeClr val="accent6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0" name="Freeform: Shape 2069">
              <a:extLst>
                <a:ext uri="{FF2B5EF4-FFF2-40B4-BE49-F238E27FC236}">
                  <a16:creationId xmlns:a16="http://schemas.microsoft.com/office/drawing/2014/main" id="{171DA99C-3FDB-4234-A9DD-2F804F444DC0}"/>
                </a:ext>
              </a:extLst>
            </p:cNvPr>
            <p:cNvSpPr/>
            <p:nvPr/>
          </p:nvSpPr>
          <p:spPr>
            <a:xfrm>
              <a:off x="6770085" y="2377880"/>
              <a:ext cx="765302" cy="2258076"/>
            </a:xfrm>
            <a:custGeom>
              <a:avLst/>
              <a:gdLst>
                <a:gd name="connsiteX0" fmla="*/ 193934 w 765302"/>
                <a:gd name="connsiteY0" fmla="*/ 153348 h 2258076"/>
                <a:gd name="connsiteX1" fmla="*/ 193934 w 765302"/>
                <a:gd name="connsiteY1" fmla="*/ 2024360 h 2258076"/>
                <a:gd name="connsiteX2" fmla="*/ 381724 w 765302"/>
                <a:gd name="connsiteY2" fmla="*/ 2212150 h 2258076"/>
                <a:gd name="connsiteX3" fmla="*/ 569514 w 765302"/>
                <a:gd name="connsiteY3" fmla="*/ 2024360 h 2258076"/>
                <a:gd name="connsiteX4" fmla="*/ 569514 w 765302"/>
                <a:gd name="connsiteY4" fmla="*/ 153348 h 2258076"/>
                <a:gd name="connsiteX5" fmla="*/ 98041 w 765302"/>
                <a:gd name="connsiteY5" fmla="*/ 29796 h 2258076"/>
                <a:gd name="connsiteX6" fmla="*/ 81877 w 765302"/>
                <a:gd name="connsiteY6" fmla="*/ 36492 h 2258076"/>
                <a:gd name="connsiteX7" fmla="*/ 75181 w 765302"/>
                <a:gd name="connsiteY7" fmla="*/ 52656 h 2258076"/>
                <a:gd name="connsiteX8" fmla="*/ 81877 w 765302"/>
                <a:gd name="connsiteY8" fmla="*/ 68820 h 2258076"/>
                <a:gd name="connsiteX9" fmla="*/ 98041 w 765302"/>
                <a:gd name="connsiteY9" fmla="*/ 75515 h 2258076"/>
                <a:gd name="connsiteX10" fmla="*/ 226496 w 765302"/>
                <a:gd name="connsiteY10" fmla="*/ 75516 h 2258076"/>
                <a:gd name="connsiteX11" fmla="*/ 249356 w 765302"/>
                <a:gd name="connsiteY11" fmla="*/ 52656 h 2258076"/>
                <a:gd name="connsiteX12" fmla="*/ 249357 w 765302"/>
                <a:gd name="connsiteY12" fmla="*/ 52656 h 2258076"/>
                <a:gd name="connsiteX13" fmla="*/ 226497 w 765302"/>
                <a:gd name="connsiteY13" fmla="*/ 29796 h 2258076"/>
                <a:gd name="connsiteX14" fmla="*/ 69793 w 765302"/>
                <a:gd name="connsiteY14" fmla="*/ 0 h 2258076"/>
                <a:gd name="connsiteX15" fmla="*/ 695509 w 765302"/>
                <a:gd name="connsiteY15" fmla="*/ 0 h 2258076"/>
                <a:gd name="connsiteX16" fmla="*/ 765302 w 765302"/>
                <a:gd name="connsiteY16" fmla="*/ 69793 h 2258076"/>
                <a:gd name="connsiteX17" fmla="*/ 695509 w 765302"/>
                <a:gd name="connsiteY17" fmla="*/ 139586 h 2258076"/>
                <a:gd name="connsiteX18" fmla="*/ 629539 w 765302"/>
                <a:gd name="connsiteY18" fmla="*/ 139586 h 2258076"/>
                <a:gd name="connsiteX19" fmla="*/ 629539 w 765302"/>
                <a:gd name="connsiteY19" fmla="*/ 2013971 h 2258076"/>
                <a:gd name="connsiteX20" fmla="*/ 385434 w 765302"/>
                <a:gd name="connsiteY20" fmla="*/ 2258076 h 2258076"/>
                <a:gd name="connsiteX21" fmla="*/ 141329 w 765302"/>
                <a:gd name="connsiteY21" fmla="*/ 2013971 h 2258076"/>
                <a:gd name="connsiteX22" fmla="*/ 141329 w 765302"/>
                <a:gd name="connsiteY22" fmla="*/ 139586 h 2258076"/>
                <a:gd name="connsiteX23" fmla="*/ 69793 w 765302"/>
                <a:gd name="connsiteY23" fmla="*/ 139586 h 2258076"/>
                <a:gd name="connsiteX24" fmla="*/ 0 w 765302"/>
                <a:gd name="connsiteY24" fmla="*/ 69793 h 2258076"/>
                <a:gd name="connsiteX25" fmla="*/ 69793 w 765302"/>
                <a:gd name="connsiteY25" fmla="*/ 0 h 2258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765302" h="2258076">
                  <a:moveTo>
                    <a:pt x="193934" y="153348"/>
                  </a:moveTo>
                  <a:lnTo>
                    <a:pt x="193934" y="2024360"/>
                  </a:lnTo>
                  <a:cubicBezTo>
                    <a:pt x="193934" y="2128074"/>
                    <a:pt x="278010" y="2212150"/>
                    <a:pt x="381724" y="2212150"/>
                  </a:cubicBezTo>
                  <a:cubicBezTo>
                    <a:pt x="485438" y="2212150"/>
                    <a:pt x="569514" y="2128074"/>
                    <a:pt x="569514" y="2024360"/>
                  </a:cubicBezTo>
                  <a:lnTo>
                    <a:pt x="569514" y="153348"/>
                  </a:lnTo>
                  <a:close/>
                  <a:moveTo>
                    <a:pt x="98041" y="29796"/>
                  </a:moveTo>
                  <a:cubicBezTo>
                    <a:pt x="91729" y="29796"/>
                    <a:pt x="86014" y="32355"/>
                    <a:pt x="81877" y="36492"/>
                  </a:cubicBezTo>
                  <a:lnTo>
                    <a:pt x="75181" y="52656"/>
                  </a:lnTo>
                  <a:lnTo>
                    <a:pt x="81877" y="68820"/>
                  </a:lnTo>
                  <a:cubicBezTo>
                    <a:pt x="86014" y="72956"/>
                    <a:pt x="91729" y="75515"/>
                    <a:pt x="98041" y="75515"/>
                  </a:cubicBezTo>
                  <a:lnTo>
                    <a:pt x="226496" y="75516"/>
                  </a:lnTo>
                  <a:cubicBezTo>
                    <a:pt x="239121" y="75516"/>
                    <a:pt x="249356" y="65281"/>
                    <a:pt x="249356" y="52656"/>
                  </a:cubicBezTo>
                  <a:lnTo>
                    <a:pt x="249357" y="52656"/>
                  </a:lnTo>
                  <a:cubicBezTo>
                    <a:pt x="249357" y="40031"/>
                    <a:pt x="239122" y="29796"/>
                    <a:pt x="226497" y="29796"/>
                  </a:cubicBezTo>
                  <a:close/>
                  <a:moveTo>
                    <a:pt x="69793" y="0"/>
                  </a:moveTo>
                  <a:lnTo>
                    <a:pt x="695509" y="0"/>
                  </a:lnTo>
                  <a:cubicBezTo>
                    <a:pt x="734055" y="0"/>
                    <a:pt x="765302" y="31247"/>
                    <a:pt x="765302" y="69793"/>
                  </a:cubicBezTo>
                  <a:cubicBezTo>
                    <a:pt x="765302" y="108339"/>
                    <a:pt x="734055" y="139586"/>
                    <a:pt x="695509" y="139586"/>
                  </a:cubicBezTo>
                  <a:lnTo>
                    <a:pt x="629539" y="139586"/>
                  </a:lnTo>
                  <a:lnTo>
                    <a:pt x="629539" y="2013971"/>
                  </a:lnTo>
                  <a:cubicBezTo>
                    <a:pt x="629539" y="2148786"/>
                    <a:pt x="520249" y="2258076"/>
                    <a:pt x="385434" y="2258076"/>
                  </a:cubicBezTo>
                  <a:cubicBezTo>
                    <a:pt x="250619" y="2258076"/>
                    <a:pt x="141329" y="2148786"/>
                    <a:pt x="141329" y="2013971"/>
                  </a:cubicBezTo>
                  <a:lnTo>
                    <a:pt x="141329" y="139586"/>
                  </a:lnTo>
                  <a:lnTo>
                    <a:pt x="69793" y="139586"/>
                  </a:lnTo>
                  <a:cubicBezTo>
                    <a:pt x="31247" y="139586"/>
                    <a:pt x="0" y="108339"/>
                    <a:pt x="0" y="69793"/>
                  </a:cubicBezTo>
                  <a:cubicBezTo>
                    <a:pt x="0" y="31247"/>
                    <a:pt x="31247" y="0"/>
                    <a:pt x="697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1" name="Rectangle: Top Corners Rounded 2070">
              <a:extLst>
                <a:ext uri="{FF2B5EF4-FFF2-40B4-BE49-F238E27FC236}">
                  <a16:creationId xmlns:a16="http://schemas.microsoft.com/office/drawing/2014/main" id="{55F7CD77-1883-4369-A9B3-E10767252C8C}"/>
                </a:ext>
              </a:extLst>
            </p:cNvPr>
            <p:cNvSpPr/>
            <p:nvPr/>
          </p:nvSpPr>
          <p:spPr>
            <a:xfrm>
              <a:off x="6995980" y="2912624"/>
              <a:ext cx="311399" cy="1641300"/>
            </a:xfrm>
            <a:prstGeom prst="round2SameRect">
              <a:avLst>
                <a:gd name="adj1" fmla="val 0"/>
                <a:gd name="adj2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2" name="Rectangle: Rounded Corners 2071">
              <a:extLst>
                <a:ext uri="{FF2B5EF4-FFF2-40B4-BE49-F238E27FC236}">
                  <a16:creationId xmlns:a16="http://schemas.microsoft.com/office/drawing/2014/main" id="{F2EF7EC3-6494-4DC0-88A5-25A140FE4723}"/>
                </a:ext>
              </a:extLst>
            </p:cNvPr>
            <p:cNvSpPr/>
            <p:nvPr/>
          </p:nvSpPr>
          <p:spPr>
            <a:xfrm>
              <a:off x="7053819" y="2966506"/>
              <a:ext cx="45719" cy="100826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3" name="Freeform: Shape 2072">
              <a:extLst>
                <a:ext uri="{FF2B5EF4-FFF2-40B4-BE49-F238E27FC236}">
                  <a16:creationId xmlns:a16="http://schemas.microsoft.com/office/drawing/2014/main" id="{E43B772E-598B-4FD7-8F34-C44A0F8FA931}"/>
                </a:ext>
              </a:extLst>
            </p:cNvPr>
            <p:cNvSpPr/>
            <p:nvPr/>
          </p:nvSpPr>
          <p:spPr>
            <a:xfrm>
              <a:off x="6993835" y="2912623"/>
              <a:ext cx="312454" cy="1636696"/>
            </a:xfrm>
            <a:custGeom>
              <a:avLst/>
              <a:gdLst>
                <a:gd name="connsiteX0" fmla="*/ 563880 w 561975"/>
                <a:gd name="connsiteY0" fmla="*/ 0 h 2914650"/>
                <a:gd name="connsiteX1" fmla="*/ 515302 w 561975"/>
                <a:gd name="connsiteY1" fmla="*/ 18098 h 2914650"/>
                <a:gd name="connsiteX2" fmla="*/ 129540 w 561975"/>
                <a:gd name="connsiteY2" fmla="*/ 18098 h 2914650"/>
                <a:gd name="connsiteX3" fmla="*/ 77152 w 561975"/>
                <a:gd name="connsiteY3" fmla="*/ 68580 h 2914650"/>
                <a:gd name="connsiteX4" fmla="*/ 78105 w 561975"/>
                <a:gd name="connsiteY4" fmla="*/ 2727960 h 2914650"/>
                <a:gd name="connsiteX5" fmla="*/ 160020 w 561975"/>
                <a:gd name="connsiteY5" fmla="*/ 2880360 h 2914650"/>
                <a:gd name="connsiteX6" fmla="*/ 201930 w 561975"/>
                <a:gd name="connsiteY6" fmla="*/ 2922270 h 2914650"/>
                <a:gd name="connsiteX7" fmla="*/ 10477 w 561975"/>
                <a:gd name="connsiteY7" fmla="*/ 2685098 h 2914650"/>
                <a:gd name="connsiteX8" fmla="*/ 10477 w 561975"/>
                <a:gd name="connsiteY8" fmla="*/ 79058 h 2914650"/>
                <a:gd name="connsiteX9" fmla="*/ 0 w 561975"/>
                <a:gd name="connsiteY9" fmla="*/ 953 h 2914650"/>
                <a:gd name="connsiteX10" fmla="*/ 563880 w 561975"/>
                <a:gd name="connsiteY10" fmla="*/ 0 h 2914650"/>
                <a:gd name="connsiteX0" fmla="*/ 563880 w 563881"/>
                <a:gd name="connsiteY0" fmla="*/ 0 h 2922269"/>
                <a:gd name="connsiteX1" fmla="*/ 515302 w 563881"/>
                <a:gd name="connsiteY1" fmla="*/ 18098 h 2922269"/>
                <a:gd name="connsiteX2" fmla="*/ 129540 w 563881"/>
                <a:gd name="connsiteY2" fmla="*/ 18098 h 2922269"/>
                <a:gd name="connsiteX3" fmla="*/ 77152 w 563881"/>
                <a:gd name="connsiteY3" fmla="*/ 68580 h 2922269"/>
                <a:gd name="connsiteX4" fmla="*/ 78105 w 563881"/>
                <a:gd name="connsiteY4" fmla="*/ 2727960 h 2922269"/>
                <a:gd name="connsiteX5" fmla="*/ 160020 w 563881"/>
                <a:gd name="connsiteY5" fmla="*/ 2880360 h 2922269"/>
                <a:gd name="connsiteX6" fmla="*/ 201930 w 563881"/>
                <a:gd name="connsiteY6" fmla="*/ 2922270 h 2922269"/>
                <a:gd name="connsiteX7" fmla="*/ 10477 w 563881"/>
                <a:gd name="connsiteY7" fmla="*/ 2685098 h 2922269"/>
                <a:gd name="connsiteX8" fmla="*/ 0 w 563881"/>
                <a:gd name="connsiteY8" fmla="*/ 953 h 2922269"/>
                <a:gd name="connsiteX9" fmla="*/ 563880 w 563881"/>
                <a:gd name="connsiteY9" fmla="*/ 0 h 2922269"/>
                <a:gd name="connsiteX0" fmla="*/ 570944 w 570943"/>
                <a:gd name="connsiteY0" fmla="*/ 0 h 2992706"/>
                <a:gd name="connsiteX1" fmla="*/ 522366 w 570943"/>
                <a:gd name="connsiteY1" fmla="*/ 18098 h 2992706"/>
                <a:gd name="connsiteX2" fmla="*/ 136604 w 570943"/>
                <a:gd name="connsiteY2" fmla="*/ 18098 h 2992706"/>
                <a:gd name="connsiteX3" fmla="*/ 84216 w 570943"/>
                <a:gd name="connsiteY3" fmla="*/ 68580 h 2992706"/>
                <a:gd name="connsiteX4" fmla="*/ 85169 w 570943"/>
                <a:gd name="connsiteY4" fmla="*/ 2727960 h 2992706"/>
                <a:gd name="connsiteX5" fmla="*/ 167084 w 570943"/>
                <a:gd name="connsiteY5" fmla="*/ 2880360 h 2992706"/>
                <a:gd name="connsiteX6" fmla="*/ 213429 w 570943"/>
                <a:gd name="connsiteY6" fmla="*/ 2953324 h 2992706"/>
                <a:gd name="connsiteX7" fmla="*/ 17541 w 570943"/>
                <a:gd name="connsiteY7" fmla="*/ 2685098 h 2992706"/>
                <a:gd name="connsiteX8" fmla="*/ 7064 w 570943"/>
                <a:gd name="connsiteY8" fmla="*/ 953 h 2992706"/>
                <a:gd name="connsiteX9" fmla="*/ 570944 w 570943"/>
                <a:gd name="connsiteY9" fmla="*/ 0 h 2992706"/>
                <a:gd name="connsiteX0" fmla="*/ 570944 w 570945"/>
                <a:gd name="connsiteY0" fmla="*/ 0 h 2986009"/>
                <a:gd name="connsiteX1" fmla="*/ 522366 w 570945"/>
                <a:gd name="connsiteY1" fmla="*/ 18098 h 2986009"/>
                <a:gd name="connsiteX2" fmla="*/ 136604 w 570945"/>
                <a:gd name="connsiteY2" fmla="*/ 18098 h 2986009"/>
                <a:gd name="connsiteX3" fmla="*/ 84216 w 570945"/>
                <a:gd name="connsiteY3" fmla="*/ 68580 h 2986009"/>
                <a:gd name="connsiteX4" fmla="*/ 85169 w 570945"/>
                <a:gd name="connsiteY4" fmla="*/ 2727960 h 2986009"/>
                <a:gd name="connsiteX5" fmla="*/ 167084 w 570945"/>
                <a:gd name="connsiteY5" fmla="*/ 2880360 h 2986009"/>
                <a:gd name="connsiteX6" fmla="*/ 213429 w 570945"/>
                <a:gd name="connsiteY6" fmla="*/ 2953324 h 2986009"/>
                <a:gd name="connsiteX7" fmla="*/ 17541 w 570945"/>
                <a:gd name="connsiteY7" fmla="*/ 2685098 h 2986009"/>
                <a:gd name="connsiteX8" fmla="*/ 7064 w 570945"/>
                <a:gd name="connsiteY8" fmla="*/ 953 h 2986009"/>
                <a:gd name="connsiteX9" fmla="*/ 570944 w 570945"/>
                <a:gd name="connsiteY9" fmla="*/ 0 h 2986009"/>
                <a:gd name="connsiteX0" fmla="*/ 563880 w 563880"/>
                <a:gd name="connsiteY0" fmla="*/ 0 h 2953325"/>
                <a:gd name="connsiteX1" fmla="*/ 515302 w 563880"/>
                <a:gd name="connsiteY1" fmla="*/ 18098 h 2953325"/>
                <a:gd name="connsiteX2" fmla="*/ 129540 w 563880"/>
                <a:gd name="connsiteY2" fmla="*/ 18098 h 2953325"/>
                <a:gd name="connsiteX3" fmla="*/ 77152 w 563880"/>
                <a:gd name="connsiteY3" fmla="*/ 68580 h 2953325"/>
                <a:gd name="connsiteX4" fmla="*/ 78105 w 563880"/>
                <a:gd name="connsiteY4" fmla="*/ 2727960 h 2953325"/>
                <a:gd name="connsiteX5" fmla="*/ 160020 w 563880"/>
                <a:gd name="connsiteY5" fmla="*/ 2880360 h 2953325"/>
                <a:gd name="connsiteX6" fmla="*/ 206365 w 563880"/>
                <a:gd name="connsiteY6" fmla="*/ 2953324 h 2953325"/>
                <a:gd name="connsiteX7" fmla="*/ 10477 w 563880"/>
                <a:gd name="connsiteY7" fmla="*/ 2685098 h 2953325"/>
                <a:gd name="connsiteX8" fmla="*/ 0 w 563880"/>
                <a:gd name="connsiteY8" fmla="*/ 953 h 2953325"/>
                <a:gd name="connsiteX9" fmla="*/ 563880 w 563880"/>
                <a:gd name="connsiteY9" fmla="*/ 0 h 2953325"/>
                <a:gd name="connsiteX0" fmla="*/ 563880 w 563880"/>
                <a:gd name="connsiteY0" fmla="*/ 0 h 3023716"/>
                <a:gd name="connsiteX1" fmla="*/ 515302 w 563880"/>
                <a:gd name="connsiteY1" fmla="*/ 18098 h 3023716"/>
                <a:gd name="connsiteX2" fmla="*/ 129540 w 563880"/>
                <a:gd name="connsiteY2" fmla="*/ 18098 h 3023716"/>
                <a:gd name="connsiteX3" fmla="*/ 77152 w 563880"/>
                <a:gd name="connsiteY3" fmla="*/ 68580 h 3023716"/>
                <a:gd name="connsiteX4" fmla="*/ 78105 w 563880"/>
                <a:gd name="connsiteY4" fmla="*/ 2727960 h 3023716"/>
                <a:gd name="connsiteX5" fmla="*/ 206365 w 563880"/>
                <a:gd name="connsiteY5" fmla="*/ 2953324 h 3023716"/>
                <a:gd name="connsiteX6" fmla="*/ 10477 w 563880"/>
                <a:gd name="connsiteY6" fmla="*/ 2685098 h 3023716"/>
                <a:gd name="connsiteX7" fmla="*/ 0 w 563880"/>
                <a:gd name="connsiteY7" fmla="*/ 953 h 3023716"/>
                <a:gd name="connsiteX8" fmla="*/ 563880 w 563880"/>
                <a:gd name="connsiteY8" fmla="*/ 0 h 3023716"/>
                <a:gd name="connsiteX0" fmla="*/ 563880 w 563880"/>
                <a:gd name="connsiteY0" fmla="*/ 0 h 2953707"/>
                <a:gd name="connsiteX1" fmla="*/ 515302 w 563880"/>
                <a:gd name="connsiteY1" fmla="*/ 18098 h 2953707"/>
                <a:gd name="connsiteX2" fmla="*/ 129540 w 563880"/>
                <a:gd name="connsiteY2" fmla="*/ 18098 h 2953707"/>
                <a:gd name="connsiteX3" fmla="*/ 77152 w 563880"/>
                <a:gd name="connsiteY3" fmla="*/ 68580 h 2953707"/>
                <a:gd name="connsiteX4" fmla="*/ 78105 w 563880"/>
                <a:gd name="connsiteY4" fmla="*/ 2727960 h 2953707"/>
                <a:gd name="connsiteX5" fmla="*/ 206365 w 563880"/>
                <a:gd name="connsiteY5" fmla="*/ 2953324 h 2953707"/>
                <a:gd name="connsiteX6" fmla="*/ 10477 w 563880"/>
                <a:gd name="connsiteY6" fmla="*/ 2685098 h 2953707"/>
                <a:gd name="connsiteX7" fmla="*/ 0 w 563880"/>
                <a:gd name="connsiteY7" fmla="*/ 953 h 2953707"/>
                <a:gd name="connsiteX8" fmla="*/ 563880 w 563880"/>
                <a:gd name="connsiteY8" fmla="*/ 0 h 2953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3880" h="2953707">
                  <a:moveTo>
                    <a:pt x="563880" y="0"/>
                  </a:moveTo>
                  <a:cubicBezTo>
                    <a:pt x="555307" y="25718"/>
                    <a:pt x="532448" y="18098"/>
                    <a:pt x="515302" y="18098"/>
                  </a:cubicBezTo>
                  <a:lnTo>
                    <a:pt x="129540" y="18098"/>
                  </a:lnTo>
                  <a:cubicBezTo>
                    <a:pt x="91440" y="17145"/>
                    <a:pt x="77152" y="27623"/>
                    <a:pt x="77152" y="68580"/>
                  </a:cubicBezTo>
                  <a:cubicBezTo>
                    <a:pt x="78105" y="955358"/>
                    <a:pt x="65004" y="2246865"/>
                    <a:pt x="78105" y="2727960"/>
                  </a:cubicBezTo>
                  <a:cubicBezTo>
                    <a:pt x="81896" y="2867178"/>
                    <a:pt x="217636" y="2960468"/>
                    <a:pt x="206365" y="2953324"/>
                  </a:cubicBezTo>
                  <a:cubicBezTo>
                    <a:pt x="75247" y="2906053"/>
                    <a:pt x="13818" y="2853333"/>
                    <a:pt x="10477" y="2685098"/>
                  </a:cubicBezTo>
                  <a:cubicBezTo>
                    <a:pt x="683" y="2191933"/>
                    <a:pt x="3492" y="895668"/>
                    <a:pt x="0" y="953"/>
                  </a:cubicBezTo>
                  <a:lnTo>
                    <a:pt x="563880" y="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2074" name="Group 2073">
            <a:extLst>
              <a:ext uri="{FF2B5EF4-FFF2-40B4-BE49-F238E27FC236}">
                <a16:creationId xmlns:a16="http://schemas.microsoft.com/office/drawing/2014/main" id="{FFF559ED-EC3A-4866-BD15-474D939C5D51}"/>
              </a:ext>
            </a:extLst>
          </p:cNvPr>
          <p:cNvGrpSpPr/>
          <p:nvPr/>
        </p:nvGrpSpPr>
        <p:grpSpPr>
          <a:xfrm>
            <a:off x="4903174" y="4048481"/>
            <a:ext cx="834268" cy="2335655"/>
            <a:chOff x="6734546" y="2348669"/>
            <a:chExt cx="834268" cy="2335655"/>
          </a:xfrm>
        </p:grpSpPr>
        <p:sp>
          <p:nvSpPr>
            <p:cNvPr id="2075" name="Freeform: Shape 2074">
              <a:extLst>
                <a:ext uri="{FF2B5EF4-FFF2-40B4-BE49-F238E27FC236}">
                  <a16:creationId xmlns:a16="http://schemas.microsoft.com/office/drawing/2014/main" id="{199C8B5D-196E-42D6-8592-71995A7D60BB}"/>
                </a:ext>
              </a:extLst>
            </p:cNvPr>
            <p:cNvSpPr/>
            <p:nvPr/>
          </p:nvSpPr>
          <p:spPr>
            <a:xfrm>
              <a:off x="6734546" y="2348669"/>
              <a:ext cx="834268" cy="2335655"/>
            </a:xfrm>
            <a:custGeom>
              <a:avLst/>
              <a:gdLst>
                <a:gd name="connsiteX0" fmla="*/ 0 w 834268"/>
                <a:gd name="connsiteY0" fmla="*/ 100795 h 2335655"/>
                <a:gd name="connsiteX1" fmla="*/ 0 w 834268"/>
                <a:gd name="connsiteY1" fmla="*/ 100796 h 2335655"/>
                <a:gd name="connsiteX2" fmla="*/ 0 w 834268"/>
                <a:gd name="connsiteY2" fmla="*/ 100796 h 2335655"/>
                <a:gd name="connsiteX3" fmla="*/ 100796 w 834268"/>
                <a:gd name="connsiteY3" fmla="*/ 0 h 2335655"/>
                <a:gd name="connsiteX4" fmla="*/ 733472 w 834268"/>
                <a:gd name="connsiteY4" fmla="*/ 0 h 2335655"/>
                <a:gd name="connsiteX5" fmla="*/ 834268 w 834268"/>
                <a:gd name="connsiteY5" fmla="*/ 100796 h 2335655"/>
                <a:gd name="connsiteX6" fmla="*/ 834267 w 834268"/>
                <a:gd name="connsiteY6" fmla="*/ 100796 h 2335655"/>
                <a:gd name="connsiteX7" fmla="*/ 733471 w 834268"/>
                <a:gd name="connsiteY7" fmla="*/ 201592 h 2335655"/>
                <a:gd name="connsiteX8" fmla="*/ 700979 w 834268"/>
                <a:gd name="connsiteY8" fmla="*/ 201592 h 2335655"/>
                <a:gd name="connsiteX9" fmla="*/ 700979 w 834268"/>
                <a:gd name="connsiteY9" fmla="*/ 2057204 h 2335655"/>
                <a:gd name="connsiteX10" fmla="*/ 422528 w 834268"/>
                <a:gd name="connsiteY10" fmla="*/ 2335655 h 2335655"/>
                <a:gd name="connsiteX11" fmla="*/ 144077 w 834268"/>
                <a:gd name="connsiteY11" fmla="*/ 2057204 h 2335655"/>
                <a:gd name="connsiteX12" fmla="*/ 144077 w 834268"/>
                <a:gd name="connsiteY12" fmla="*/ 201591 h 2335655"/>
                <a:gd name="connsiteX13" fmla="*/ 100796 w 834268"/>
                <a:gd name="connsiteY13" fmla="*/ 201591 h 2335655"/>
                <a:gd name="connsiteX14" fmla="*/ 7921 w 834268"/>
                <a:gd name="connsiteY14" fmla="*/ 140029 h 2335655"/>
                <a:gd name="connsiteX15" fmla="*/ 0 w 834268"/>
                <a:gd name="connsiteY15" fmla="*/ 100796 h 2335655"/>
                <a:gd name="connsiteX16" fmla="*/ 7921 w 834268"/>
                <a:gd name="connsiteY16" fmla="*/ 61562 h 2335655"/>
                <a:gd name="connsiteX17" fmla="*/ 100796 w 834268"/>
                <a:gd name="connsiteY17" fmla="*/ 0 h 233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34268" h="2335655">
                  <a:moveTo>
                    <a:pt x="0" y="100795"/>
                  </a:moveTo>
                  <a:lnTo>
                    <a:pt x="0" y="100796"/>
                  </a:lnTo>
                  <a:lnTo>
                    <a:pt x="0" y="100796"/>
                  </a:lnTo>
                  <a:close/>
                  <a:moveTo>
                    <a:pt x="100796" y="0"/>
                  </a:moveTo>
                  <a:lnTo>
                    <a:pt x="733472" y="0"/>
                  </a:lnTo>
                  <a:cubicBezTo>
                    <a:pt x="789140" y="0"/>
                    <a:pt x="834268" y="45128"/>
                    <a:pt x="834268" y="100796"/>
                  </a:cubicBezTo>
                  <a:lnTo>
                    <a:pt x="834267" y="100796"/>
                  </a:lnTo>
                  <a:cubicBezTo>
                    <a:pt x="834267" y="156464"/>
                    <a:pt x="789139" y="201592"/>
                    <a:pt x="733471" y="201592"/>
                  </a:cubicBezTo>
                  <a:lnTo>
                    <a:pt x="700979" y="201592"/>
                  </a:lnTo>
                  <a:lnTo>
                    <a:pt x="700979" y="2057204"/>
                  </a:lnTo>
                  <a:cubicBezTo>
                    <a:pt x="700979" y="2210988"/>
                    <a:pt x="576312" y="2335655"/>
                    <a:pt x="422528" y="2335655"/>
                  </a:cubicBezTo>
                  <a:cubicBezTo>
                    <a:pt x="268744" y="2335655"/>
                    <a:pt x="144077" y="2210988"/>
                    <a:pt x="144077" y="2057204"/>
                  </a:cubicBezTo>
                  <a:lnTo>
                    <a:pt x="144077" y="201591"/>
                  </a:lnTo>
                  <a:lnTo>
                    <a:pt x="100796" y="201591"/>
                  </a:lnTo>
                  <a:cubicBezTo>
                    <a:pt x="59045" y="201591"/>
                    <a:pt x="23223" y="176207"/>
                    <a:pt x="7921" y="140029"/>
                  </a:cubicBezTo>
                  <a:lnTo>
                    <a:pt x="0" y="100796"/>
                  </a:lnTo>
                  <a:lnTo>
                    <a:pt x="7921" y="61562"/>
                  </a:lnTo>
                  <a:cubicBezTo>
                    <a:pt x="23223" y="25385"/>
                    <a:pt x="59045" y="0"/>
                    <a:pt x="100796" y="0"/>
                  </a:cubicBezTo>
                  <a:close/>
                </a:path>
              </a:pathLst>
            </a:custGeom>
            <a:solidFill>
              <a:schemeClr val="accent6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6" name="Freeform: Shape 2075">
              <a:extLst>
                <a:ext uri="{FF2B5EF4-FFF2-40B4-BE49-F238E27FC236}">
                  <a16:creationId xmlns:a16="http://schemas.microsoft.com/office/drawing/2014/main" id="{F0C71040-076A-49A8-8F50-A635C3D648D9}"/>
                </a:ext>
              </a:extLst>
            </p:cNvPr>
            <p:cNvSpPr/>
            <p:nvPr/>
          </p:nvSpPr>
          <p:spPr>
            <a:xfrm>
              <a:off x="6770085" y="2377880"/>
              <a:ext cx="765302" cy="2258076"/>
            </a:xfrm>
            <a:custGeom>
              <a:avLst/>
              <a:gdLst>
                <a:gd name="connsiteX0" fmla="*/ 193934 w 765302"/>
                <a:gd name="connsiteY0" fmla="*/ 153348 h 2258076"/>
                <a:gd name="connsiteX1" fmla="*/ 193934 w 765302"/>
                <a:gd name="connsiteY1" fmla="*/ 2024360 h 2258076"/>
                <a:gd name="connsiteX2" fmla="*/ 381724 w 765302"/>
                <a:gd name="connsiteY2" fmla="*/ 2212150 h 2258076"/>
                <a:gd name="connsiteX3" fmla="*/ 569514 w 765302"/>
                <a:gd name="connsiteY3" fmla="*/ 2024360 h 2258076"/>
                <a:gd name="connsiteX4" fmla="*/ 569514 w 765302"/>
                <a:gd name="connsiteY4" fmla="*/ 153348 h 2258076"/>
                <a:gd name="connsiteX5" fmla="*/ 98041 w 765302"/>
                <a:gd name="connsiteY5" fmla="*/ 29796 h 2258076"/>
                <a:gd name="connsiteX6" fmla="*/ 81877 w 765302"/>
                <a:gd name="connsiteY6" fmla="*/ 36492 h 2258076"/>
                <a:gd name="connsiteX7" fmla="*/ 75181 w 765302"/>
                <a:gd name="connsiteY7" fmla="*/ 52656 h 2258076"/>
                <a:gd name="connsiteX8" fmla="*/ 81877 w 765302"/>
                <a:gd name="connsiteY8" fmla="*/ 68820 h 2258076"/>
                <a:gd name="connsiteX9" fmla="*/ 98041 w 765302"/>
                <a:gd name="connsiteY9" fmla="*/ 75515 h 2258076"/>
                <a:gd name="connsiteX10" fmla="*/ 226496 w 765302"/>
                <a:gd name="connsiteY10" fmla="*/ 75516 h 2258076"/>
                <a:gd name="connsiteX11" fmla="*/ 249356 w 765302"/>
                <a:gd name="connsiteY11" fmla="*/ 52656 h 2258076"/>
                <a:gd name="connsiteX12" fmla="*/ 249357 w 765302"/>
                <a:gd name="connsiteY12" fmla="*/ 52656 h 2258076"/>
                <a:gd name="connsiteX13" fmla="*/ 226497 w 765302"/>
                <a:gd name="connsiteY13" fmla="*/ 29796 h 2258076"/>
                <a:gd name="connsiteX14" fmla="*/ 69793 w 765302"/>
                <a:gd name="connsiteY14" fmla="*/ 0 h 2258076"/>
                <a:gd name="connsiteX15" fmla="*/ 695509 w 765302"/>
                <a:gd name="connsiteY15" fmla="*/ 0 h 2258076"/>
                <a:gd name="connsiteX16" fmla="*/ 765302 w 765302"/>
                <a:gd name="connsiteY16" fmla="*/ 69793 h 2258076"/>
                <a:gd name="connsiteX17" fmla="*/ 695509 w 765302"/>
                <a:gd name="connsiteY17" fmla="*/ 139586 h 2258076"/>
                <a:gd name="connsiteX18" fmla="*/ 629539 w 765302"/>
                <a:gd name="connsiteY18" fmla="*/ 139586 h 2258076"/>
                <a:gd name="connsiteX19" fmla="*/ 629539 w 765302"/>
                <a:gd name="connsiteY19" fmla="*/ 2013971 h 2258076"/>
                <a:gd name="connsiteX20" fmla="*/ 385434 w 765302"/>
                <a:gd name="connsiteY20" fmla="*/ 2258076 h 2258076"/>
                <a:gd name="connsiteX21" fmla="*/ 141329 w 765302"/>
                <a:gd name="connsiteY21" fmla="*/ 2013971 h 2258076"/>
                <a:gd name="connsiteX22" fmla="*/ 141329 w 765302"/>
                <a:gd name="connsiteY22" fmla="*/ 139586 h 2258076"/>
                <a:gd name="connsiteX23" fmla="*/ 69793 w 765302"/>
                <a:gd name="connsiteY23" fmla="*/ 139586 h 2258076"/>
                <a:gd name="connsiteX24" fmla="*/ 0 w 765302"/>
                <a:gd name="connsiteY24" fmla="*/ 69793 h 2258076"/>
                <a:gd name="connsiteX25" fmla="*/ 69793 w 765302"/>
                <a:gd name="connsiteY25" fmla="*/ 0 h 2258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765302" h="2258076">
                  <a:moveTo>
                    <a:pt x="193934" y="153348"/>
                  </a:moveTo>
                  <a:lnTo>
                    <a:pt x="193934" y="2024360"/>
                  </a:lnTo>
                  <a:cubicBezTo>
                    <a:pt x="193934" y="2128074"/>
                    <a:pt x="278010" y="2212150"/>
                    <a:pt x="381724" y="2212150"/>
                  </a:cubicBezTo>
                  <a:cubicBezTo>
                    <a:pt x="485438" y="2212150"/>
                    <a:pt x="569514" y="2128074"/>
                    <a:pt x="569514" y="2024360"/>
                  </a:cubicBezTo>
                  <a:lnTo>
                    <a:pt x="569514" y="153348"/>
                  </a:lnTo>
                  <a:close/>
                  <a:moveTo>
                    <a:pt x="98041" y="29796"/>
                  </a:moveTo>
                  <a:cubicBezTo>
                    <a:pt x="91729" y="29796"/>
                    <a:pt x="86014" y="32355"/>
                    <a:pt x="81877" y="36492"/>
                  </a:cubicBezTo>
                  <a:lnTo>
                    <a:pt x="75181" y="52656"/>
                  </a:lnTo>
                  <a:lnTo>
                    <a:pt x="81877" y="68820"/>
                  </a:lnTo>
                  <a:cubicBezTo>
                    <a:pt x="86014" y="72956"/>
                    <a:pt x="91729" y="75515"/>
                    <a:pt x="98041" y="75515"/>
                  </a:cubicBezTo>
                  <a:lnTo>
                    <a:pt x="226496" y="75516"/>
                  </a:lnTo>
                  <a:cubicBezTo>
                    <a:pt x="239121" y="75516"/>
                    <a:pt x="249356" y="65281"/>
                    <a:pt x="249356" y="52656"/>
                  </a:cubicBezTo>
                  <a:lnTo>
                    <a:pt x="249357" y="52656"/>
                  </a:lnTo>
                  <a:cubicBezTo>
                    <a:pt x="249357" y="40031"/>
                    <a:pt x="239122" y="29796"/>
                    <a:pt x="226497" y="29796"/>
                  </a:cubicBezTo>
                  <a:close/>
                  <a:moveTo>
                    <a:pt x="69793" y="0"/>
                  </a:moveTo>
                  <a:lnTo>
                    <a:pt x="695509" y="0"/>
                  </a:lnTo>
                  <a:cubicBezTo>
                    <a:pt x="734055" y="0"/>
                    <a:pt x="765302" y="31247"/>
                    <a:pt x="765302" y="69793"/>
                  </a:cubicBezTo>
                  <a:cubicBezTo>
                    <a:pt x="765302" y="108339"/>
                    <a:pt x="734055" y="139586"/>
                    <a:pt x="695509" y="139586"/>
                  </a:cubicBezTo>
                  <a:lnTo>
                    <a:pt x="629539" y="139586"/>
                  </a:lnTo>
                  <a:lnTo>
                    <a:pt x="629539" y="2013971"/>
                  </a:lnTo>
                  <a:cubicBezTo>
                    <a:pt x="629539" y="2148786"/>
                    <a:pt x="520249" y="2258076"/>
                    <a:pt x="385434" y="2258076"/>
                  </a:cubicBezTo>
                  <a:cubicBezTo>
                    <a:pt x="250619" y="2258076"/>
                    <a:pt x="141329" y="2148786"/>
                    <a:pt x="141329" y="2013971"/>
                  </a:cubicBezTo>
                  <a:lnTo>
                    <a:pt x="141329" y="139586"/>
                  </a:lnTo>
                  <a:lnTo>
                    <a:pt x="69793" y="139586"/>
                  </a:lnTo>
                  <a:cubicBezTo>
                    <a:pt x="31247" y="139586"/>
                    <a:pt x="0" y="108339"/>
                    <a:pt x="0" y="69793"/>
                  </a:cubicBezTo>
                  <a:cubicBezTo>
                    <a:pt x="0" y="31247"/>
                    <a:pt x="31247" y="0"/>
                    <a:pt x="697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7" name="Rectangle: Top Corners Rounded 2076">
              <a:extLst>
                <a:ext uri="{FF2B5EF4-FFF2-40B4-BE49-F238E27FC236}">
                  <a16:creationId xmlns:a16="http://schemas.microsoft.com/office/drawing/2014/main" id="{F99FDF7D-41BB-419A-87E9-B79D99DEA1E3}"/>
                </a:ext>
              </a:extLst>
            </p:cNvPr>
            <p:cNvSpPr/>
            <p:nvPr/>
          </p:nvSpPr>
          <p:spPr>
            <a:xfrm>
              <a:off x="6995980" y="2912624"/>
              <a:ext cx="311399" cy="1641300"/>
            </a:xfrm>
            <a:prstGeom prst="round2SameRect">
              <a:avLst>
                <a:gd name="adj1" fmla="val 0"/>
                <a:gd name="adj2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8" name="Rectangle: Rounded Corners 2077">
              <a:extLst>
                <a:ext uri="{FF2B5EF4-FFF2-40B4-BE49-F238E27FC236}">
                  <a16:creationId xmlns:a16="http://schemas.microsoft.com/office/drawing/2014/main" id="{AB01C70D-62CE-464F-BEB7-1B08B555BCAD}"/>
                </a:ext>
              </a:extLst>
            </p:cNvPr>
            <p:cNvSpPr/>
            <p:nvPr/>
          </p:nvSpPr>
          <p:spPr>
            <a:xfrm>
              <a:off x="7053819" y="2966506"/>
              <a:ext cx="45719" cy="1008265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9" name="Freeform: Shape 2078">
              <a:extLst>
                <a:ext uri="{FF2B5EF4-FFF2-40B4-BE49-F238E27FC236}">
                  <a16:creationId xmlns:a16="http://schemas.microsoft.com/office/drawing/2014/main" id="{26409465-79EA-4DF7-BEBC-07A98E5E7E09}"/>
                </a:ext>
              </a:extLst>
            </p:cNvPr>
            <p:cNvSpPr/>
            <p:nvPr/>
          </p:nvSpPr>
          <p:spPr>
            <a:xfrm>
              <a:off x="6993835" y="2912623"/>
              <a:ext cx="312454" cy="1636696"/>
            </a:xfrm>
            <a:custGeom>
              <a:avLst/>
              <a:gdLst>
                <a:gd name="connsiteX0" fmla="*/ 563880 w 561975"/>
                <a:gd name="connsiteY0" fmla="*/ 0 h 2914650"/>
                <a:gd name="connsiteX1" fmla="*/ 515302 w 561975"/>
                <a:gd name="connsiteY1" fmla="*/ 18098 h 2914650"/>
                <a:gd name="connsiteX2" fmla="*/ 129540 w 561975"/>
                <a:gd name="connsiteY2" fmla="*/ 18098 h 2914650"/>
                <a:gd name="connsiteX3" fmla="*/ 77152 w 561975"/>
                <a:gd name="connsiteY3" fmla="*/ 68580 h 2914650"/>
                <a:gd name="connsiteX4" fmla="*/ 78105 w 561975"/>
                <a:gd name="connsiteY4" fmla="*/ 2727960 h 2914650"/>
                <a:gd name="connsiteX5" fmla="*/ 160020 w 561975"/>
                <a:gd name="connsiteY5" fmla="*/ 2880360 h 2914650"/>
                <a:gd name="connsiteX6" fmla="*/ 201930 w 561975"/>
                <a:gd name="connsiteY6" fmla="*/ 2922270 h 2914650"/>
                <a:gd name="connsiteX7" fmla="*/ 10477 w 561975"/>
                <a:gd name="connsiteY7" fmla="*/ 2685098 h 2914650"/>
                <a:gd name="connsiteX8" fmla="*/ 10477 w 561975"/>
                <a:gd name="connsiteY8" fmla="*/ 79058 h 2914650"/>
                <a:gd name="connsiteX9" fmla="*/ 0 w 561975"/>
                <a:gd name="connsiteY9" fmla="*/ 953 h 2914650"/>
                <a:gd name="connsiteX10" fmla="*/ 563880 w 561975"/>
                <a:gd name="connsiteY10" fmla="*/ 0 h 2914650"/>
                <a:gd name="connsiteX0" fmla="*/ 563880 w 563881"/>
                <a:gd name="connsiteY0" fmla="*/ 0 h 2922269"/>
                <a:gd name="connsiteX1" fmla="*/ 515302 w 563881"/>
                <a:gd name="connsiteY1" fmla="*/ 18098 h 2922269"/>
                <a:gd name="connsiteX2" fmla="*/ 129540 w 563881"/>
                <a:gd name="connsiteY2" fmla="*/ 18098 h 2922269"/>
                <a:gd name="connsiteX3" fmla="*/ 77152 w 563881"/>
                <a:gd name="connsiteY3" fmla="*/ 68580 h 2922269"/>
                <a:gd name="connsiteX4" fmla="*/ 78105 w 563881"/>
                <a:gd name="connsiteY4" fmla="*/ 2727960 h 2922269"/>
                <a:gd name="connsiteX5" fmla="*/ 160020 w 563881"/>
                <a:gd name="connsiteY5" fmla="*/ 2880360 h 2922269"/>
                <a:gd name="connsiteX6" fmla="*/ 201930 w 563881"/>
                <a:gd name="connsiteY6" fmla="*/ 2922270 h 2922269"/>
                <a:gd name="connsiteX7" fmla="*/ 10477 w 563881"/>
                <a:gd name="connsiteY7" fmla="*/ 2685098 h 2922269"/>
                <a:gd name="connsiteX8" fmla="*/ 0 w 563881"/>
                <a:gd name="connsiteY8" fmla="*/ 953 h 2922269"/>
                <a:gd name="connsiteX9" fmla="*/ 563880 w 563881"/>
                <a:gd name="connsiteY9" fmla="*/ 0 h 2922269"/>
                <a:gd name="connsiteX0" fmla="*/ 570944 w 570943"/>
                <a:gd name="connsiteY0" fmla="*/ 0 h 2992706"/>
                <a:gd name="connsiteX1" fmla="*/ 522366 w 570943"/>
                <a:gd name="connsiteY1" fmla="*/ 18098 h 2992706"/>
                <a:gd name="connsiteX2" fmla="*/ 136604 w 570943"/>
                <a:gd name="connsiteY2" fmla="*/ 18098 h 2992706"/>
                <a:gd name="connsiteX3" fmla="*/ 84216 w 570943"/>
                <a:gd name="connsiteY3" fmla="*/ 68580 h 2992706"/>
                <a:gd name="connsiteX4" fmla="*/ 85169 w 570943"/>
                <a:gd name="connsiteY4" fmla="*/ 2727960 h 2992706"/>
                <a:gd name="connsiteX5" fmla="*/ 167084 w 570943"/>
                <a:gd name="connsiteY5" fmla="*/ 2880360 h 2992706"/>
                <a:gd name="connsiteX6" fmla="*/ 213429 w 570943"/>
                <a:gd name="connsiteY6" fmla="*/ 2953324 h 2992706"/>
                <a:gd name="connsiteX7" fmla="*/ 17541 w 570943"/>
                <a:gd name="connsiteY7" fmla="*/ 2685098 h 2992706"/>
                <a:gd name="connsiteX8" fmla="*/ 7064 w 570943"/>
                <a:gd name="connsiteY8" fmla="*/ 953 h 2992706"/>
                <a:gd name="connsiteX9" fmla="*/ 570944 w 570943"/>
                <a:gd name="connsiteY9" fmla="*/ 0 h 2992706"/>
                <a:gd name="connsiteX0" fmla="*/ 570944 w 570945"/>
                <a:gd name="connsiteY0" fmla="*/ 0 h 2986009"/>
                <a:gd name="connsiteX1" fmla="*/ 522366 w 570945"/>
                <a:gd name="connsiteY1" fmla="*/ 18098 h 2986009"/>
                <a:gd name="connsiteX2" fmla="*/ 136604 w 570945"/>
                <a:gd name="connsiteY2" fmla="*/ 18098 h 2986009"/>
                <a:gd name="connsiteX3" fmla="*/ 84216 w 570945"/>
                <a:gd name="connsiteY3" fmla="*/ 68580 h 2986009"/>
                <a:gd name="connsiteX4" fmla="*/ 85169 w 570945"/>
                <a:gd name="connsiteY4" fmla="*/ 2727960 h 2986009"/>
                <a:gd name="connsiteX5" fmla="*/ 167084 w 570945"/>
                <a:gd name="connsiteY5" fmla="*/ 2880360 h 2986009"/>
                <a:gd name="connsiteX6" fmla="*/ 213429 w 570945"/>
                <a:gd name="connsiteY6" fmla="*/ 2953324 h 2986009"/>
                <a:gd name="connsiteX7" fmla="*/ 17541 w 570945"/>
                <a:gd name="connsiteY7" fmla="*/ 2685098 h 2986009"/>
                <a:gd name="connsiteX8" fmla="*/ 7064 w 570945"/>
                <a:gd name="connsiteY8" fmla="*/ 953 h 2986009"/>
                <a:gd name="connsiteX9" fmla="*/ 570944 w 570945"/>
                <a:gd name="connsiteY9" fmla="*/ 0 h 2986009"/>
                <a:gd name="connsiteX0" fmla="*/ 563880 w 563880"/>
                <a:gd name="connsiteY0" fmla="*/ 0 h 2953325"/>
                <a:gd name="connsiteX1" fmla="*/ 515302 w 563880"/>
                <a:gd name="connsiteY1" fmla="*/ 18098 h 2953325"/>
                <a:gd name="connsiteX2" fmla="*/ 129540 w 563880"/>
                <a:gd name="connsiteY2" fmla="*/ 18098 h 2953325"/>
                <a:gd name="connsiteX3" fmla="*/ 77152 w 563880"/>
                <a:gd name="connsiteY3" fmla="*/ 68580 h 2953325"/>
                <a:gd name="connsiteX4" fmla="*/ 78105 w 563880"/>
                <a:gd name="connsiteY4" fmla="*/ 2727960 h 2953325"/>
                <a:gd name="connsiteX5" fmla="*/ 160020 w 563880"/>
                <a:gd name="connsiteY5" fmla="*/ 2880360 h 2953325"/>
                <a:gd name="connsiteX6" fmla="*/ 206365 w 563880"/>
                <a:gd name="connsiteY6" fmla="*/ 2953324 h 2953325"/>
                <a:gd name="connsiteX7" fmla="*/ 10477 w 563880"/>
                <a:gd name="connsiteY7" fmla="*/ 2685098 h 2953325"/>
                <a:gd name="connsiteX8" fmla="*/ 0 w 563880"/>
                <a:gd name="connsiteY8" fmla="*/ 953 h 2953325"/>
                <a:gd name="connsiteX9" fmla="*/ 563880 w 563880"/>
                <a:gd name="connsiteY9" fmla="*/ 0 h 2953325"/>
                <a:gd name="connsiteX0" fmla="*/ 563880 w 563880"/>
                <a:gd name="connsiteY0" fmla="*/ 0 h 3023716"/>
                <a:gd name="connsiteX1" fmla="*/ 515302 w 563880"/>
                <a:gd name="connsiteY1" fmla="*/ 18098 h 3023716"/>
                <a:gd name="connsiteX2" fmla="*/ 129540 w 563880"/>
                <a:gd name="connsiteY2" fmla="*/ 18098 h 3023716"/>
                <a:gd name="connsiteX3" fmla="*/ 77152 w 563880"/>
                <a:gd name="connsiteY3" fmla="*/ 68580 h 3023716"/>
                <a:gd name="connsiteX4" fmla="*/ 78105 w 563880"/>
                <a:gd name="connsiteY4" fmla="*/ 2727960 h 3023716"/>
                <a:gd name="connsiteX5" fmla="*/ 206365 w 563880"/>
                <a:gd name="connsiteY5" fmla="*/ 2953324 h 3023716"/>
                <a:gd name="connsiteX6" fmla="*/ 10477 w 563880"/>
                <a:gd name="connsiteY6" fmla="*/ 2685098 h 3023716"/>
                <a:gd name="connsiteX7" fmla="*/ 0 w 563880"/>
                <a:gd name="connsiteY7" fmla="*/ 953 h 3023716"/>
                <a:gd name="connsiteX8" fmla="*/ 563880 w 563880"/>
                <a:gd name="connsiteY8" fmla="*/ 0 h 3023716"/>
                <a:gd name="connsiteX0" fmla="*/ 563880 w 563880"/>
                <a:gd name="connsiteY0" fmla="*/ 0 h 2953707"/>
                <a:gd name="connsiteX1" fmla="*/ 515302 w 563880"/>
                <a:gd name="connsiteY1" fmla="*/ 18098 h 2953707"/>
                <a:gd name="connsiteX2" fmla="*/ 129540 w 563880"/>
                <a:gd name="connsiteY2" fmla="*/ 18098 h 2953707"/>
                <a:gd name="connsiteX3" fmla="*/ 77152 w 563880"/>
                <a:gd name="connsiteY3" fmla="*/ 68580 h 2953707"/>
                <a:gd name="connsiteX4" fmla="*/ 78105 w 563880"/>
                <a:gd name="connsiteY4" fmla="*/ 2727960 h 2953707"/>
                <a:gd name="connsiteX5" fmla="*/ 206365 w 563880"/>
                <a:gd name="connsiteY5" fmla="*/ 2953324 h 2953707"/>
                <a:gd name="connsiteX6" fmla="*/ 10477 w 563880"/>
                <a:gd name="connsiteY6" fmla="*/ 2685098 h 2953707"/>
                <a:gd name="connsiteX7" fmla="*/ 0 w 563880"/>
                <a:gd name="connsiteY7" fmla="*/ 953 h 2953707"/>
                <a:gd name="connsiteX8" fmla="*/ 563880 w 563880"/>
                <a:gd name="connsiteY8" fmla="*/ 0 h 2953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3880" h="2953707">
                  <a:moveTo>
                    <a:pt x="563880" y="0"/>
                  </a:moveTo>
                  <a:cubicBezTo>
                    <a:pt x="555307" y="25718"/>
                    <a:pt x="532448" y="18098"/>
                    <a:pt x="515302" y="18098"/>
                  </a:cubicBezTo>
                  <a:lnTo>
                    <a:pt x="129540" y="18098"/>
                  </a:lnTo>
                  <a:cubicBezTo>
                    <a:pt x="91440" y="17145"/>
                    <a:pt x="77152" y="27623"/>
                    <a:pt x="77152" y="68580"/>
                  </a:cubicBezTo>
                  <a:cubicBezTo>
                    <a:pt x="78105" y="955358"/>
                    <a:pt x="65004" y="2246865"/>
                    <a:pt x="78105" y="2727960"/>
                  </a:cubicBezTo>
                  <a:cubicBezTo>
                    <a:pt x="81896" y="2867178"/>
                    <a:pt x="217636" y="2960468"/>
                    <a:pt x="206365" y="2953324"/>
                  </a:cubicBezTo>
                  <a:cubicBezTo>
                    <a:pt x="75247" y="2906053"/>
                    <a:pt x="13818" y="2853333"/>
                    <a:pt x="10477" y="2685098"/>
                  </a:cubicBezTo>
                  <a:cubicBezTo>
                    <a:pt x="683" y="2191933"/>
                    <a:pt x="3492" y="895668"/>
                    <a:pt x="0" y="953"/>
                  </a:cubicBezTo>
                  <a:lnTo>
                    <a:pt x="563880" y="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080" name="TextBox 2079">
            <a:extLst>
              <a:ext uri="{FF2B5EF4-FFF2-40B4-BE49-F238E27FC236}">
                <a16:creationId xmlns:a16="http://schemas.microsoft.com/office/drawing/2014/main" id="{E854936A-F8BF-462D-B03B-D15EFBF44D3D}"/>
              </a:ext>
            </a:extLst>
          </p:cNvPr>
          <p:cNvSpPr txBox="1"/>
          <p:nvPr/>
        </p:nvSpPr>
        <p:spPr>
          <a:xfrm>
            <a:off x="1013020" y="2419799"/>
            <a:ext cx="885002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400" b="1" dirty="0">
                <a:cs typeface="Arial" pitchFamily="34" charset="0"/>
              </a:rPr>
              <a:t>85%</a:t>
            </a:r>
            <a:endParaRPr lang="ko-KR" altLang="en-US" sz="2400" b="1" dirty="0">
              <a:cs typeface="Arial" pitchFamily="34" charset="0"/>
            </a:endParaRPr>
          </a:p>
        </p:txBody>
      </p:sp>
      <p:sp>
        <p:nvSpPr>
          <p:cNvPr id="2081" name="TextBox 2080">
            <a:extLst>
              <a:ext uri="{FF2B5EF4-FFF2-40B4-BE49-F238E27FC236}">
                <a16:creationId xmlns:a16="http://schemas.microsoft.com/office/drawing/2014/main" id="{7E63A986-6DAA-4039-95ED-EE68CE92811B}"/>
              </a:ext>
            </a:extLst>
          </p:cNvPr>
          <p:cNvSpPr txBox="1"/>
          <p:nvPr/>
        </p:nvSpPr>
        <p:spPr>
          <a:xfrm>
            <a:off x="2338973" y="2419799"/>
            <a:ext cx="893136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400" b="1" dirty="0">
                <a:cs typeface="Arial" pitchFamily="34" charset="0"/>
              </a:rPr>
              <a:t>35%</a:t>
            </a:r>
            <a:endParaRPr lang="ko-KR" altLang="en-US" sz="2400" b="1" dirty="0">
              <a:cs typeface="Arial" pitchFamily="34" charset="0"/>
            </a:endParaRPr>
          </a:p>
        </p:txBody>
      </p:sp>
      <p:sp>
        <p:nvSpPr>
          <p:cNvPr id="2082" name="TextBox 2081">
            <a:extLst>
              <a:ext uri="{FF2B5EF4-FFF2-40B4-BE49-F238E27FC236}">
                <a16:creationId xmlns:a16="http://schemas.microsoft.com/office/drawing/2014/main" id="{639AE0A0-7F45-4B5F-9588-96DEA0B13900}"/>
              </a:ext>
            </a:extLst>
          </p:cNvPr>
          <p:cNvSpPr txBox="1"/>
          <p:nvPr/>
        </p:nvSpPr>
        <p:spPr>
          <a:xfrm>
            <a:off x="3673061" y="2419799"/>
            <a:ext cx="901271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400" b="1" dirty="0">
                <a:cs typeface="Arial" pitchFamily="34" charset="0"/>
              </a:rPr>
              <a:t>65%</a:t>
            </a:r>
            <a:endParaRPr lang="ko-KR" altLang="en-US" sz="2400" b="1" dirty="0">
              <a:cs typeface="Arial" pitchFamily="34" charset="0"/>
            </a:endParaRPr>
          </a:p>
        </p:txBody>
      </p:sp>
      <p:sp>
        <p:nvSpPr>
          <p:cNvPr id="2083" name="TextBox 2082">
            <a:extLst>
              <a:ext uri="{FF2B5EF4-FFF2-40B4-BE49-F238E27FC236}">
                <a16:creationId xmlns:a16="http://schemas.microsoft.com/office/drawing/2014/main" id="{3F7A1950-5A78-4786-BC35-94A1D7790A49}"/>
              </a:ext>
            </a:extLst>
          </p:cNvPr>
          <p:cNvSpPr txBox="1"/>
          <p:nvPr/>
        </p:nvSpPr>
        <p:spPr>
          <a:xfrm>
            <a:off x="5015283" y="2419799"/>
            <a:ext cx="901271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400" b="1" dirty="0">
                <a:cs typeface="Arial" pitchFamily="34" charset="0"/>
              </a:rPr>
              <a:t>45%</a:t>
            </a:r>
            <a:endParaRPr lang="ko-KR" altLang="en-US" sz="2400" b="1" dirty="0">
              <a:cs typeface="Arial" pitchFamily="34" charset="0"/>
            </a:endParaRPr>
          </a:p>
        </p:txBody>
      </p:sp>
      <p:sp>
        <p:nvSpPr>
          <p:cNvPr id="2084" name="TextBox 2083">
            <a:extLst>
              <a:ext uri="{FF2B5EF4-FFF2-40B4-BE49-F238E27FC236}">
                <a16:creationId xmlns:a16="http://schemas.microsoft.com/office/drawing/2014/main" id="{0220DEBF-04B9-4F83-92C4-FD3C5EFFF0A5}"/>
              </a:ext>
            </a:extLst>
          </p:cNvPr>
          <p:cNvSpPr txBox="1"/>
          <p:nvPr/>
        </p:nvSpPr>
        <p:spPr>
          <a:xfrm>
            <a:off x="812144" y="1662144"/>
            <a:ext cx="51044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Get a modern PowerPoint  Presentation that is beautifully designed. 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2085" name="Group 2084">
            <a:extLst>
              <a:ext uri="{FF2B5EF4-FFF2-40B4-BE49-F238E27FC236}">
                <a16:creationId xmlns:a16="http://schemas.microsoft.com/office/drawing/2014/main" id="{A8D5F9F6-5578-4472-8DFA-6B66066044D8}"/>
              </a:ext>
            </a:extLst>
          </p:cNvPr>
          <p:cNvGrpSpPr/>
          <p:nvPr/>
        </p:nvGrpSpPr>
        <p:grpSpPr>
          <a:xfrm>
            <a:off x="6641608" y="2876236"/>
            <a:ext cx="4733229" cy="742063"/>
            <a:chOff x="575693" y="4067337"/>
            <a:chExt cx="1625933" cy="867949"/>
          </a:xfrm>
        </p:grpSpPr>
        <p:sp>
          <p:nvSpPr>
            <p:cNvPr id="2086" name="TextBox 2085">
              <a:extLst>
                <a:ext uri="{FF2B5EF4-FFF2-40B4-BE49-F238E27FC236}">
                  <a16:creationId xmlns:a16="http://schemas.microsoft.com/office/drawing/2014/main" id="{1D10804C-1C2F-4AA4-A7F9-10A402CF347D}"/>
                </a:ext>
              </a:extLst>
            </p:cNvPr>
            <p:cNvSpPr txBox="1"/>
            <p:nvPr/>
          </p:nvSpPr>
          <p:spPr>
            <a:xfrm>
              <a:off x="578400" y="4395302"/>
              <a:ext cx="1623226" cy="539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87" name="TextBox 2086">
              <a:extLst>
                <a:ext uri="{FF2B5EF4-FFF2-40B4-BE49-F238E27FC236}">
                  <a16:creationId xmlns:a16="http://schemas.microsoft.com/office/drawing/2014/main" id="{7031A86D-191E-491D-8F3F-79005371E2A2}"/>
                </a:ext>
              </a:extLst>
            </p:cNvPr>
            <p:cNvSpPr txBox="1"/>
            <p:nvPr/>
          </p:nvSpPr>
          <p:spPr>
            <a:xfrm>
              <a:off x="575693" y="4067337"/>
              <a:ext cx="1625933" cy="32399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88" name="Group 2087">
            <a:extLst>
              <a:ext uri="{FF2B5EF4-FFF2-40B4-BE49-F238E27FC236}">
                <a16:creationId xmlns:a16="http://schemas.microsoft.com/office/drawing/2014/main" id="{78A58C5E-F072-4271-9D7D-CF1EA6F6D5C5}"/>
              </a:ext>
            </a:extLst>
          </p:cNvPr>
          <p:cNvGrpSpPr/>
          <p:nvPr/>
        </p:nvGrpSpPr>
        <p:grpSpPr>
          <a:xfrm>
            <a:off x="6641608" y="3699150"/>
            <a:ext cx="4733229" cy="742063"/>
            <a:chOff x="575693" y="4067337"/>
            <a:chExt cx="1625933" cy="867949"/>
          </a:xfrm>
        </p:grpSpPr>
        <p:sp>
          <p:nvSpPr>
            <p:cNvPr id="2089" name="TextBox 2088">
              <a:extLst>
                <a:ext uri="{FF2B5EF4-FFF2-40B4-BE49-F238E27FC236}">
                  <a16:creationId xmlns:a16="http://schemas.microsoft.com/office/drawing/2014/main" id="{492D65BC-47E4-4BD1-ACE7-2CF4800BCA58}"/>
                </a:ext>
              </a:extLst>
            </p:cNvPr>
            <p:cNvSpPr txBox="1"/>
            <p:nvPr/>
          </p:nvSpPr>
          <p:spPr>
            <a:xfrm>
              <a:off x="578400" y="4395302"/>
              <a:ext cx="1623226" cy="539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90" name="TextBox 2089">
              <a:extLst>
                <a:ext uri="{FF2B5EF4-FFF2-40B4-BE49-F238E27FC236}">
                  <a16:creationId xmlns:a16="http://schemas.microsoft.com/office/drawing/2014/main" id="{D5161B7C-7D44-4DAE-92FE-B3E5A7D0BBFF}"/>
                </a:ext>
              </a:extLst>
            </p:cNvPr>
            <p:cNvSpPr txBox="1"/>
            <p:nvPr/>
          </p:nvSpPr>
          <p:spPr>
            <a:xfrm>
              <a:off x="575693" y="4067337"/>
              <a:ext cx="1625933" cy="32399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91" name="Group 2090">
            <a:extLst>
              <a:ext uri="{FF2B5EF4-FFF2-40B4-BE49-F238E27FC236}">
                <a16:creationId xmlns:a16="http://schemas.microsoft.com/office/drawing/2014/main" id="{0B378932-32F6-42C0-8A44-887FD3FADDCB}"/>
              </a:ext>
            </a:extLst>
          </p:cNvPr>
          <p:cNvGrpSpPr/>
          <p:nvPr/>
        </p:nvGrpSpPr>
        <p:grpSpPr>
          <a:xfrm>
            <a:off x="6641608" y="4522062"/>
            <a:ext cx="4733229" cy="742063"/>
            <a:chOff x="575693" y="4067337"/>
            <a:chExt cx="1625933" cy="867949"/>
          </a:xfrm>
        </p:grpSpPr>
        <p:sp>
          <p:nvSpPr>
            <p:cNvPr id="2092" name="TextBox 2091">
              <a:extLst>
                <a:ext uri="{FF2B5EF4-FFF2-40B4-BE49-F238E27FC236}">
                  <a16:creationId xmlns:a16="http://schemas.microsoft.com/office/drawing/2014/main" id="{90D55358-A2DC-4F22-B8D2-450F61190625}"/>
                </a:ext>
              </a:extLst>
            </p:cNvPr>
            <p:cNvSpPr txBox="1"/>
            <p:nvPr/>
          </p:nvSpPr>
          <p:spPr>
            <a:xfrm>
              <a:off x="578400" y="4395302"/>
              <a:ext cx="1623226" cy="539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93" name="TextBox 2092">
              <a:extLst>
                <a:ext uri="{FF2B5EF4-FFF2-40B4-BE49-F238E27FC236}">
                  <a16:creationId xmlns:a16="http://schemas.microsoft.com/office/drawing/2014/main" id="{5DD77AAC-C626-4D29-92D8-16F39BD91B51}"/>
                </a:ext>
              </a:extLst>
            </p:cNvPr>
            <p:cNvSpPr txBox="1"/>
            <p:nvPr/>
          </p:nvSpPr>
          <p:spPr>
            <a:xfrm>
              <a:off x="575693" y="4067337"/>
              <a:ext cx="1625933" cy="32399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94" name="Group 2093">
            <a:extLst>
              <a:ext uri="{FF2B5EF4-FFF2-40B4-BE49-F238E27FC236}">
                <a16:creationId xmlns:a16="http://schemas.microsoft.com/office/drawing/2014/main" id="{B6E30C77-2E53-40BF-927C-5E2568380C56}"/>
              </a:ext>
            </a:extLst>
          </p:cNvPr>
          <p:cNvGrpSpPr/>
          <p:nvPr/>
        </p:nvGrpSpPr>
        <p:grpSpPr>
          <a:xfrm>
            <a:off x="6641608" y="5344974"/>
            <a:ext cx="4733229" cy="742063"/>
            <a:chOff x="575693" y="4067337"/>
            <a:chExt cx="1625933" cy="867949"/>
          </a:xfrm>
        </p:grpSpPr>
        <p:sp>
          <p:nvSpPr>
            <p:cNvPr id="2095" name="TextBox 2094">
              <a:extLst>
                <a:ext uri="{FF2B5EF4-FFF2-40B4-BE49-F238E27FC236}">
                  <a16:creationId xmlns:a16="http://schemas.microsoft.com/office/drawing/2014/main" id="{F412D62B-97FA-428F-A1A0-8297DE8F4CCC}"/>
                </a:ext>
              </a:extLst>
            </p:cNvPr>
            <p:cNvSpPr txBox="1"/>
            <p:nvPr/>
          </p:nvSpPr>
          <p:spPr>
            <a:xfrm>
              <a:off x="578400" y="4395302"/>
              <a:ext cx="1623226" cy="539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96" name="TextBox 2095">
              <a:extLst>
                <a:ext uri="{FF2B5EF4-FFF2-40B4-BE49-F238E27FC236}">
                  <a16:creationId xmlns:a16="http://schemas.microsoft.com/office/drawing/2014/main" id="{73DA639C-4BAB-410E-A2E9-DDBF63116E97}"/>
                </a:ext>
              </a:extLst>
            </p:cNvPr>
            <p:cNvSpPr txBox="1"/>
            <p:nvPr/>
          </p:nvSpPr>
          <p:spPr>
            <a:xfrm>
              <a:off x="575693" y="4067337"/>
              <a:ext cx="1625933" cy="323990"/>
            </a:xfrm>
            <a:prstGeom prst="rect">
              <a:avLst/>
            </a:prstGeom>
            <a:noFill/>
          </p:spPr>
          <p:txBody>
            <a:bodyPr wrap="square" lIns="90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97" name="TextBox 2096">
            <a:extLst>
              <a:ext uri="{FF2B5EF4-FFF2-40B4-BE49-F238E27FC236}">
                <a16:creationId xmlns:a16="http://schemas.microsoft.com/office/drawing/2014/main" id="{423D6559-6C94-4954-963E-1F28008EB19B}"/>
              </a:ext>
            </a:extLst>
          </p:cNvPr>
          <p:cNvSpPr txBox="1"/>
          <p:nvPr/>
        </p:nvSpPr>
        <p:spPr>
          <a:xfrm>
            <a:off x="6641608" y="1797088"/>
            <a:ext cx="4838734" cy="1015663"/>
          </a:xfrm>
          <a:prstGeom prst="rect">
            <a:avLst/>
          </a:prstGeom>
          <a:noFill/>
        </p:spPr>
        <p:txBody>
          <a:bodyPr wrap="square" lIns="72000" rIns="10800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Example Text : Get a modern PowerPoint  Presentation that is beautifully designed. I hope and I believe that this Template will your Time, Money and Reputation.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11263</TotalTime>
  <Words>187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85</cp:revision>
  <dcterms:created xsi:type="dcterms:W3CDTF">2018-02-18T19:39:47Z</dcterms:created>
  <dcterms:modified xsi:type="dcterms:W3CDTF">2020-08-31T07:29:09Z</dcterms:modified>
</cp:coreProperties>
</file>