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72" y="132"/>
      </p:cViewPr>
      <p:guideLst>
        <p:guide orient="horz" pos="213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 rot="16200000">
            <a:off x="8632676" y="3298675"/>
            <a:ext cx="6858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6713" y="200176"/>
            <a:ext cx="3771900" cy="2115733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905607" y="2467513"/>
            <a:ext cx="3025077" cy="1249908"/>
          </a:xfrm>
        </p:spPr>
        <p:txBody>
          <a:bodyPr/>
          <a:lstStyle/>
          <a:p>
            <a:pPr algn="r"/>
            <a:r>
              <a:rPr lang="en-US" sz="2000" dirty="0"/>
              <a:t>You can download </a:t>
            </a:r>
          </a:p>
          <a:p>
            <a:pPr algn="r"/>
            <a:r>
              <a:rPr lang="en-US" sz="2000" dirty="0"/>
              <a:t>professional PowerPoint </a:t>
            </a:r>
          </a:p>
          <a:p>
            <a:pPr algn="r"/>
            <a:r>
              <a:rPr lang="en-US" sz="2000" dirty="0"/>
              <a:t>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 rot="16200000">
            <a:off x="8639889" y="3305888"/>
            <a:ext cx="68580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5DE38F36-97C5-481B-8C6C-13A22D404F81}"/>
              </a:ext>
            </a:extLst>
          </p:cNvPr>
          <p:cNvSpPr/>
          <p:nvPr/>
        </p:nvSpPr>
        <p:spPr>
          <a:xfrm>
            <a:off x="8926651" y="3032015"/>
            <a:ext cx="694703" cy="826382"/>
          </a:xfrm>
          <a:custGeom>
            <a:avLst/>
            <a:gdLst>
              <a:gd name="connsiteX0" fmla="*/ 673761 w 694703"/>
              <a:gd name="connsiteY0" fmla="*/ 470357 h 826382"/>
              <a:gd name="connsiteX1" fmla="*/ 682077 w 694703"/>
              <a:gd name="connsiteY1" fmla="*/ 501974 h 826382"/>
              <a:gd name="connsiteX2" fmla="*/ 688499 w 694703"/>
              <a:gd name="connsiteY2" fmla="*/ 509631 h 826382"/>
              <a:gd name="connsiteX3" fmla="*/ 692247 w 694703"/>
              <a:gd name="connsiteY3" fmla="*/ 509597 h 826382"/>
              <a:gd name="connsiteX4" fmla="*/ 694703 w 694703"/>
              <a:gd name="connsiteY4" fmla="*/ 540128 h 826382"/>
              <a:gd name="connsiteX5" fmla="*/ 654501 w 694703"/>
              <a:gd name="connsiteY5" fmla="*/ 668065 h 826382"/>
              <a:gd name="connsiteX6" fmla="*/ 640969 w 694703"/>
              <a:gd name="connsiteY6" fmla="*/ 684373 h 826382"/>
              <a:gd name="connsiteX7" fmla="*/ 641538 w 694703"/>
              <a:gd name="connsiteY7" fmla="*/ 680602 h 826382"/>
              <a:gd name="connsiteX8" fmla="*/ 673761 w 694703"/>
              <a:gd name="connsiteY8" fmla="*/ 470357 h 826382"/>
              <a:gd name="connsiteX9" fmla="*/ 351329 w 694703"/>
              <a:gd name="connsiteY9" fmla="*/ 348333 h 826382"/>
              <a:gd name="connsiteX10" fmla="*/ 380394 w 694703"/>
              <a:gd name="connsiteY10" fmla="*/ 721237 h 826382"/>
              <a:gd name="connsiteX11" fmla="*/ 386652 w 694703"/>
              <a:gd name="connsiteY11" fmla="*/ 728483 h 826382"/>
              <a:gd name="connsiteX12" fmla="*/ 393733 w 694703"/>
              <a:gd name="connsiteY12" fmla="*/ 721237 h 826382"/>
              <a:gd name="connsiteX13" fmla="*/ 431690 w 694703"/>
              <a:gd name="connsiteY13" fmla="*/ 473897 h 826382"/>
              <a:gd name="connsiteX14" fmla="*/ 440253 w 694703"/>
              <a:gd name="connsiteY14" fmla="*/ 504691 h 826382"/>
              <a:gd name="connsiteX15" fmla="*/ 446346 w 694703"/>
              <a:gd name="connsiteY15" fmla="*/ 510537 h 826382"/>
              <a:gd name="connsiteX16" fmla="*/ 534858 w 694703"/>
              <a:gd name="connsiteY16" fmla="*/ 510702 h 826382"/>
              <a:gd name="connsiteX17" fmla="*/ 542598 w 694703"/>
              <a:gd name="connsiteY17" fmla="*/ 517783 h 826382"/>
              <a:gd name="connsiteX18" fmla="*/ 559889 w 694703"/>
              <a:gd name="connsiteY18" fmla="*/ 551294 h 826382"/>
              <a:gd name="connsiteX19" fmla="*/ 568616 w 694703"/>
              <a:gd name="connsiteY19" fmla="*/ 556317 h 826382"/>
              <a:gd name="connsiteX20" fmla="*/ 575615 w 694703"/>
              <a:gd name="connsiteY20" fmla="*/ 548495 h 826382"/>
              <a:gd name="connsiteX21" fmla="*/ 591918 w 694703"/>
              <a:gd name="connsiteY21" fmla="*/ 353356 h 826382"/>
              <a:gd name="connsiteX22" fmla="*/ 620020 w 694703"/>
              <a:gd name="connsiteY22" fmla="*/ 704057 h 826382"/>
              <a:gd name="connsiteX23" fmla="*/ 620433 w 694703"/>
              <a:gd name="connsiteY23" fmla="*/ 709124 h 826382"/>
              <a:gd name="connsiteX24" fmla="*/ 609348 w 694703"/>
              <a:gd name="connsiteY24" fmla="*/ 722484 h 826382"/>
              <a:gd name="connsiteX25" fmla="*/ 549006 w 694703"/>
              <a:gd name="connsiteY25" fmla="*/ 769251 h 826382"/>
              <a:gd name="connsiteX26" fmla="*/ 61739 w 694703"/>
              <a:gd name="connsiteY26" fmla="*/ 695497 h 826382"/>
              <a:gd name="connsiteX27" fmla="*/ 0 w 694703"/>
              <a:gd name="connsiteY27" fmla="*/ 555619 h 826382"/>
              <a:gd name="connsiteX28" fmla="*/ 2187 w 694703"/>
              <a:gd name="connsiteY28" fmla="*/ 511607 h 826382"/>
              <a:gd name="connsiteX29" fmla="*/ 5586 w 694703"/>
              <a:gd name="connsiteY29" fmla="*/ 511608 h 826382"/>
              <a:gd name="connsiteX30" fmla="*/ 57304 w 694703"/>
              <a:gd name="connsiteY30" fmla="*/ 511443 h 826382"/>
              <a:gd name="connsiteX31" fmla="*/ 65538 w 694703"/>
              <a:gd name="connsiteY31" fmla="*/ 519512 h 826382"/>
              <a:gd name="connsiteX32" fmla="*/ 84640 w 694703"/>
              <a:gd name="connsiteY32" fmla="*/ 556564 h 826382"/>
              <a:gd name="connsiteX33" fmla="*/ 93697 w 694703"/>
              <a:gd name="connsiteY33" fmla="*/ 555740 h 826382"/>
              <a:gd name="connsiteX34" fmla="*/ 115105 w 694703"/>
              <a:gd name="connsiteY34" fmla="*/ 354344 h 826382"/>
              <a:gd name="connsiteX35" fmla="*/ 144087 w 694703"/>
              <a:gd name="connsiteY35" fmla="*/ 717779 h 826382"/>
              <a:gd name="connsiteX36" fmla="*/ 145322 w 694703"/>
              <a:gd name="connsiteY36" fmla="*/ 725848 h 826382"/>
              <a:gd name="connsiteX37" fmla="*/ 153062 w 694703"/>
              <a:gd name="connsiteY37" fmla="*/ 728648 h 826382"/>
              <a:gd name="connsiteX38" fmla="*/ 158002 w 694703"/>
              <a:gd name="connsiteY38" fmla="*/ 722637 h 826382"/>
              <a:gd name="connsiteX39" fmla="*/ 195630 w 694703"/>
              <a:gd name="connsiteY39" fmla="*/ 472991 h 826382"/>
              <a:gd name="connsiteX40" fmla="*/ 196453 w 694703"/>
              <a:gd name="connsiteY40" fmla="*/ 472745 h 826382"/>
              <a:gd name="connsiteX41" fmla="*/ 204769 w 694703"/>
              <a:gd name="connsiteY41" fmla="*/ 506009 h 826382"/>
              <a:gd name="connsiteX42" fmla="*/ 209957 w 694703"/>
              <a:gd name="connsiteY42" fmla="*/ 510537 h 826382"/>
              <a:gd name="connsiteX43" fmla="*/ 294023 w 694703"/>
              <a:gd name="connsiteY43" fmla="*/ 510784 h 826382"/>
              <a:gd name="connsiteX44" fmla="*/ 300363 w 694703"/>
              <a:gd name="connsiteY44" fmla="*/ 516712 h 826382"/>
              <a:gd name="connsiteX45" fmla="*/ 316336 w 694703"/>
              <a:gd name="connsiteY45" fmla="*/ 548412 h 826382"/>
              <a:gd name="connsiteX46" fmla="*/ 324570 w 694703"/>
              <a:gd name="connsiteY46" fmla="*/ 555740 h 826382"/>
              <a:gd name="connsiteX47" fmla="*/ 332556 w 694703"/>
              <a:gd name="connsiteY47" fmla="*/ 548742 h 826382"/>
              <a:gd name="connsiteX48" fmla="*/ 351329 w 694703"/>
              <a:gd name="connsiteY48" fmla="*/ 348333 h 826382"/>
              <a:gd name="connsiteX49" fmla="*/ 106425 w 694703"/>
              <a:gd name="connsiteY49" fmla="*/ 295712 h 826382"/>
              <a:gd name="connsiteX50" fmla="*/ 104796 w 694703"/>
              <a:gd name="connsiteY50" fmla="*/ 314027 h 826382"/>
              <a:gd name="connsiteX51" fmla="*/ 85216 w 694703"/>
              <a:gd name="connsiteY51" fmla="*/ 532192 h 826382"/>
              <a:gd name="connsiteX52" fmla="*/ 73524 w 694703"/>
              <a:gd name="connsiteY52" fmla="*/ 504115 h 826382"/>
              <a:gd name="connsiteX53" fmla="*/ 61668 w 694703"/>
              <a:gd name="connsiteY53" fmla="*/ 497528 h 826382"/>
              <a:gd name="connsiteX54" fmla="*/ 19717 w 694703"/>
              <a:gd name="connsiteY54" fmla="*/ 497765 h 826382"/>
              <a:gd name="connsiteX55" fmla="*/ 2872 w 694703"/>
              <a:gd name="connsiteY55" fmla="*/ 497835 h 826382"/>
              <a:gd name="connsiteX56" fmla="*/ 3675 w 694703"/>
              <a:gd name="connsiteY56" fmla="*/ 481685 h 826382"/>
              <a:gd name="connsiteX57" fmla="*/ 32117 w 694703"/>
              <a:gd name="connsiteY57" fmla="*/ 405313 h 826382"/>
              <a:gd name="connsiteX58" fmla="*/ 89398 w 694703"/>
              <a:gd name="connsiteY58" fmla="*/ 317124 h 826382"/>
              <a:gd name="connsiteX59" fmla="*/ 601507 w 694703"/>
              <a:gd name="connsiteY59" fmla="*/ 294952 h 826382"/>
              <a:gd name="connsiteX60" fmla="*/ 640294 w 694703"/>
              <a:gd name="connsiteY60" fmla="*/ 353322 h 826382"/>
              <a:gd name="connsiteX61" fmla="*/ 678833 w 694703"/>
              <a:gd name="connsiteY61" fmla="*/ 436976 h 826382"/>
              <a:gd name="connsiteX62" fmla="*/ 690099 w 694703"/>
              <a:gd name="connsiteY62" fmla="*/ 484410 h 826382"/>
              <a:gd name="connsiteX63" fmla="*/ 684094 w 694703"/>
              <a:gd name="connsiteY63" fmla="*/ 475153 h 826382"/>
              <a:gd name="connsiteX64" fmla="*/ 663551 w 694703"/>
              <a:gd name="connsiteY64" fmla="*/ 442692 h 826382"/>
              <a:gd name="connsiteX65" fmla="*/ 630616 w 694703"/>
              <a:gd name="connsiteY65" fmla="*/ 660143 h 826382"/>
              <a:gd name="connsiteX66" fmla="*/ 604587 w 694703"/>
              <a:gd name="connsiteY66" fmla="*/ 333800 h 826382"/>
              <a:gd name="connsiteX67" fmla="*/ 347087 w 694703"/>
              <a:gd name="connsiteY67" fmla="*/ 38 h 826382"/>
              <a:gd name="connsiteX68" fmla="*/ 359178 w 694703"/>
              <a:gd name="connsiteY68" fmla="*/ 7519 h 826382"/>
              <a:gd name="connsiteX69" fmla="*/ 578346 w 694703"/>
              <a:gd name="connsiteY69" fmla="*/ 260098 h 826382"/>
              <a:gd name="connsiteX70" fmla="*/ 586055 w 694703"/>
              <a:gd name="connsiteY70" fmla="*/ 271699 h 826382"/>
              <a:gd name="connsiteX71" fmla="*/ 584954 w 694703"/>
              <a:gd name="connsiteY71" fmla="*/ 282425 h 826382"/>
              <a:gd name="connsiteX72" fmla="*/ 561947 w 694703"/>
              <a:gd name="connsiteY72" fmla="*/ 523876 h 826382"/>
              <a:gd name="connsiteX73" fmla="*/ 549597 w 694703"/>
              <a:gd name="connsiteY73" fmla="*/ 501151 h 826382"/>
              <a:gd name="connsiteX74" fmla="*/ 542598 w 694703"/>
              <a:gd name="connsiteY74" fmla="*/ 496705 h 826382"/>
              <a:gd name="connsiteX75" fmla="*/ 453345 w 694703"/>
              <a:gd name="connsiteY75" fmla="*/ 497281 h 826382"/>
              <a:gd name="connsiteX76" fmla="*/ 436383 w 694703"/>
              <a:gd name="connsiteY76" fmla="*/ 432894 h 826382"/>
              <a:gd name="connsiteX77" fmla="*/ 429385 w 694703"/>
              <a:gd name="connsiteY77" fmla="*/ 427706 h 826382"/>
              <a:gd name="connsiteX78" fmla="*/ 423456 w 694703"/>
              <a:gd name="connsiteY78" fmla="*/ 434046 h 826382"/>
              <a:gd name="connsiteX79" fmla="*/ 389616 w 694703"/>
              <a:gd name="connsiteY79" fmla="*/ 659649 h 826382"/>
              <a:gd name="connsiteX80" fmla="*/ 357669 w 694703"/>
              <a:gd name="connsiteY80" fmla="*/ 269537 h 826382"/>
              <a:gd name="connsiteX81" fmla="*/ 350835 w 694703"/>
              <a:gd name="connsiteY81" fmla="*/ 262703 h 826382"/>
              <a:gd name="connsiteX82" fmla="*/ 344413 w 694703"/>
              <a:gd name="connsiteY82" fmla="*/ 269702 h 826382"/>
              <a:gd name="connsiteX83" fmla="*/ 320782 w 694703"/>
              <a:gd name="connsiteY83" fmla="*/ 526510 h 826382"/>
              <a:gd name="connsiteX84" fmla="*/ 306950 w 694703"/>
              <a:gd name="connsiteY84" fmla="*/ 499916 h 826382"/>
              <a:gd name="connsiteX85" fmla="*/ 297563 w 694703"/>
              <a:gd name="connsiteY85" fmla="*/ 496869 h 826382"/>
              <a:gd name="connsiteX86" fmla="*/ 222472 w 694703"/>
              <a:gd name="connsiteY86" fmla="*/ 497034 h 826382"/>
              <a:gd name="connsiteX87" fmla="*/ 216214 w 694703"/>
              <a:gd name="connsiteY87" fmla="*/ 492258 h 826382"/>
              <a:gd name="connsiteX88" fmla="*/ 200982 w 694703"/>
              <a:gd name="connsiteY88" fmla="*/ 433964 h 826382"/>
              <a:gd name="connsiteX89" fmla="*/ 194230 w 694703"/>
              <a:gd name="connsiteY89" fmla="*/ 428694 h 826382"/>
              <a:gd name="connsiteX90" fmla="*/ 187973 w 694703"/>
              <a:gd name="connsiteY90" fmla="*/ 433881 h 826382"/>
              <a:gd name="connsiteX91" fmla="*/ 153556 w 694703"/>
              <a:gd name="connsiteY91" fmla="*/ 660637 h 826382"/>
              <a:gd name="connsiteX92" fmla="*/ 122537 w 694703"/>
              <a:gd name="connsiteY92" fmla="*/ 276790 h 826382"/>
              <a:gd name="connsiteX93" fmla="*/ 122433 w 694703"/>
              <a:gd name="connsiteY93" fmla="*/ 275583 h 826382"/>
              <a:gd name="connsiteX94" fmla="*/ 154840 w 694703"/>
              <a:gd name="connsiteY94" fmla="*/ 234830 h 826382"/>
              <a:gd name="connsiteX95" fmla="*/ 336810 w 694703"/>
              <a:gd name="connsiteY95" fmla="*/ 9333 h 826382"/>
              <a:gd name="connsiteX96" fmla="*/ 347087 w 694703"/>
              <a:gd name="connsiteY96" fmla="*/ 38 h 8263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</a:cxnLst>
            <a:rect l="l" t="t" r="r" b="b"/>
            <a:pathLst>
              <a:path w="694703" h="826382">
                <a:moveTo>
                  <a:pt x="673761" y="470357"/>
                </a:moveTo>
                <a:cubicBezTo>
                  <a:pt x="675819" y="478590"/>
                  <a:pt x="679936" y="493740"/>
                  <a:pt x="682077" y="501974"/>
                </a:cubicBezTo>
                <a:cubicBezTo>
                  <a:pt x="682900" y="505185"/>
                  <a:pt x="683230" y="509714"/>
                  <a:pt x="688499" y="509631"/>
                </a:cubicBezTo>
                <a:lnTo>
                  <a:pt x="692247" y="509597"/>
                </a:lnTo>
                <a:lnTo>
                  <a:pt x="694703" y="540128"/>
                </a:lnTo>
                <a:cubicBezTo>
                  <a:pt x="693192" y="586375"/>
                  <a:pt x="679287" y="629450"/>
                  <a:pt x="654501" y="668065"/>
                </a:cubicBezTo>
                <a:lnTo>
                  <a:pt x="640969" y="684373"/>
                </a:lnTo>
                <a:lnTo>
                  <a:pt x="641538" y="680602"/>
                </a:lnTo>
                <a:cubicBezTo>
                  <a:pt x="652070" y="610937"/>
                  <a:pt x="672711" y="475667"/>
                  <a:pt x="673761" y="470357"/>
                </a:cubicBezTo>
                <a:close/>
                <a:moveTo>
                  <a:pt x="351329" y="348333"/>
                </a:moveTo>
                <a:cubicBezTo>
                  <a:pt x="352647" y="360931"/>
                  <a:pt x="379077" y="706417"/>
                  <a:pt x="380394" y="721237"/>
                </a:cubicBezTo>
                <a:cubicBezTo>
                  <a:pt x="380724" y="724860"/>
                  <a:pt x="382206" y="728648"/>
                  <a:pt x="386652" y="728483"/>
                </a:cubicBezTo>
                <a:cubicBezTo>
                  <a:pt x="391427" y="728318"/>
                  <a:pt x="393239" y="724695"/>
                  <a:pt x="393733" y="721237"/>
                </a:cubicBezTo>
                <a:cubicBezTo>
                  <a:pt x="395050" y="712510"/>
                  <a:pt x="430208" y="475709"/>
                  <a:pt x="431690" y="473897"/>
                </a:cubicBezTo>
                <a:cubicBezTo>
                  <a:pt x="431937" y="474227"/>
                  <a:pt x="437289" y="494893"/>
                  <a:pt x="440253" y="504691"/>
                </a:cubicBezTo>
                <a:cubicBezTo>
                  <a:pt x="441241" y="507820"/>
                  <a:pt x="442970" y="510043"/>
                  <a:pt x="446346" y="510537"/>
                </a:cubicBezTo>
                <a:cubicBezTo>
                  <a:pt x="451698" y="510784"/>
                  <a:pt x="512051" y="510702"/>
                  <a:pt x="534858" y="510702"/>
                </a:cubicBezTo>
                <a:cubicBezTo>
                  <a:pt x="540704" y="510702"/>
                  <a:pt x="540375" y="513501"/>
                  <a:pt x="542598" y="517783"/>
                </a:cubicBezTo>
                <a:cubicBezTo>
                  <a:pt x="547209" y="526758"/>
                  <a:pt x="555113" y="542402"/>
                  <a:pt x="559889" y="551294"/>
                </a:cubicBezTo>
                <a:cubicBezTo>
                  <a:pt x="561041" y="553435"/>
                  <a:pt x="564253" y="556234"/>
                  <a:pt x="568616" y="556317"/>
                </a:cubicBezTo>
                <a:cubicBezTo>
                  <a:pt x="572239" y="555987"/>
                  <a:pt x="575203" y="552282"/>
                  <a:pt x="575615" y="548495"/>
                </a:cubicBezTo>
                <a:cubicBezTo>
                  <a:pt x="576933" y="537297"/>
                  <a:pt x="592659" y="358543"/>
                  <a:pt x="591918" y="353356"/>
                </a:cubicBezTo>
                <a:cubicBezTo>
                  <a:pt x="592638" y="358183"/>
                  <a:pt x="614288" y="633133"/>
                  <a:pt x="620020" y="704057"/>
                </a:cubicBezTo>
                <a:lnTo>
                  <a:pt x="620433" y="709124"/>
                </a:lnTo>
                <a:lnTo>
                  <a:pt x="609348" y="722484"/>
                </a:lnTo>
                <a:cubicBezTo>
                  <a:pt x="591703" y="739402"/>
                  <a:pt x="571526" y="755045"/>
                  <a:pt x="549006" y="769251"/>
                </a:cubicBezTo>
                <a:cubicBezTo>
                  <a:pt x="393637" y="868398"/>
                  <a:pt x="171163" y="835148"/>
                  <a:pt x="61739" y="695497"/>
                </a:cubicBezTo>
                <a:cubicBezTo>
                  <a:pt x="26676" y="650760"/>
                  <a:pt x="5516" y="604059"/>
                  <a:pt x="0" y="555619"/>
                </a:cubicBezTo>
                <a:lnTo>
                  <a:pt x="2187" y="511607"/>
                </a:lnTo>
                <a:lnTo>
                  <a:pt x="5586" y="511608"/>
                </a:lnTo>
                <a:cubicBezTo>
                  <a:pt x="23772" y="511546"/>
                  <a:pt x="44624" y="511402"/>
                  <a:pt x="57304" y="511443"/>
                </a:cubicBezTo>
                <a:cubicBezTo>
                  <a:pt x="63068" y="511031"/>
                  <a:pt x="63315" y="514901"/>
                  <a:pt x="65538" y="519512"/>
                </a:cubicBezTo>
                <a:cubicBezTo>
                  <a:pt x="68831" y="526264"/>
                  <a:pt x="78300" y="544542"/>
                  <a:pt x="84640" y="556564"/>
                </a:cubicBezTo>
                <a:cubicBezTo>
                  <a:pt x="86616" y="560269"/>
                  <a:pt x="92874" y="560186"/>
                  <a:pt x="93697" y="555740"/>
                </a:cubicBezTo>
                <a:cubicBezTo>
                  <a:pt x="95179" y="547671"/>
                  <a:pt x="114611" y="356896"/>
                  <a:pt x="115105" y="354344"/>
                </a:cubicBezTo>
                <a:cubicBezTo>
                  <a:pt x="116093" y="360025"/>
                  <a:pt x="143181" y="706087"/>
                  <a:pt x="144087" y="717779"/>
                </a:cubicBezTo>
                <a:cubicBezTo>
                  <a:pt x="144334" y="720496"/>
                  <a:pt x="144334" y="723378"/>
                  <a:pt x="145322" y="725848"/>
                </a:cubicBezTo>
                <a:cubicBezTo>
                  <a:pt x="146722" y="729142"/>
                  <a:pt x="150015" y="729059"/>
                  <a:pt x="153062" y="728648"/>
                </a:cubicBezTo>
                <a:cubicBezTo>
                  <a:pt x="156520" y="728236"/>
                  <a:pt x="157837" y="725601"/>
                  <a:pt x="158002" y="722637"/>
                </a:cubicBezTo>
                <a:cubicBezTo>
                  <a:pt x="158414" y="716873"/>
                  <a:pt x="195301" y="475215"/>
                  <a:pt x="195630" y="472991"/>
                </a:cubicBezTo>
                <a:cubicBezTo>
                  <a:pt x="195712" y="472580"/>
                  <a:pt x="195959" y="471756"/>
                  <a:pt x="196453" y="472745"/>
                </a:cubicBezTo>
                <a:cubicBezTo>
                  <a:pt x="196618" y="473074"/>
                  <a:pt x="201805" y="495305"/>
                  <a:pt x="204769" y="506009"/>
                </a:cubicBezTo>
                <a:cubicBezTo>
                  <a:pt x="205511" y="508561"/>
                  <a:pt x="207157" y="510290"/>
                  <a:pt x="209957" y="510537"/>
                </a:cubicBezTo>
                <a:cubicBezTo>
                  <a:pt x="220743" y="510702"/>
                  <a:pt x="275826" y="510620"/>
                  <a:pt x="294023" y="510784"/>
                </a:cubicBezTo>
                <a:cubicBezTo>
                  <a:pt x="298469" y="510949"/>
                  <a:pt x="298551" y="512843"/>
                  <a:pt x="300363" y="516712"/>
                </a:cubicBezTo>
                <a:cubicBezTo>
                  <a:pt x="305385" y="526346"/>
                  <a:pt x="311066" y="538861"/>
                  <a:pt x="316336" y="548412"/>
                </a:cubicBezTo>
                <a:cubicBezTo>
                  <a:pt x="318724" y="552694"/>
                  <a:pt x="319877" y="555740"/>
                  <a:pt x="324570" y="555740"/>
                </a:cubicBezTo>
                <a:cubicBezTo>
                  <a:pt x="327781" y="555740"/>
                  <a:pt x="331568" y="552858"/>
                  <a:pt x="332556" y="548742"/>
                </a:cubicBezTo>
                <a:cubicBezTo>
                  <a:pt x="334121" y="542402"/>
                  <a:pt x="350012" y="359366"/>
                  <a:pt x="351329" y="348333"/>
                </a:cubicBezTo>
                <a:close/>
                <a:moveTo>
                  <a:pt x="106425" y="295712"/>
                </a:moveTo>
                <a:lnTo>
                  <a:pt x="104796" y="314027"/>
                </a:lnTo>
                <a:cubicBezTo>
                  <a:pt x="98292" y="386980"/>
                  <a:pt x="85895" y="525399"/>
                  <a:pt x="85216" y="532192"/>
                </a:cubicBezTo>
                <a:cubicBezTo>
                  <a:pt x="82417" y="524123"/>
                  <a:pt x="76983" y="510784"/>
                  <a:pt x="73524" y="504115"/>
                </a:cubicBezTo>
                <a:cubicBezTo>
                  <a:pt x="71878" y="500904"/>
                  <a:pt x="69490" y="497199"/>
                  <a:pt x="61668" y="497528"/>
                </a:cubicBezTo>
                <a:cubicBezTo>
                  <a:pt x="49070" y="497569"/>
                  <a:pt x="34394" y="497672"/>
                  <a:pt x="19717" y="497765"/>
                </a:cubicBezTo>
                <a:lnTo>
                  <a:pt x="2872" y="497835"/>
                </a:lnTo>
                <a:lnTo>
                  <a:pt x="3675" y="481685"/>
                </a:lnTo>
                <a:cubicBezTo>
                  <a:pt x="8955" y="456624"/>
                  <a:pt x="18363" y="431157"/>
                  <a:pt x="32117" y="405313"/>
                </a:cubicBezTo>
                <a:cubicBezTo>
                  <a:pt x="49044" y="374481"/>
                  <a:pt x="68541" y="345311"/>
                  <a:pt x="89398" y="317124"/>
                </a:cubicBezTo>
                <a:close/>
                <a:moveTo>
                  <a:pt x="601507" y="294952"/>
                </a:moveTo>
                <a:lnTo>
                  <a:pt x="640294" y="353322"/>
                </a:lnTo>
                <a:cubicBezTo>
                  <a:pt x="655709" y="379620"/>
                  <a:pt x="669161" y="406673"/>
                  <a:pt x="678833" y="436976"/>
                </a:cubicBezTo>
                <a:lnTo>
                  <a:pt x="690099" y="484410"/>
                </a:lnTo>
                <a:lnTo>
                  <a:pt x="684094" y="475153"/>
                </a:lnTo>
                <a:cubicBezTo>
                  <a:pt x="674337" y="460003"/>
                  <a:pt x="664910" y="445162"/>
                  <a:pt x="663551" y="442692"/>
                </a:cubicBezTo>
                <a:cubicBezTo>
                  <a:pt x="663963" y="446479"/>
                  <a:pt x="631522" y="655450"/>
                  <a:pt x="630616" y="660143"/>
                </a:cubicBezTo>
                <a:cubicBezTo>
                  <a:pt x="630369" y="656809"/>
                  <a:pt x="613356" y="444086"/>
                  <a:pt x="604587" y="333800"/>
                </a:cubicBezTo>
                <a:close/>
                <a:moveTo>
                  <a:pt x="347087" y="38"/>
                </a:moveTo>
                <a:cubicBezTo>
                  <a:pt x="350563" y="-340"/>
                  <a:pt x="354342" y="2078"/>
                  <a:pt x="359178" y="7519"/>
                </a:cubicBezTo>
                <a:cubicBezTo>
                  <a:pt x="433084" y="90947"/>
                  <a:pt x="511751" y="170635"/>
                  <a:pt x="578346" y="260098"/>
                </a:cubicBezTo>
                <a:lnTo>
                  <a:pt x="586055" y="271699"/>
                </a:lnTo>
                <a:lnTo>
                  <a:pt x="584954" y="282425"/>
                </a:lnTo>
                <a:cubicBezTo>
                  <a:pt x="579796" y="334074"/>
                  <a:pt x="562236" y="515591"/>
                  <a:pt x="561947" y="523876"/>
                </a:cubicBezTo>
                <a:cubicBezTo>
                  <a:pt x="557336" y="516548"/>
                  <a:pt x="553713" y="508726"/>
                  <a:pt x="549597" y="501151"/>
                </a:cubicBezTo>
                <a:cubicBezTo>
                  <a:pt x="548362" y="498928"/>
                  <a:pt x="545480" y="496787"/>
                  <a:pt x="542598" y="496705"/>
                </a:cubicBezTo>
                <a:cubicBezTo>
                  <a:pt x="534282" y="496457"/>
                  <a:pt x="454827" y="497610"/>
                  <a:pt x="453345" y="497281"/>
                </a:cubicBezTo>
                <a:cubicBezTo>
                  <a:pt x="451122" y="489212"/>
                  <a:pt x="438277" y="438986"/>
                  <a:pt x="436383" y="432894"/>
                </a:cubicBezTo>
                <a:cubicBezTo>
                  <a:pt x="435313" y="429435"/>
                  <a:pt x="432761" y="427542"/>
                  <a:pt x="429385" y="427706"/>
                </a:cubicBezTo>
                <a:cubicBezTo>
                  <a:pt x="426009" y="427953"/>
                  <a:pt x="423950" y="431082"/>
                  <a:pt x="423456" y="434046"/>
                </a:cubicBezTo>
                <a:cubicBezTo>
                  <a:pt x="422304" y="440468"/>
                  <a:pt x="390357" y="653803"/>
                  <a:pt x="389616" y="659649"/>
                </a:cubicBezTo>
                <a:cubicBezTo>
                  <a:pt x="389122" y="653968"/>
                  <a:pt x="359151" y="283946"/>
                  <a:pt x="357669" y="269537"/>
                </a:cubicBezTo>
                <a:cubicBezTo>
                  <a:pt x="357258" y="265255"/>
                  <a:pt x="354293" y="262621"/>
                  <a:pt x="350835" y="262703"/>
                </a:cubicBezTo>
                <a:cubicBezTo>
                  <a:pt x="347377" y="262785"/>
                  <a:pt x="344660" y="265914"/>
                  <a:pt x="344413" y="269702"/>
                </a:cubicBezTo>
                <a:cubicBezTo>
                  <a:pt x="343096" y="287651"/>
                  <a:pt x="322676" y="517948"/>
                  <a:pt x="320782" y="526510"/>
                </a:cubicBezTo>
                <a:cubicBezTo>
                  <a:pt x="317159" y="519018"/>
                  <a:pt x="311314" y="507408"/>
                  <a:pt x="306950" y="499916"/>
                </a:cubicBezTo>
                <a:cubicBezTo>
                  <a:pt x="305468" y="497363"/>
                  <a:pt x="301021" y="496952"/>
                  <a:pt x="297563" y="496869"/>
                </a:cubicBezTo>
                <a:cubicBezTo>
                  <a:pt x="293446" y="496787"/>
                  <a:pt x="243633" y="497116"/>
                  <a:pt x="222472" y="497034"/>
                </a:cubicBezTo>
                <a:cubicBezTo>
                  <a:pt x="216873" y="497034"/>
                  <a:pt x="216955" y="495717"/>
                  <a:pt x="216214" y="492258"/>
                </a:cubicBezTo>
                <a:cubicBezTo>
                  <a:pt x="214815" y="485754"/>
                  <a:pt x="204852" y="448208"/>
                  <a:pt x="200982" y="433964"/>
                </a:cubicBezTo>
                <a:cubicBezTo>
                  <a:pt x="200076" y="430753"/>
                  <a:pt x="197936" y="428694"/>
                  <a:pt x="194230" y="428694"/>
                </a:cubicBezTo>
                <a:cubicBezTo>
                  <a:pt x="190690" y="428694"/>
                  <a:pt x="188549" y="430835"/>
                  <a:pt x="187973" y="433881"/>
                </a:cubicBezTo>
                <a:cubicBezTo>
                  <a:pt x="186079" y="444338"/>
                  <a:pt x="153803" y="659402"/>
                  <a:pt x="153556" y="660637"/>
                </a:cubicBezTo>
                <a:cubicBezTo>
                  <a:pt x="152321" y="655851"/>
                  <a:pt x="126988" y="330410"/>
                  <a:pt x="122537" y="276790"/>
                </a:cubicBezTo>
                <a:lnTo>
                  <a:pt x="122433" y="275583"/>
                </a:lnTo>
                <a:lnTo>
                  <a:pt x="154840" y="234830"/>
                </a:lnTo>
                <a:cubicBezTo>
                  <a:pt x="216504" y="160471"/>
                  <a:pt x="283609" y="90343"/>
                  <a:pt x="336810" y="9333"/>
                </a:cubicBezTo>
                <a:cubicBezTo>
                  <a:pt x="340437" y="3590"/>
                  <a:pt x="343611" y="416"/>
                  <a:pt x="347087" y="38"/>
                </a:cubicBezTo>
                <a:close/>
              </a:path>
            </a:pathLst>
          </a:custGeom>
          <a:solidFill>
            <a:srgbClr val="F34336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37B5EBC-90A8-4061-9C58-4F5306BA5565}"/>
              </a:ext>
            </a:extLst>
          </p:cNvPr>
          <p:cNvGrpSpPr/>
          <p:nvPr/>
        </p:nvGrpSpPr>
        <p:grpSpPr>
          <a:xfrm rot="5400000" flipH="1">
            <a:off x="6669957" y="1213773"/>
            <a:ext cx="5024770" cy="4430455"/>
            <a:chOff x="2027268" y="1259074"/>
            <a:chExt cx="5024770" cy="4430455"/>
          </a:xfrm>
        </p:grpSpPr>
        <p:sp>
          <p:nvSpPr>
            <p:cNvPr id="8" name="Block Arc 7">
              <a:extLst>
                <a:ext uri="{FF2B5EF4-FFF2-40B4-BE49-F238E27FC236}">
                  <a16:creationId xmlns:a16="http://schemas.microsoft.com/office/drawing/2014/main" id="{44230DA3-8F4A-4DC5-9DB7-00213AB84F8E}"/>
                </a:ext>
              </a:extLst>
            </p:cNvPr>
            <p:cNvSpPr/>
            <p:nvPr/>
          </p:nvSpPr>
          <p:spPr>
            <a:xfrm rot="10800000">
              <a:off x="2339753" y="1259074"/>
              <a:ext cx="4427886" cy="4427886"/>
            </a:xfrm>
            <a:prstGeom prst="blockArc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9" name="Block Arc 8">
              <a:extLst>
                <a:ext uri="{FF2B5EF4-FFF2-40B4-BE49-F238E27FC236}">
                  <a16:creationId xmlns:a16="http://schemas.microsoft.com/office/drawing/2014/main" id="{67CE08C2-74FB-4485-A6BB-0522174AA481}"/>
                </a:ext>
              </a:extLst>
            </p:cNvPr>
            <p:cNvSpPr/>
            <p:nvPr/>
          </p:nvSpPr>
          <p:spPr>
            <a:xfrm rot="10800000">
              <a:off x="2339753" y="1259074"/>
              <a:ext cx="4427886" cy="4427886"/>
            </a:xfrm>
            <a:prstGeom prst="blockArc">
              <a:avLst>
                <a:gd name="adj1" fmla="val 13310865"/>
                <a:gd name="adj2" fmla="val 0"/>
                <a:gd name="adj3" fmla="val 2500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0" name="Block Arc 9">
              <a:extLst>
                <a:ext uri="{FF2B5EF4-FFF2-40B4-BE49-F238E27FC236}">
                  <a16:creationId xmlns:a16="http://schemas.microsoft.com/office/drawing/2014/main" id="{4BF9AB64-0451-4998-AAE4-3D356C690342}"/>
                </a:ext>
              </a:extLst>
            </p:cNvPr>
            <p:cNvSpPr/>
            <p:nvPr/>
          </p:nvSpPr>
          <p:spPr>
            <a:xfrm rot="10800000">
              <a:off x="2339753" y="1259074"/>
              <a:ext cx="4427886" cy="4427886"/>
            </a:xfrm>
            <a:prstGeom prst="blockArc">
              <a:avLst>
                <a:gd name="adj1" fmla="val 16261930"/>
                <a:gd name="adj2" fmla="val 0"/>
                <a:gd name="adj3" fmla="val 25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1" name="Block Arc 10">
              <a:extLst>
                <a:ext uri="{FF2B5EF4-FFF2-40B4-BE49-F238E27FC236}">
                  <a16:creationId xmlns:a16="http://schemas.microsoft.com/office/drawing/2014/main" id="{CE479D2F-6BC5-4CAB-86EE-2A6B3E437748}"/>
                </a:ext>
              </a:extLst>
            </p:cNvPr>
            <p:cNvSpPr/>
            <p:nvPr/>
          </p:nvSpPr>
          <p:spPr>
            <a:xfrm rot="10800000">
              <a:off x="2339753" y="1261643"/>
              <a:ext cx="4427886" cy="4427886"/>
            </a:xfrm>
            <a:prstGeom prst="blockArc">
              <a:avLst>
                <a:gd name="adj1" fmla="val 19038967"/>
                <a:gd name="adj2" fmla="val 0"/>
                <a:gd name="adj3" fmla="val 25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pic>
          <p:nvPicPr>
            <p:cNvPr id="12" name="Picture 2" descr="E:\002-KIMS BUSINESS\007-04-1-FIVERR\01-PPT-TEMPLATE\COVER-PSD\05-cut-01.png">
              <a:extLst>
                <a:ext uri="{FF2B5EF4-FFF2-40B4-BE49-F238E27FC236}">
                  <a16:creationId xmlns:a16="http://schemas.microsoft.com/office/drawing/2014/main" id="{127D9193-5DE4-4A04-9FE7-525EAD4CEA9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2027268" y="3359561"/>
              <a:ext cx="1687950" cy="3334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" descr="E:\002-KIMS BUSINESS\007-04-1-FIVERR\01-PPT-TEMPLATE\COVER-PSD\05-cut-01.png">
              <a:extLst>
                <a:ext uri="{FF2B5EF4-FFF2-40B4-BE49-F238E27FC236}">
                  <a16:creationId xmlns:a16="http://schemas.microsoft.com/office/drawing/2014/main" id="{F480AEA5-80E9-4552-9B8F-57D794D9A4B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 flipV="1">
              <a:off x="5364088" y="3359562"/>
              <a:ext cx="1687950" cy="3334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346C270-3824-452B-883D-4FFAE8459E97}"/>
              </a:ext>
            </a:extLst>
          </p:cNvPr>
          <p:cNvGrpSpPr/>
          <p:nvPr/>
        </p:nvGrpSpPr>
        <p:grpSpPr>
          <a:xfrm>
            <a:off x="4350045" y="1968551"/>
            <a:ext cx="2101416" cy="1292663"/>
            <a:chOff x="6210996" y="1433695"/>
            <a:chExt cx="1493001" cy="919630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DBC3A98A-E20D-4DB9-AA77-0433E1D07131}"/>
                </a:ext>
              </a:extLst>
            </p:cNvPr>
            <p:cNvSpPr txBox="1"/>
            <p:nvPr/>
          </p:nvSpPr>
          <p:spPr>
            <a:xfrm>
              <a:off x="6210999" y="1433695"/>
              <a:ext cx="1492998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F61934F-B1F8-4818-9F8C-B37B8A976F77}"/>
                </a:ext>
              </a:extLst>
            </p:cNvPr>
            <p:cNvSpPr txBox="1"/>
            <p:nvPr/>
          </p:nvSpPr>
          <p:spPr>
            <a:xfrm>
              <a:off x="6210996" y="1630759"/>
              <a:ext cx="1492998" cy="7225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9226E844-6883-413F-8225-0ED6258F0830}"/>
              </a:ext>
            </a:extLst>
          </p:cNvPr>
          <p:cNvGrpSpPr/>
          <p:nvPr/>
        </p:nvGrpSpPr>
        <p:grpSpPr>
          <a:xfrm>
            <a:off x="4535146" y="5225022"/>
            <a:ext cx="3097633" cy="923331"/>
            <a:chOff x="6210996" y="1433695"/>
            <a:chExt cx="1493001" cy="656879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7EA8BCC6-1323-4CF9-B5F6-89131CE0BD0B}"/>
                </a:ext>
              </a:extLst>
            </p:cNvPr>
            <p:cNvSpPr txBox="1"/>
            <p:nvPr/>
          </p:nvSpPr>
          <p:spPr>
            <a:xfrm>
              <a:off x="6210999" y="1433695"/>
              <a:ext cx="1492998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3CED791E-460A-48A5-AB9D-39FBDBA1B7E4}"/>
                </a:ext>
              </a:extLst>
            </p:cNvPr>
            <p:cNvSpPr txBox="1"/>
            <p:nvPr/>
          </p:nvSpPr>
          <p:spPr>
            <a:xfrm>
              <a:off x="6210996" y="1630759"/>
              <a:ext cx="1492998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3FCD7A16-5CBF-4638-B2C9-857B3522CF4C}"/>
              </a:ext>
            </a:extLst>
          </p:cNvPr>
          <p:cNvGrpSpPr/>
          <p:nvPr/>
        </p:nvGrpSpPr>
        <p:grpSpPr>
          <a:xfrm>
            <a:off x="4535146" y="709648"/>
            <a:ext cx="3097633" cy="923331"/>
            <a:chOff x="6210996" y="1433695"/>
            <a:chExt cx="1493001" cy="656879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B396050D-C37A-4210-B2D4-A5C38BA2F70C}"/>
                </a:ext>
              </a:extLst>
            </p:cNvPr>
            <p:cNvSpPr txBox="1"/>
            <p:nvPr/>
          </p:nvSpPr>
          <p:spPr>
            <a:xfrm>
              <a:off x="6210999" y="1433695"/>
              <a:ext cx="1492998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4083DF68-DE23-45DF-BBDB-71E16A26D2E6}"/>
                </a:ext>
              </a:extLst>
            </p:cNvPr>
            <p:cNvSpPr txBox="1"/>
            <p:nvPr/>
          </p:nvSpPr>
          <p:spPr>
            <a:xfrm>
              <a:off x="6210996" y="1630759"/>
              <a:ext cx="1492998" cy="459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41E0E235-B89C-44D4-B120-81D0E3DBE9E3}"/>
              </a:ext>
            </a:extLst>
          </p:cNvPr>
          <p:cNvGrpSpPr/>
          <p:nvPr/>
        </p:nvGrpSpPr>
        <p:grpSpPr>
          <a:xfrm>
            <a:off x="4350045" y="3596786"/>
            <a:ext cx="2101416" cy="1292663"/>
            <a:chOff x="6210996" y="1433695"/>
            <a:chExt cx="1493001" cy="919630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2FADB445-D89F-443C-B2FD-243409237484}"/>
                </a:ext>
              </a:extLst>
            </p:cNvPr>
            <p:cNvSpPr txBox="1"/>
            <p:nvPr/>
          </p:nvSpPr>
          <p:spPr>
            <a:xfrm>
              <a:off x="6210999" y="1433695"/>
              <a:ext cx="1492998" cy="197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FD526A9C-8527-47C8-9969-04B119196321}"/>
                </a:ext>
              </a:extLst>
            </p:cNvPr>
            <p:cNvSpPr txBox="1"/>
            <p:nvPr/>
          </p:nvSpPr>
          <p:spPr>
            <a:xfrm>
              <a:off x="6210996" y="1630759"/>
              <a:ext cx="1492998" cy="7225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6" name="Rounded Rectangle 31">
            <a:extLst>
              <a:ext uri="{FF2B5EF4-FFF2-40B4-BE49-F238E27FC236}">
                <a16:creationId xmlns:a16="http://schemas.microsoft.com/office/drawing/2014/main" id="{E336D9EF-70E9-4622-9077-FEF99568B0C2}"/>
              </a:ext>
            </a:extLst>
          </p:cNvPr>
          <p:cNvSpPr>
            <a:spLocks noChangeAspect="1"/>
          </p:cNvSpPr>
          <p:nvPr/>
        </p:nvSpPr>
        <p:spPr>
          <a:xfrm>
            <a:off x="8483733" y="1577784"/>
            <a:ext cx="333412" cy="474046"/>
          </a:xfrm>
          <a:custGeom>
            <a:avLst/>
            <a:gdLst/>
            <a:ahLst/>
            <a:cxnLst/>
            <a:rect l="l" t="t" r="r" b="b"/>
            <a:pathLst>
              <a:path w="2273269" h="3232141">
                <a:moveTo>
                  <a:pt x="1301358" y="1224998"/>
                </a:moveTo>
                <a:cubicBezTo>
                  <a:pt x="1288512" y="1224739"/>
                  <a:pt x="1275404" y="1226994"/>
                  <a:pt x="1262722" y="1232060"/>
                </a:cubicBezTo>
                <a:cubicBezTo>
                  <a:pt x="1224020" y="1247517"/>
                  <a:pt x="1200469" y="1284678"/>
                  <a:pt x="1200858" y="1323955"/>
                </a:cubicBezTo>
                <a:lnTo>
                  <a:pt x="1068969" y="1816173"/>
                </a:lnTo>
                <a:lnTo>
                  <a:pt x="975827" y="1468563"/>
                </a:lnTo>
                <a:cubicBezTo>
                  <a:pt x="965224" y="1428990"/>
                  <a:pt x="932065" y="1401484"/>
                  <a:pt x="893889" y="1396168"/>
                </a:cubicBezTo>
                <a:cubicBezTo>
                  <a:pt x="887581" y="1395290"/>
                  <a:pt x="881136" y="1395017"/>
                  <a:pt x="874749" y="1397368"/>
                </a:cubicBezTo>
                <a:lnTo>
                  <a:pt x="873048" y="1397069"/>
                </a:lnTo>
                <a:cubicBezTo>
                  <a:pt x="871822" y="1397102"/>
                  <a:pt x="870599" y="1397158"/>
                  <a:pt x="869409" y="1397702"/>
                </a:cubicBezTo>
                <a:lnTo>
                  <a:pt x="854690" y="1398625"/>
                </a:lnTo>
                <a:cubicBezTo>
                  <a:pt x="852870" y="1399112"/>
                  <a:pt x="851076" y="1399648"/>
                  <a:pt x="849610" y="1401148"/>
                </a:cubicBezTo>
                <a:cubicBezTo>
                  <a:pt x="820426" y="1408603"/>
                  <a:pt x="795399" y="1429720"/>
                  <a:pt x="783580" y="1459921"/>
                </a:cubicBezTo>
                <a:lnTo>
                  <a:pt x="576552" y="1988920"/>
                </a:lnTo>
                <a:lnTo>
                  <a:pt x="360960" y="1988920"/>
                </a:lnTo>
                <a:cubicBezTo>
                  <a:pt x="306335" y="1988920"/>
                  <a:pt x="262052" y="2033203"/>
                  <a:pt x="262052" y="2087828"/>
                </a:cubicBezTo>
                <a:cubicBezTo>
                  <a:pt x="262052" y="2142453"/>
                  <a:pt x="306335" y="2186736"/>
                  <a:pt x="360960" y="2186736"/>
                </a:cubicBezTo>
                <a:lnTo>
                  <a:pt x="624414" y="2186736"/>
                </a:lnTo>
                <a:cubicBezTo>
                  <a:pt x="655679" y="2194749"/>
                  <a:pt x="687884" y="2184847"/>
                  <a:pt x="710155" y="2162843"/>
                </a:cubicBezTo>
                <a:cubicBezTo>
                  <a:pt x="728043" y="2149675"/>
                  <a:pt x="740236" y="2129868"/>
                  <a:pt x="742804" y="2106901"/>
                </a:cubicBezTo>
                <a:lnTo>
                  <a:pt x="861090" y="1804659"/>
                </a:lnTo>
                <a:lnTo>
                  <a:pt x="967256" y="2200878"/>
                </a:lnTo>
                <a:cubicBezTo>
                  <a:pt x="956121" y="2251327"/>
                  <a:pt x="986997" y="2301788"/>
                  <a:pt x="1037612" y="2315350"/>
                </a:cubicBezTo>
                <a:cubicBezTo>
                  <a:pt x="1044252" y="2317129"/>
                  <a:pt x="1050915" y="2318189"/>
                  <a:pt x="1057633" y="2316605"/>
                </a:cubicBezTo>
                <a:cubicBezTo>
                  <a:pt x="1061264" y="2317900"/>
                  <a:pt x="1065062" y="2318350"/>
                  <a:pt x="1068971" y="2317315"/>
                </a:cubicBezTo>
                <a:cubicBezTo>
                  <a:pt x="1072878" y="2318349"/>
                  <a:pt x="1076674" y="2317900"/>
                  <a:pt x="1080303" y="2316605"/>
                </a:cubicBezTo>
                <a:lnTo>
                  <a:pt x="1100326" y="2315350"/>
                </a:lnTo>
                <a:cubicBezTo>
                  <a:pt x="1150941" y="2301788"/>
                  <a:pt x="1181817" y="2251327"/>
                  <a:pt x="1170682" y="2200878"/>
                </a:cubicBezTo>
                <a:lnTo>
                  <a:pt x="1320238" y="1642726"/>
                </a:lnTo>
                <a:lnTo>
                  <a:pt x="1513977" y="2127797"/>
                </a:lnTo>
                <a:cubicBezTo>
                  <a:pt x="1531567" y="2171838"/>
                  <a:pt x="1577262" y="2196260"/>
                  <a:pt x="1621871" y="2186737"/>
                </a:cubicBezTo>
                <a:lnTo>
                  <a:pt x="1878495" y="2186737"/>
                </a:lnTo>
                <a:cubicBezTo>
                  <a:pt x="1933120" y="2186737"/>
                  <a:pt x="1977403" y="2142454"/>
                  <a:pt x="1977403" y="2087829"/>
                </a:cubicBezTo>
                <a:cubicBezTo>
                  <a:pt x="1977403" y="2033204"/>
                  <a:pt x="1933120" y="1988921"/>
                  <a:pt x="1878495" y="1988921"/>
                </a:cubicBezTo>
                <a:lnTo>
                  <a:pt x="1671520" y="1988921"/>
                </a:lnTo>
                <a:lnTo>
                  <a:pt x="1391261" y="1287226"/>
                </a:lnTo>
                <a:cubicBezTo>
                  <a:pt x="1376065" y="1249180"/>
                  <a:pt x="1339894" y="1225775"/>
                  <a:pt x="1301358" y="1224998"/>
                </a:cubicBezTo>
                <a:close/>
                <a:moveTo>
                  <a:pt x="335892" y="524745"/>
                </a:moveTo>
                <a:lnTo>
                  <a:pt x="1937377" y="524745"/>
                </a:lnTo>
                <a:cubicBezTo>
                  <a:pt x="1996486" y="524745"/>
                  <a:pt x="2044403" y="572662"/>
                  <a:pt x="2044403" y="631771"/>
                </a:cubicBezTo>
                <a:lnTo>
                  <a:pt x="2044403" y="2898384"/>
                </a:lnTo>
                <a:cubicBezTo>
                  <a:pt x="2044403" y="2957493"/>
                  <a:pt x="1996486" y="3005410"/>
                  <a:pt x="1937377" y="3005410"/>
                </a:cubicBezTo>
                <a:lnTo>
                  <a:pt x="335892" y="3005410"/>
                </a:lnTo>
                <a:cubicBezTo>
                  <a:pt x="276783" y="3005410"/>
                  <a:pt x="228866" y="2957493"/>
                  <a:pt x="228866" y="2898384"/>
                </a:cubicBezTo>
                <a:lnTo>
                  <a:pt x="228866" y="631771"/>
                </a:lnTo>
                <a:cubicBezTo>
                  <a:pt x="228866" y="572662"/>
                  <a:pt x="276783" y="524745"/>
                  <a:pt x="335892" y="524745"/>
                </a:cubicBezTo>
                <a:close/>
                <a:moveTo>
                  <a:pt x="245659" y="437009"/>
                </a:moveTo>
                <a:cubicBezTo>
                  <a:pt x="179890" y="437009"/>
                  <a:pt x="126573" y="490326"/>
                  <a:pt x="126573" y="556095"/>
                </a:cubicBezTo>
                <a:lnTo>
                  <a:pt x="126573" y="2974061"/>
                </a:lnTo>
                <a:cubicBezTo>
                  <a:pt x="126573" y="3039830"/>
                  <a:pt x="179890" y="3093147"/>
                  <a:pt x="245659" y="3093147"/>
                </a:cubicBezTo>
                <a:lnTo>
                  <a:pt x="2027611" y="3093147"/>
                </a:lnTo>
                <a:cubicBezTo>
                  <a:pt x="2093380" y="3093147"/>
                  <a:pt x="2146697" y="3039830"/>
                  <a:pt x="2146697" y="2974061"/>
                </a:cubicBezTo>
                <a:lnTo>
                  <a:pt x="2146697" y="556095"/>
                </a:lnTo>
                <a:cubicBezTo>
                  <a:pt x="2146697" y="490326"/>
                  <a:pt x="2093380" y="437009"/>
                  <a:pt x="2027611" y="437009"/>
                </a:cubicBezTo>
                <a:close/>
                <a:moveTo>
                  <a:pt x="974181" y="0"/>
                </a:moveTo>
                <a:lnTo>
                  <a:pt x="1299087" y="0"/>
                </a:lnTo>
                <a:cubicBezTo>
                  <a:pt x="1327680" y="0"/>
                  <a:pt x="1350860" y="23180"/>
                  <a:pt x="1350860" y="51773"/>
                </a:cubicBezTo>
                <a:lnTo>
                  <a:pt x="1350860" y="155306"/>
                </a:lnTo>
                <a:lnTo>
                  <a:pt x="1381614" y="155306"/>
                </a:lnTo>
                <a:cubicBezTo>
                  <a:pt x="1410207" y="155306"/>
                  <a:pt x="1433387" y="178486"/>
                  <a:pt x="1433387" y="207079"/>
                </a:cubicBezTo>
                <a:lnTo>
                  <a:pt x="1433387" y="298015"/>
                </a:lnTo>
                <a:lnTo>
                  <a:pt x="2081269" y="298015"/>
                </a:lnTo>
                <a:cubicBezTo>
                  <a:pt x="2187308" y="298015"/>
                  <a:pt x="2273269" y="383976"/>
                  <a:pt x="2273269" y="490015"/>
                </a:cubicBezTo>
                <a:lnTo>
                  <a:pt x="2273269" y="3040141"/>
                </a:lnTo>
                <a:cubicBezTo>
                  <a:pt x="2273269" y="3146180"/>
                  <a:pt x="2187308" y="3232141"/>
                  <a:pt x="2081269" y="3232141"/>
                </a:cubicBezTo>
                <a:lnTo>
                  <a:pt x="192000" y="3232141"/>
                </a:lnTo>
                <a:cubicBezTo>
                  <a:pt x="85961" y="3232141"/>
                  <a:pt x="0" y="3146180"/>
                  <a:pt x="0" y="3040141"/>
                </a:cubicBezTo>
                <a:lnTo>
                  <a:pt x="0" y="490015"/>
                </a:lnTo>
                <a:cubicBezTo>
                  <a:pt x="0" y="383976"/>
                  <a:pt x="85961" y="298015"/>
                  <a:pt x="192000" y="298015"/>
                </a:cubicBezTo>
                <a:lnTo>
                  <a:pt x="839881" y="298015"/>
                </a:lnTo>
                <a:lnTo>
                  <a:pt x="839881" y="207079"/>
                </a:lnTo>
                <a:cubicBezTo>
                  <a:pt x="839881" y="178486"/>
                  <a:pt x="863061" y="155306"/>
                  <a:pt x="891654" y="155306"/>
                </a:cubicBezTo>
                <a:lnTo>
                  <a:pt x="922408" y="155306"/>
                </a:lnTo>
                <a:lnTo>
                  <a:pt x="922408" y="51773"/>
                </a:lnTo>
                <a:cubicBezTo>
                  <a:pt x="922408" y="23180"/>
                  <a:pt x="945588" y="0"/>
                  <a:pt x="97418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7" name="Rounded Rectangle 25">
            <a:extLst>
              <a:ext uri="{FF2B5EF4-FFF2-40B4-BE49-F238E27FC236}">
                <a16:creationId xmlns:a16="http://schemas.microsoft.com/office/drawing/2014/main" id="{FA2A8EBF-5E75-418C-82C9-2432B357B7C7}"/>
              </a:ext>
            </a:extLst>
          </p:cNvPr>
          <p:cNvSpPr/>
          <p:nvPr/>
        </p:nvSpPr>
        <p:spPr>
          <a:xfrm>
            <a:off x="7509378" y="3878447"/>
            <a:ext cx="445287" cy="375285"/>
          </a:xfrm>
          <a:custGeom>
            <a:avLst/>
            <a:gdLst/>
            <a:ahLst/>
            <a:cxnLst/>
            <a:rect l="l" t="t" r="r" b="b"/>
            <a:pathLst>
              <a:path w="3240000" h="2730652">
                <a:moveTo>
                  <a:pt x="1452811" y="1541940"/>
                </a:moveTo>
                <a:lnTo>
                  <a:pt x="1452811" y="1831951"/>
                </a:lnTo>
                <a:lnTo>
                  <a:pt x="1162800" y="1831951"/>
                </a:lnTo>
                <a:lnTo>
                  <a:pt x="1162800" y="2166329"/>
                </a:lnTo>
                <a:lnTo>
                  <a:pt x="1452811" y="2166329"/>
                </a:lnTo>
                <a:lnTo>
                  <a:pt x="1452811" y="2456340"/>
                </a:lnTo>
                <a:lnTo>
                  <a:pt x="1787189" y="2456340"/>
                </a:lnTo>
                <a:lnTo>
                  <a:pt x="1787189" y="2166329"/>
                </a:lnTo>
                <a:lnTo>
                  <a:pt x="2077200" y="2166329"/>
                </a:lnTo>
                <a:lnTo>
                  <a:pt x="2077200" y="1831951"/>
                </a:lnTo>
                <a:lnTo>
                  <a:pt x="1787189" y="1831951"/>
                </a:lnTo>
                <a:lnTo>
                  <a:pt x="1787189" y="1541940"/>
                </a:lnTo>
                <a:close/>
                <a:moveTo>
                  <a:pt x="0" y="1278453"/>
                </a:moveTo>
                <a:lnTo>
                  <a:pt x="3240000" y="1278453"/>
                </a:lnTo>
                <a:lnTo>
                  <a:pt x="3240000" y="2376509"/>
                </a:lnTo>
                <a:cubicBezTo>
                  <a:pt x="3240000" y="2572097"/>
                  <a:pt x="3081445" y="2730652"/>
                  <a:pt x="2885857" y="2730652"/>
                </a:cubicBezTo>
                <a:lnTo>
                  <a:pt x="354143" y="2730652"/>
                </a:lnTo>
                <a:cubicBezTo>
                  <a:pt x="158555" y="2730652"/>
                  <a:pt x="0" y="2572097"/>
                  <a:pt x="0" y="2376509"/>
                </a:cubicBezTo>
                <a:close/>
                <a:moveTo>
                  <a:pt x="1001150" y="200505"/>
                </a:moveTo>
                <a:cubicBezTo>
                  <a:pt x="933045" y="200505"/>
                  <a:pt x="877834" y="255715"/>
                  <a:pt x="877834" y="323821"/>
                </a:cubicBezTo>
                <a:lnTo>
                  <a:pt x="877834" y="605836"/>
                </a:lnTo>
                <a:lnTo>
                  <a:pt x="2362163" y="605836"/>
                </a:lnTo>
                <a:lnTo>
                  <a:pt x="2362163" y="323821"/>
                </a:lnTo>
                <a:cubicBezTo>
                  <a:pt x="2362163" y="255715"/>
                  <a:pt x="2306952" y="200505"/>
                  <a:pt x="2238846" y="200505"/>
                </a:cubicBezTo>
                <a:close/>
                <a:moveTo>
                  <a:pt x="843301" y="0"/>
                </a:moveTo>
                <a:lnTo>
                  <a:pt x="2396696" y="0"/>
                </a:lnTo>
                <a:cubicBezTo>
                  <a:pt x="2488075" y="0"/>
                  <a:pt x="2562152" y="74077"/>
                  <a:pt x="2562152" y="165456"/>
                </a:cubicBezTo>
                <a:lnTo>
                  <a:pt x="2562152" y="605836"/>
                </a:lnTo>
                <a:lnTo>
                  <a:pt x="2885857" y="605836"/>
                </a:lnTo>
                <a:cubicBezTo>
                  <a:pt x="3081445" y="605836"/>
                  <a:pt x="3240000" y="764391"/>
                  <a:pt x="3240000" y="959979"/>
                </a:cubicBezTo>
                <a:lnTo>
                  <a:pt x="3240000" y="1134437"/>
                </a:lnTo>
                <a:lnTo>
                  <a:pt x="0" y="1134437"/>
                </a:lnTo>
                <a:lnTo>
                  <a:pt x="0" y="959979"/>
                </a:lnTo>
                <a:cubicBezTo>
                  <a:pt x="0" y="764391"/>
                  <a:pt x="158555" y="605836"/>
                  <a:pt x="354143" y="605836"/>
                </a:cubicBezTo>
                <a:lnTo>
                  <a:pt x="677845" y="605836"/>
                </a:lnTo>
                <a:lnTo>
                  <a:pt x="677845" y="165456"/>
                </a:lnTo>
                <a:cubicBezTo>
                  <a:pt x="677845" y="74077"/>
                  <a:pt x="751923" y="0"/>
                  <a:pt x="84330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8" name="Chord 32">
            <a:extLst>
              <a:ext uri="{FF2B5EF4-FFF2-40B4-BE49-F238E27FC236}">
                <a16:creationId xmlns:a16="http://schemas.microsoft.com/office/drawing/2014/main" id="{C6A66BC0-704C-4884-B51B-8210018A4557}"/>
              </a:ext>
            </a:extLst>
          </p:cNvPr>
          <p:cNvSpPr/>
          <p:nvPr/>
        </p:nvSpPr>
        <p:spPr>
          <a:xfrm>
            <a:off x="7410540" y="2508888"/>
            <a:ext cx="445287" cy="441381"/>
          </a:xfrm>
          <a:custGeom>
            <a:avLst/>
            <a:gdLst/>
            <a:ahLst/>
            <a:cxnLst/>
            <a:rect l="l" t="t" r="r" b="b"/>
            <a:pathLst>
              <a:path w="3240000" h="3211580">
                <a:moveTo>
                  <a:pt x="991906" y="2959580"/>
                </a:moveTo>
                <a:lnTo>
                  <a:pt x="2193254" y="2959580"/>
                </a:lnTo>
                <a:cubicBezTo>
                  <a:pt x="2215674" y="2959580"/>
                  <a:pt x="2233849" y="2977755"/>
                  <a:pt x="2233849" y="3000175"/>
                </a:cubicBezTo>
                <a:lnTo>
                  <a:pt x="2233849" y="3170985"/>
                </a:lnTo>
                <a:cubicBezTo>
                  <a:pt x="2233849" y="3193405"/>
                  <a:pt x="2215674" y="3211580"/>
                  <a:pt x="2193254" y="3211580"/>
                </a:cubicBezTo>
                <a:lnTo>
                  <a:pt x="991906" y="3211580"/>
                </a:lnTo>
                <a:cubicBezTo>
                  <a:pt x="969486" y="3211580"/>
                  <a:pt x="951311" y="3193405"/>
                  <a:pt x="951311" y="3170985"/>
                </a:cubicBezTo>
                <a:lnTo>
                  <a:pt x="951311" y="3000175"/>
                </a:lnTo>
                <a:cubicBezTo>
                  <a:pt x="951311" y="2977755"/>
                  <a:pt x="969486" y="2959580"/>
                  <a:pt x="991906" y="2959580"/>
                </a:cubicBezTo>
                <a:close/>
                <a:moveTo>
                  <a:pt x="1439043" y="1763796"/>
                </a:moveTo>
                <a:lnTo>
                  <a:pt x="1439043" y="2067459"/>
                </a:lnTo>
                <a:lnTo>
                  <a:pt x="1135380" y="2067459"/>
                </a:lnTo>
                <a:lnTo>
                  <a:pt x="1135380" y="2374533"/>
                </a:lnTo>
                <a:lnTo>
                  <a:pt x="1439043" y="2374533"/>
                </a:lnTo>
                <a:lnTo>
                  <a:pt x="1439043" y="2678196"/>
                </a:lnTo>
                <a:lnTo>
                  <a:pt x="1746117" y="2678196"/>
                </a:lnTo>
                <a:lnTo>
                  <a:pt x="1746117" y="2374533"/>
                </a:lnTo>
                <a:lnTo>
                  <a:pt x="2049780" y="2374533"/>
                </a:lnTo>
                <a:lnTo>
                  <a:pt x="2049780" y="2067459"/>
                </a:lnTo>
                <a:lnTo>
                  <a:pt x="1746117" y="2067459"/>
                </a:lnTo>
                <a:lnTo>
                  <a:pt x="1746117" y="1763796"/>
                </a:lnTo>
                <a:close/>
                <a:moveTo>
                  <a:pt x="128358" y="1541040"/>
                </a:moveTo>
                <a:lnTo>
                  <a:pt x="3056915" y="1550917"/>
                </a:lnTo>
                <a:cubicBezTo>
                  <a:pt x="3061111" y="2078028"/>
                  <a:pt x="2781683" y="2566719"/>
                  <a:pt x="2325284" y="2830467"/>
                </a:cubicBezTo>
                <a:lnTo>
                  <a:pt x="2182018" y="2900953"/>
                </a:lnTo>
                <a:lnTo>
                  <a:pt x="1002135" y="2900953"/>
                </a:lnTo>
                <a:cubicBezTo>
                  <a:pt x="950374" y="2879821"/>
                  <a:pt x="900231" y="2854191"/>
                  <a:pt x="851341" y="2825496"/>
                </a:cubicBezTo>
                <a:cubicBezTo>
                  <a:pt x="396732" y="2558675"/>
                  <a:pt x="120607" y="2068110"/>
                  <a:pt x="128358" y="1541040"/>
                </a:cubicBezTo>
                <a:close/>
                <a:moveTo>
                  <a:pt x="61067" y="1230414"/>
                </a:moveTo>
                <a:lnTo>
                  <a:pt x="3178933" y="1230414"/>
                </a:lnTo>
                <a:cubicBezTo>
                  <a:pt x="3212659" y="1230414"/>
                  <a:pt x="3240000" y="1257755"/>
                  <a:pt x="3240000" y="1291481"/>
                </a:cubicBezTo>
                <a:lnTo>
                  <a:pt x="3240000" y="1421347"/>
                </a:lnTo>
                <a:cubicBezTo>
                  <a:pt x="3240000" y="1455073"/>
                  <a:pt x="3212659" y="1482414"/>
                  <a:pt x="3178933" y="1482414"/>
                </a:cubicBezTo>
                <a:lnTo>
                  <a:pt x="61067" y="1482414"/>
                </a:lnTo>
                <a:cubicBezTo>
                  <a:pt x="27341" y="1482414"/>
                  <a:pt x="0" y="1455073"/>
                  <a:pt x="0" y="1421347"/>
                </a:cubicBezTo>
                <a:lnTo>
                  <a:pt x="0" y="1291481"/>
                </a:lnTo>
                <a:cubicBezTo>
                  <a:pt x="0" y="1257755"/>
                  <a:pt x="27341" y="1230414"/>
                  <a:pt x="61067" y="1230414"/>
                </a:cubicBezTo>
                <a:close/>
                <a:moveTo>
                  <a:pt x="2481726" y="315922"/>
                </a:moveTo>
                <a:lnTo>
                  <a:pt x="2862412" y="696608"/>
                </a:lnTo>
                <a:lnTo>
                  <a:pt x="2420437" y="1138584"/>
                </a:lnTo>
                <a:lnTo>
                  <a:pt x="1659064" y="1138584"/>
                </a:lnTo>
                <a:close/>
                <a:moveTo>
                  <a:pt x="2730827" y="0"/>
                </a:moveTo>
                <a:cubicBezTo>
                  <a:pt x="2765703" y="0"/>
                  <a:pt x="2800581" y="13305"/>
                  <a:pt x="2827191" y="39915"/>
                </a:cubicBezTo>
                <a:lnTo>
                  <a:pt x="3143636" y="356360"/>
                </a:lnTo>
                <a:cubicBezTo>
                  <a:pt x="3196857" y="409581"/>
                  <a:pt x="3196857" y="495868"/>
                  <a:pt x="3143636" y="549088"/>
                </a:cubicBezTo>
                <a:lnTo>
                  <a:pt x="3082882" y="609843"/>
                </a:lnTo>
                <a:cubicBezTo>
                  <a:pt x="3029661" y="663063"/>
                  <a:pt x="2943375" y="663064"/>
                  <a:pt x="2890155" y="609843"/>
                </a:cubicBezTo>
                <a:lnTo>
                  <a:pt x="2573708" y="293397"/>
                </a:lnTo>
                <a:cubicBezTo>
                  <a:pt x="2520488" y="240176"/>
                  <a:pt x="2520488" y="153889"/>
                  <a:pt x="2573708" y="100669"/>
                </a:cubicBezTo>
                <a:lnTo>
                  <a:pt x="2634463" y="39914"/>
                </a:lnTo>
                <a:cubicBezTo>
                  <a:pt x="2661073" y="13305"/>
                  <a:pt x="2695950" y="0"/>
                  <a:pt x="273082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9" name="Rounded Rectangle 40">
            <a:extLst>
              <a:ext uri="{FF2B5EF4-FFF2-40B4-BE49-F238E27FC236}">
                <a16:creationId xmlns:a16="http://schemas.microsoft.com/office/drawing/2014/main" id="{80DB9ADF-3EC1-4AE6-92F3-89A70CDC6E5A}"/>
              </a:ext>
            </a:extLst>
          </p:cNvPr>
          <p:cNvSpPr/>
          <p:nvPr/>
        </p:nvSpPr>
        <p:spPr>
          <a:xfrm rot="2942052">
            <a:off x="8443483" y="4759430"/>
            <a:ext cx="413912" cy="440339"/>
          </a:xfrm>
          <a:custGeom>
            <a:avLst/>
            <a:gdLst/>
            <a:ahLst/>
            <a:cxnLst/>
            <a:rect l="l" t="t" r="r" b="b"/>
            <a:pathLst>
              <a:path w="3011706" h="3204001">
                <a:moveTo>
                  <a:pt x="2432249" y="1011942"/>
                </a:moveTo>
                <a:cubicBezTo>
                  <a:pt x="2423608" y="1019482"/>
                  <a:pt x="2416303" y="1028841"/>
                  <a:pt x="2410966" y="1039800"/>
                </a:cubicBezTo>
                <a:lnTo>
                  <a:pt x="1969837" y="1945620"/>
                </a:lnTo>
                <a:cubicBezTo>
                  <a:pt x="1948488" y="1989457"/>
                  <a:pt x="1966719" y="2042300"/>
                  <a:pt x="2010556" y="2063648"/>
                </a:cubicBezTo>
                <a:cubicBezTo>
                  <a:pt x="2054392" y="2084996"/>
                  <a:pt x="2107235" y="2066766"/>
                  <a:pt x="2128583" y="2022929"/>
                </a:cubicBezTo>
                <a:lnTo>
                  <a:pt x="2569712" y="1117109"/>
                </a:lnTo>
                <a:cubicBezTo>
                  <a:pt x="2591061" y="1073271"/>
                  <a:pt x="2572830" y="1020430"/>
                  <a:pt x="2528993" y="999081"/>
                </a:cubicBezTo>
                <a:cubicBezTo>
                  <a:pt x="2496115" y="983070"/>
                  <a:pt x="2458172" y="989322"/>
                  <a:pt x="2432249" y="1011942"/>
                </a:cubicBezTo>
                <a:close/>
                <a:moveTo>
                  <a:pt x="1709549" y="1044955"/>
                </a:moveTo>
                <a:cubicBezTo>
                  <a:pt x="1978186" y="735551"/>
                  <a:pt x="2446780" y="702502"/>
                  <a:pt x="2756184" y="971139"/>
                </a:cubicBezTo>
                <a:cubicBezTo>
                  <a:pt x="3065588" y="1239776"/>
                  <a:pt x="3098636" y="1708370"/>
                  <a:pt x="2830000" y="2017774"/>
                </a:cubicBezTo>
                <a:cubicBezTo>
                  <a:pt x="2561363" y="2327178"/>
                  <a:pt x="2092769" y="2360227"/>
                  <a:pt x="1783365" y="2091590"/>
                </a:cubicBezTo>
                <a:cubicBezTo>
                  <a:pt x="1473960" y="1822953"/>
                  <a:pt x="1440912" y="1354359"/>
                  <a:pt x="1709549" y="1044955"/>
                </a:cubicBezTo>
                <a:close/>
                <a:moveTo>
                  <a:pt x="208197" y="1872243"/>
                </a:moveTo>
                <a:cubicBezTo>
                  <a:pt x="195168" y="1885273"/>
                  <a:pt x="187109" y="1903273"/>
                  <a:pt x="187109" y="1923155"/>
                </a:cubicBezTo>
                <a:lnTo>
                  <a:pt x="187109" y="2715155"/>
                </a:lnTo>
                <a:cubicBezTo>
                  <a:pt x="187109" y="2754920"/>
                  <a:pt x="219344" y="2787155"/>
                  <a:pt x="259109" y="2787155"/>
                </a:cubicBezTo>
                <a:cubicBezTo>
                  <a:pt x="298874" y="2787155"/>
                  <a:pt x="331109" y="2754920"/>
                  <a:pt x="331109" y="2715155"/>
                </a:cubicBezTo>
                <a:lnTo>
                  <a:pt x="331109" y="1923155"/>
                </a:lnTo>
                <a:cubicBezTo>
                  <a:pt x="331109" y="1883390"/>
                  <a:pt x="298874" y="1851155"/>
                  <a:pt x="259109" y="1851155"/>
                </a:cubicBezTo>
                <a:cubicBezTo>
                  <a:pt x="239226" y="1851156"/>
                  <a:pt x="221226" y="1859214"/>
                  <a:pt x="208197" y="1872243"/>
                </a:cubicBezTo>
                <a:close/>
                <a:moveTo>
                  <a:pt x="0" y="1625202"/>
                </a:moveTo>
                <a:cubicBezTo>
                  <a:pt x="418057" y="1737228"/>
                  <a:pt x="858998" y="1737384"/>
                  <a:pt x="1277606" y="1625336"/>
                </a:cubicBezTo>
                <a:cubicBezTo>
                  <a:pt x="1277605" y="1938624"/>
                  <a:pt x="1277605" y="2251911"/>
                  <a:pt x="1277605" y="2565198"/>
                </a:cubicBezTo>
                <a:cubicBezTo>
                  <a:pt x="1277605" y="2917999"/>
                  <a:pt x="991603" y="3204001"/>
                  <a:pt x="638802" y="3204001"/>
                </a:cubicBezTo>
                <a:lnTo>
                  <a:pt x="638803" y="3204000"/>
                </a:lnTo>
                <a:cubicBezTo>
                  <a:pt x="286002" y="3204000"/>
                  <a:pt x="0" y="2917999"/>
                  <a:pt x="0" y="2565197"/>
                </a:cubicBezTo>
                <a:close/>
                <a:moveTo>
                  <a:pt x="208197" y="459897"/>
                </a:moveTo>
                <a:cubicBezTo>
                  <a:pt x="195167" y="472926"/>
                  <a:pt x="187109" y="490926"/>
                  <a:pt x="187109" y="510808"/>
                </a:cubicBezTo>
                <a:lnTo>
                  <a:pt x="187109" y="1302808"/>
                </a:lnTo>
                <a:cubicBezTo>
                  <a:pt x="187109" y="1342573"/>
                  <a:pt x="219344" y="1374808"/>
                  <a:pt x="259109" y="1374808"/>
                </a:cubicBezTo>
                <a:cubicBezTo>
                  <a:pt x="298874" y="1374808"/>
                  <a:pt x="331109" y="1342573"/>
                  <a:pt x="331109" y="1302808"/>
                </a:cubicBezTo>
                <a:lnTo>
                  <a:pt x="331109" y="510808"/>
                </a:lnTo>
                <a:cubicBezTo>
                  <a:pt x="331109" y="471043"/>
                  <a:pt x="298874" y="438808"/>
                  <a:pt x="259109" y="438808"/>
                </a:cubicBezTo>
                <a:cubicBezTo>
                  <a:pt x="239226" y="438808"/>
                  <a:pt x="221226" y="446867"/>
                  <a:pt x="208197" y="459897"/>
                </a:cubicBezTo>
                <a:close/>
                <a:moveTo>
                  <a:pt x="187101" y="187101"/>
                </a:moveTo>
                <a:cubicBezTo>
                  <a:pt x="302701" y="71501"/>
                  <a:pt x="462402" y="0"/>
                  <a:pt x="638803" y="0"/>
                </a:cubicBezTo>
                <a:cubicBezTo>
                  <a:pt x="991604" y="0"/>
                  <a:pt x="1277606" y="286002"/>
                  <a:pt x="1277606" y="638803"/>
                </a:cubicBezTo>
                <a:lnTo>
                  <a:pt x="1277606" y="1497764"/>
                </a:lnTo>
                <a:cubicBezTo>
                  <a:pt x="859958" y="1616355"/>
                  <a:pt x="417375" y="1616210"/>
                  <a:pt x="0" y="1498771"/>
                </a:cubicBezTo>
                <a:lnTo>
                  <a:pt x="0" y="638803"/>
                </a:lnTo>
                <a:cubicBezTo>
                  <a:pt x="0" y="462403"/>
                  <a:pt x="71500" y="302702"/>
                  <a:pt x="187101" y="18710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30" name="Group 24">
            <a:extLst>
              <a:ext uri="{FF2B5EF4-FFF2-40B4-BE49-F238E27FC236}">
                <a16:creationId xmlns:a16="http://schemas.microsoft.com/office/drawing/2014/main" id="{0F0D2855-E410-435E-9786-3B24E85C817D}"/>
              </a:ext>
            </a:extLst>
          </p:cNvPr>
          <p:cNvGrpSpPr/>
          <p:nvPr/>
        </p:nvGrpSpPr>
        <p:grpSpPr>
          <a:xfrm>
            <a:off x="9634090" y="4433811"/>
            <a:ext cx="2086478" cy="1327200"/>
            <a:chOff x="7533064" y="2279649"/>
            <a:chExt cx="1339200" cy="1327200"/>
          </a:xfrm>
        </p:grpSpPr>
        <p:sp>
          <p:nvSpPr>
            <p:cNvPr id="31" name="Rectangle 25">
              <a:extLst>
                <a:ext uri="{FF2B5EF4-FFF2-40B4-BE49-F238E27FC236}">
                  <a16:creationId xmlns:a16="http://schemas.microsoft.com/office/drawing/2014/main" id="{1AAA1B28-771B-449C-B52A-7629226E885C}"/>
                </a:ext>
              </a:extLst>
            </p:cNvPr>
            <p:cNvSpPr/>
            <p:nvPr/>
          </p:nvSpPr>
          <p:spPr>
            <a:xfrm>
              <a:off x="7533064" y="2279649"/>
              <a:ext cx="1339200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 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4D6CA678-2913-4F73-B369-54EA46A81864}"/>
                </a:ext>
              </a:extLst>
            </p:cNvPr>
            <p:cNvSpPr txBox="1"/>
            <p:nvPr/>
          </p:nvSpPr>
          <p:spPr>
            <a:xfrm>
              <a:off x="7533064" y="2591186"/>
              <a:ext cx="13392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HY견명조" pitchFamily="18" charset="-127"/>
                  <a:cs typeface="Arial" pitchFamily="34" charset="0"/>
                </a:rPr>
                <a:t> Easy to change colors, photos and text. </a:t>
              </a:r>
            </a:p>
          </p:txBody>
        </p:sp>
      </p:grpSp>
      <p:grpSp>
        <p:nvGrpSpPr>
          <p:cNvPr id="33" name="Group 24">
            <a:extLst>
              <a:ext uri="{FF2B5EF4-FFF2-40B4-BE49-F238E27FC236}">
                <a16:creationId xmlns:a16="http://schemas.microsoft.com/office/drawing/2014/main" id="{524597AB-2671-42C1-B23A-8BBF06574AA5}"/>
              </a:ext>
            </a:extLst>
          </p:cNvPr>
          <p:cNvGrpSpPr/>
          <p:nvPr/>
        </p:nvGrpSpPr>
        <p:grpSpPr>
          <a:xfrm>
            <a:off x="9634090" y="1184704"/>
            <a:ext cx="2086478" cy="1327200"/>
            <a:chOff x="7533064" y="2279649"/>
            <a:chExt cx="1339200" cy="1327200"/>
          </a:xfrm>
        </p:grpSpPr>
        <p:sp>
          <p:nvSpPr>
            <p:cNvPr id="34" name="Rectangle 25">
              <a:extLst>
                <a:ext uri="{FF2B5EF4-FFF2-40B4-BE49-F238E27FC236}">
                  <a16:creationId xmlns:a16="http://schemas.microsoft.com/office/drawing/2014/main" id="{825E8E8E-AFDE-40C5-8447-A1A93E459588}"/>
                </a:ext>
              </a:extLst>
            </p:cNvPr>
            <p:cNvSpPr/>
            <p:nvPr/>
          </p:nvSpPr>
          <p:spPr>
            <a:xfrm>
              <a:off x="7533064" y="2279649"/>
              <a:ext cx="1339200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 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BC0FEE92-82FA-4FFC-9EA1-2CD67D10A09C}"/>
                </a:ext>
              </a:extLst>
            </p:cNvPr>
            <p:cNvSpPr txBox="1"/>
            <p:nvPr/>
          </p:nvSpPr>
          <p:spPr>
            <a:xfrm>
              <a:off x="7533064" y="2591186"/>
              <a:ext cx="13392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HY견명조" pitchFamily="18" charset="-127"/>
                  <a:cs typeface="Arial" pitchFamily="34" charset="0"/>
                </a:rPr>
                <a:t> Easy to change colors, photos and text. </a:t>
              </a:r>
            </a:p>
          </p:txBody>
        </p:sp>
      </p:grp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35E90C08-AD72-461B-9C8E-9B4F5E51AAC4}"/>
              </a:ext>
            </a:extLst>
          </p:cNvPr>
          <p:cNvSpPr/>
          <p:nvPr/>
        </p:nvSpPr>
        <p:spPr>
          <a:xfrm rot="18069992">
            <a:off x="9929100" y="2105428"/>
            <a:ext cx="1452119" cy="3161869"/>
          </a:xfrm>
          <a:custGeom>
            <a:avLst/>
            <a:gdLst>
              <a:gd name="connsiteX0" fmla="*/ 1401197 w 1452119"/>
              <a:gd name="connsiteY0" fmla="*/ 616154 h 3161869"/>
              <a:gd name="connsiteX1" fmla="*/ 1451464 w 1452119"/>
              <a:gd name="connsiteY1" fmla="*/ 884192 h 3161869"/>
              <a:gd name="connsiteX2" fmla="*/ 1450905 w 1452119"/>
              <a:gd name="connsiteY2" fmla="*/ 1023437 h 3161869"/>
              <a:gd name="connsiteX3" fmla="*/ 1247891 w 1452119"/>
              <a:gd name="connsiteY3" fmla="*/ 1996902 h 3161869"/>
              <a:gd name="connsiteX4" fmla="*/ 1241350 w 1452119"/>
              <a:gd name="connsiteY4" fmla="*/ 2731033 h 3161869"/>
              <a:gd name="connsiteX5" fmla="*/ 1243149 w 1452119"/>
              <a:gd name="connsiteY5" fmla="*/ 2768079 h 3161869"/>
              <a:gd name="connsiteX6" fmla="*/ 592066 w 1452119"/>
              <a:gd name="connsiteY6" fmla="*/ 3161869 h 3161869"/>
              <a:gd name="connsiteX7" fmla="*/ 596002 w 1452119"/>
              <a:gd name="connsiteY7" fmla="*/ 3133024 h 3161869"/>
              <a:gd name="connsiteX8" fmla="*/ 655943 w 1452119"/>
              <a:gd name="connsiteY8" fmla="*/ 1992793 h 3161869"/>
              <a:gd name="connsiteX9" fmla="*/ 442717 w 1452119"/>
              <a:gd name="connsiteY9" fmla="*/ 1583208 h 3161869"/>
              <a:gd name="connsiteX10" fmla="*/ 217179 w 1452119"/>
              <a:gd name="connsiteY10" fmla="*/ 1263420 h 3161869"/>
              <a:gd name="connsiteX11" fmla="*/ 0 w 1452119"/>
              <a:gd name="connsiteY11" fmla="*/ 852553 h 3161869"/>
              <a:gd name="connsiteX12" fmla="*/ 401486 w 1452119"/>
              <a:gd name="connsiteY12" fmla="*/ 1103240 h 3161869"/>
              <a:gd name="connsiteX13" fmla="*/ 530467 w 1452119"/>
              <a:gd name="connsiteY13" fmla="*/ 1145572 h 3161869"/>
              <a:gd name="connsiteX14" fmla="*/ 556735 w 1452119"/>
              <a:gd name="connsiteY14" fmla="*/ 154699 h 3161869"/>
              <a:gd name="connsiteX15" fmla="*/ 745072 w 1452119"/>
              <a:gd name="connsiteY15" fmla="*/ 116617 h 3161869"/>
              <a:gd name="connsiteX16" fmla="*/ 775367 w 1452119"/>
              <a:gd name="connsiteY16" fmla="*/ 862052 h 3161869"/>
              <a:gd name="connsiteX17" fmla="*/ 771704 w 1452119"/>
              <a:gd name="connsiteY17" fmla="*/ 490724 h 3161869"/>
              <a:gd name="connsiteX18" fmla="*/ 958200 w 1452119"/>
              <a:gd name="connsiteY18" fmla="*/ 533092 h 3161869"/>
              <a:gd name="connsiteX19" fmla="*/ 1007294 w 1452119"/>
              <a:gd name="connsiteY19" fmla="*/ 848989 h 3161869"/>
              <a:gd name="connsiteX20" fmla="*/ 978345 w 1452119"/>
              <a:gd name="connsiteY20" fmla="*/ 534089 h 3161869"/>
              <a:gd name="connsiteX21" fmla="*/ 1198157 w 1452119"/>
              <a:gd name="connsiteY21" fmla="*/ 574623 h 3161869"/>
              <a:gd name="connsiteX22" fmla="*/ 1209730 w 1452119"/>
              <a:gd name="connsiteY22" fmla="*/ 871842 h 3161869"/>
              <a:gd name="connsiteX23" fmla="*/ 1217158 w 1452119"/>
              <a:gd name="connsiteY23" fmla="*/ 585862 h 3161869"/>
              <a:gd name="connsiteX24" fmla="*/ 1401197 w 1452119"/>
              <a:gd name="connsiteY24" fmla="*/ 616154 h 3161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452119" h="3161869">
                <a:moveTo>
                  <a:pt x="1401197" y="616154"/>
                </a:moveTo>
                <a:cubicBezTo>
                  <a:pt x="1433299" y="670851"/>
                  <a:pt x="1448285" y="758115"/>
                  <a:pt x="1451464" y="884192"/>
                </a:cubicBezTo>
                <a:cubicBezTo>
                  <a:pt x="1452524" y="926217"/>
                  <a:pt x="1452272" y="972555"/>
                  <a:pt x="1450905" y="1023437"/>
                </a:cubicBezTo>
                <a:cubicBezTo>
                  <a:pt x="1450904" y="1128393"/>
                  <a:pt x="1404525" y="1714127"/>
                  <a:pt x="1247891" y="1996902"/>
                </a:cubicBezTo>
                <a:cubicBezTo>
                  <a:pt x="1218848" y="2058389"/>
                  <a:pt x="1224602" y="2362290"/>
                  <a:pt x="1241350" y="2731033"/>
                </a:cubicBezTo>
                <a:lnTo>
                  <a:pt x="1243149" y="2768079"/>
                </a:lnTo>
                <a:lnTo>
                  <a:pt x="592066" y="3161869"/>
                </a:lnTo>
                <a:lnTo>
                  <a:pt x="596002" y="3133024"/>
                </a:lnTo>
                <a:cubicBezTo>
                  <a:pt x="631731" y="2674776"/>
                  <a:pt x="659984" y="2217398"/>
                  <a:pt x="655943" y="1992793"/>
                </a:cubicBezTo>
                <a:cubicBezTo>
                  <a:pt x="617672" y="1952439"/>
                  <a:pt x="540526" y="1681168"/>
                  <a:pt x="442717" y="1583208"/>
                </a:cubicBezTo>
                <a:cubicBezTo>
                  <a:pt x="344857" y="1441234"/>
                  <a:pt x="270823" y="1377707"/>
                  <a:pt x="217179" y="1263420"/>
                </a:cubicBezTo>
                <a:cubicBezTo>
                  <a:pt x="172473" y="1137231"/>
                  <a:pt x="119318" y="996787"/>
                  <a:pt x="0" y="852553"/>
                </a:cubicBezTo>
                <a:cubicBezTo>
                  <a:pt x="189011" y="733844"/>
                  <a:pt x="317320" y="1000917"/>
                  <a:pt x="401486" y="1103240"/>
                </a:cubicBezTo>
                <a:cubicBezTo>
                  <a:pt x="474810" y="1169215"/>
                  <a:pt x="473500" y="1176914"/>
                  <a:pt x="530467" y="1145572"/>
                </a:cubicBezTo>
                <a:cubicBezTo>
                  <a:pt x="596335" y="1083618"/>
                  <a:pt x="545578" y="363877"/>
                  <a:pt x="556735" y="154699"/>
                </a:cubicBezTo>
                <a:cubicBezTo>
                  <a:pt x="544818" y="-59093"/>
                  <a:pt x="740935" y="-31272"/>
                  <a:pt x="745072" y="116617"/>
                </a:cubicBezTo>
                <a:cubicBezTo>
                  <a:pt x="750557" y="264861"/>
                  <a:pt x="748394" y="431728"/>
                  <a:pt x="775367" y="862052"/>
                </a:cubicBezTo>
                <a:cubicBezTo>
                  <a:pt x="787060" y="700418"/>
                  <a:pt x="780573" y="624611"/>
                  <a:pt x="771704" y="490724"/>
                </a:cubicBezTo>
                <a:cubicBezTo>
                  <a:pt x="875240" y="482812"/>
                  <a:pt x="905091" y="482611"/>
                  <a:pt x="958200" y="533092"/>
                </a:cubicBezTo>
                <a:cubicBezTo>
                  <a:pt x="1025153" y="625105"/>
                  <a:pt x="996246" y="844977"/>
                  <a:pt x="1007294" y="848989"/>
                </a:cubicBezTo>
                <a:cubicBezTo>
                  <a:pt x="1012810" y="759188"/>
                  <a:pt x="1039556" y="639054"/>
                  <a:pt x="978345" y="534089"/>
                </a:cubicBezTo>
                <a:cubicBezTo>
                  <a:pt x="1059377" y="486054"/>
                  <a:pt x="1150364" y="518331"/>
                  <a:pt x="1198157" y="574623"/>
                </a:cubicBezTo>
                <a:cubicBezTo>
                  <a:pt x="1236721" y="630916"/>
                  <a:pt x="1195796" y="868431"/>
                  <a:pt x="1209730" y="871842"/>
                </a:cubicBezTo>
                <a:cubicBezTo>
                  <a:pt x="1219680" y="793703"/>
                  <a:pt x="1249411" y="676264"/>
                  <a:pt x="1217158" y="585862"/>
                </a:cubicBezTo>
                <a:cubicBezTo>
                  <a:pt x="1311365" y="554014"/>
                  <a:pt x="1335321" y="547840"/>
                  <a:pt x="1401197" y="616154"/>
                </a:cubicBezTo>
                <a:close/>
              </a:path>
            </a:pathLst>
          </a:custGeom>
          <a:solidFill>
            <a:srgbClr val="FACC88"/>
          </a:solidFill>
          <a:ln w="445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06CC1DE-B509-416F-8914-C253B66EC609}"/>
              </a:ext>
            </a:extLst>
          </p:cNvPr>
          <p:cNvSpPr txBox="1"/>
          <p:nvPr/>
        </p:nvSpPr>
        <p:spPr>
          <a:xfrm>
            <a:off x="471431" y="4066089"/>
            <a:ext cx="3454037" cy="2123658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r"/>
            <a:r>
              <a:rPr lang="en-US" altLang="ko-KR" sz="1200" dirty="0">
                <a:cs typeface="Arial" pitchFamily="34" charset="0"/>
              </a:rPr>
              <a:t>You can simply impress your audience and add a unique zing and appeal to your Reports and Presentations with our Templates. </a:t>
            </a:r>
            <a:r>
              <a:rPr lang="en-US" altLang="ko-KR" sz="1200" dirty="0">
                <a:ea typeface="HY견명조" pitchFamily="18" charset="-127"/>
                <a:cs typeface="Arial" pitchFamily="34" charset="0"/>
              </a:rPr>
              <a:t>I hope and I believe that this Template will your Time, Money and Reputation. Get a modern PowerPoint  Presentation that is beautifully designed. </a:t>
            </a:r>
            <a:r>
              <a:rPr lang="en-US" altLang="ko-KR" sz="1200" dirty="0">
                <a:cs typeface="Arial" pitchFamily="34" charset="0"/>
              </a:rPr>
              <a:t>You can simply impress your audience and add a unique zing and appeal to your Reports and Presentations with our Templates. </a:t>
            </a:r>
            <a:r>
              <a:rPr lang="en-US" altLang="ko-KR" sz="1200" dirty="0">
                <a:ea typeface="HY견명조" pitchFamily="18" charset="-127"/>
                <a:cs typeface="Arial" pitchFamily="34" charset="0"/>
              </a:rPr>
              <a:t>Get a modern PowerPoint  Presentation that is beautifully designed. </a:t>
            </a:r>
            <a:endParaRPr lang="en-US" altLang="ko-KR" sz="1200" dirty="0">
              <a:ea typeface="FZShuTi" pitchFamily="2" charset="-122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11598</TotalTime>
  <Words>230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99</cp:revision>
  <dcterms:created xsi:type="dcterms:W3CDTF">2018-02-18T19:39:47Z</dcterms:created>
  <dcterms:modified xsi:type="dcterms:W3CDTF">2020-09-02T01:00:11Z</dcterms:modified>
</cp:coreProperties>
</file>