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49" name="Group 1548">
            <a:extLst>
              <a:ext uri="{FF2B5EF4-FFF2-40B4-BE49-F238E27FC236}">
                <a16:creationId xmlns:a16="http://schemas.microsoft.com/office/drawing/2014/main" id="{C7D5D599-BDCC-4CFB-98B8-0F7E0B08D210}"/>
              </a:ext>
            </a:extLst>
          </p:cNvPr>
          <p:cNvGrpSpPr/>
          <p:nvPr/>
        </p:nvGrpSpPr>
        <p:grpSpPr>
          <a:xfrm flipH="1">
            <a:off x="2850058" y="3207026"/>
            <a:ext cx="3250574" cy="2599828"/>
            <a:chOff x="6038849" y="3276599"/>
            <a:chExt cx="3250574" cy="2599828"/>
          </a:xfrm>
        </p:grpSpPr>
        <p:sp>
          <p:nvSpPr>
            <p:cNvPr id="1550" name="Freeform: Shape 1549">
              <a:extLst>
                <a:ext uri="{FF2B5EF4-FFF2-40B4-BE49-F238E27FC236}">
                  <a16:creationId xmlns:a16="http://schemas.microsoft.com/office/drawing/2014/main" id="{F5E7FE8D-03C6-43C0-8040-72CC404B071C}"/>
                </a:ext>
              </a:extLst>
            </p:cNvPr>
            <p:cNvSpPr/>
            <p:nvPr/>
          </p:nvSpPr>
          <p:spPr>
            <a:xfrm>
              <a:off x="6038849" y="3276599"/>
              <a:ext cx="2638425" cy="2238376"/>
            </a:xfrm>
            <a:custGeom>
              <a:avLst/>
              <a:gdLst>
                <a:gd name="connsiteX0" fmla="*/ 0 w 3317047"/>
                <a:gd name="connsiteY0" fmla="*/ 0 h 2313058"/>
                <a:gd name="connsiteX1" fmla="*/ 2914650 w 3317047"/>
                <a:gd name="connsiteY1" fmla="*/ 2085975 h 2313058"/>
                <a:gd name="connsiteX2" fmla="*/ 3286125 w 3317047"/>
                <a:gd name="connsiteY2" fmla="*/ 2257425 h 2313058"/>
                <a:gd name="connsiteX3" fmla="*/ 3295650 w 3317047"/>
                <a:gd name="connsiteY3" fmla="*/ 2257425 h 2313058"/>
                <a:gd name="connsiteX4" fmla="*/ 3305175 w 3317047"/>
                <a:gd name="connsiteY4" fmla="*/ 2257425 h 2313058"/>
                <a:gd name="connsiteX0" fmla="*/ 0 w 3317047"/>
                <a:gd name="connsiteY0" fmla="*/ 0 h 2313058"/>
                <a:gd name="connsiteX1" fmla="*/ 2914650 w 3317047"/>
                <a:gd name="connsiteY1" fmla="*/ 2085975 h 2313058"/>
                <a:gd name="connsiteX2" fmla="*/ 3286125 w 3317047"/>
                <a:gd name="connsiteY2" fmla="*/ 2257425 h 2313058"/>
                <a:gd name="connsiteX3" fmla="*/ 3295650 w 3317047"/>
                <a:gd name="connsiteY3" fmla="*/ 2257425 h 2313058"/>
                <a:gd name="connsiteX0" fmla="*/ 0 w 3313138"/>
                <a:gd name="connsiteY0" fmla="*/ 0 h 2313058"/>
                <a:gd name="connsiteX1" fmla="*/ 2914650 w 3313138"/>
                <a:gd name="connsiteY1" fmla="*/ 2085975 h 2313058"/>
                <a:gd name="connsiteX2" fmla="*/ 3286125 w 3313138"/>
                <a:gd name="connsiteY2" fmla="*/ 2257425 h 2313058"/>
                <a:gd name="connsiteX0" fmla="*/ 0 w 2914650"/>
                <a:gd name="connsiteY0" fmla="*/ 0 h 2085975"/>
                <a:gd name="connsiteX1" fmla="*/ 2914650 w 2914650"/>
                <a:gd name="connsiteY1" fmla="*/ 2085975 h 2085975"/>
                <a:gd name="connsiteX0" fmla="*/ 0 w 2914650"/>
                <a:gd name="connsiteY0" fmla="*/ 0 h 2085975"/>
                <a:gd name="connsiteX1" fmla="*/ 2914650 w 2914650"/>
                <a:gd name="connsiteY1" fmla="*/ 2085975 h 2085975"/>
                <a:gd name="connsiteX0" fmla="*/ 0 w 2914650"/>
                <a:gd name="connsiteY0" fmla="*/ 0 h 2085975"/>
                <a:gd name="connsiteX1" fmla="*/ 2914650 w 2914650"/>
                <a:gd name="connsiteY1" fmla="*/ 2085975 h 2085975"/>
                <a:gd name="connsiteX0" fmla="*/ 0 w 2952750"/>
                <a:gd name="connsiteY0" fmla="*/ 0 h 2152650"/>
                <a:gd name="connsiteX1" fmla="*/ 2952750 w 2952750"/>
                <a:gd name="connsiteY1" fmla="*/ 2152650 h 2152650"/>
                <a:gd name="connsiteX0" fmla="*/ 0 w 2952750"/>
                <a:gd name="connsiteY0" fmla="*/ 0 h 2152650"/>
                <a:gd name="connsiteX1" fmla="*/ 2952750 w 2952750"/>
                <a:gd name="connsiteY1" fmla="*/ 2152650 h 2152650"/>
                <a:gd name="connsiteX0" fmla="*/ 0 w 3257550"/>
                <a:gd name="connsiteY0" fmla="*/ 0 h 2276475"/>
                <a:gd name="connsiteX1" fmla="*/ 3257550 w 3257550"/>
                <a:gd name="connsiteY1" fmla="*/ 2276475 h 2276475"/>
                <a:gd name="connsiteX0" fmla="*/ 0 w 3257550"/>
                <a:gd name="connsiteY0" fmla="*/ 0 h 2276475"/>
                <a:gd name="connsiteX1" fmla="*/ 3257550 w 3257550"/>
                <a:gd name="connsiteY1" fmla="*/ 2276475 h 2276475"/>
                <a:gd name="connsiteX0" fmla="*/ 0 w 3257550"/>
                <a:gd name="connsiteY0" fmla="*/ 0 h 2276475"/>
                <a:gd name="connsiteX1" fmla="*/ 3257550 w 3257550"/>
                <a:gd name="connsiteY1" fmla="*/ 2276475 h 2276475"/>
                <a:gd name="connsiteX0" fmla="*/ 0 w 3295650"/>
                <a:gd name="connsiteY0" fmla="*/ 0 h 2228850"/>
                <a:gd name="connsiteX1" fmla="*/ 3295650 w 3295650"/>
                <a:gd name="connsiteY1" fmla="*/ 2228850 h 2228850"/>
                <a:gd name="connsiteX0" fmla="*/ 0 w 3295650"/>
                <a:gd name="connsiteY0" fmla="*/ 0 h 2228850"/>
                <a:gd name="connsiteX1" fmla="*/ 3295650 w 3295650"/>
                <a:gd name="connsiteY1" fmla="*/ 2228850 h 2228850"/>
                <a:gd name="connsiteX0" fmla="*/ 0 w 2657475"/>
                <a:gd name="connsiteY0" fmla="*/ 0 h 2152650"/>
                <a:gd name="connsiteX1" fmla="*/ 2657475 w 2657475"/>
                <a:gd name="connsiteY1" fmla="*/ 2152650 h 2152650"/>
                <a:gd name="connsiteX0" fmla="*/ 0 w 2657475"/>
                <a:gd name="connsiteY0" fmla="*/ 0 h 2152650"/>
                <a:gd name="connsiteX1" fmla="*/ 2657475 w 2657475"/>
                <a:gd name="connsiteY1" fmla="*/ 2152650 h 2152650"/>
                <a:gd name="connsiteX0" fmla="*/ 0 w 2657475"/>
                <a:gd name="connsiteY0" fmla="*/ 0 h 2152650"/>
                <a:gd name="connsiteX1" fmla="*/ 2657475 w 2657475"/>
                <a:gd name="connsiteY1" fmla="*/ 2152650 h 2152650"/>
                <a:gd name="connsiteX0" fmla="*/ 0 w 2657475"/>
                <a:gd name="connsiteY0" fmla="*/ 0 h 2152650"/>
                <a:gd name="connsiteX1" fmla="*/ 2657475 w 2657475"/>
                <a:gd name="connsiteY1" fmla="*/ 2152650 h 2152650"/>
                <a:gd name="connsiteX0" fmla="*/ 0 w 2638425"/>
                <a:gd name="connsiteY0" fmla="*/ 0 h 2238375"/>
                <a:gd name="connsiteX1" fmla="*/ 2638425 w 2638425"/>
                <a:gd name="connsiteY1" fmla="*/ 2238375 h 2238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638425" h="2238375">
                  <a:moveTo>
                    <a:pt x="0" y="0"/>
                  </a:moveTo>
                  <a:cubicBezTo>
                    <a:pt x="1114425" y="1152525"/>
                    <a:pt x="1981200" y="2200275"/>
                    <a:pt x="2638425" y="2238375"/>
                  </a:cubicBezTo>
                </a:path>
              </a:pathLst>
            </a:cu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1" name="Freeform: Shape 1550">
              <a:extLst>
                <a:ext uri="{FF2B5EF4-FFF2-40B4-BE49-F238E27FC236}">
                  <a16:creationId xmlns:a16="http://schemas.microsoft.com/office/drawing/2014/main" id="{52D85C28-221D-4848-88CC-E6D04F7171A6}"/>
                </a:ext>
              </a:extLst>
            </p:cNvPr>
            <p:cNvSpPr/>
            <p:nvPr/>
          </p:nvSpPr>
          <p:spPr>
            <a:xfrm>
              <a:off x="8472413" y="5059417"/>
              <a:ext cx="817010" cy="817010"/>
            </a:xfrm>
            <a:custGeom>
              <a:avLst/>
              <a:gdLst>
                <a:gd name="connsiteX0" fmla="*/ 1574105 w 3140196"/>
                <a:gd name="connsiteY0" fmla="*/ 3139958 h 3140196"/>
                <a:gd name="connsiteX1" fmla="*/ 1042445 w 3140196"/>
                <a:gd name="connsiteY1" fmla="*/ 3140220 h 3140196"/>
                <a:gd name="connsiteX2" fmla="*/ 1026469 w 3140196"/>
                <a:gd name="connsiteY2" fmla="*/ 3124506 h 3140196"/>
                <a:gd name="connsiteX3" fmla="*/ 1026731 w 3140196"/>
                <a:gd name="connsiteY3" fmla="*/ 2134519 h 3140196"/>
                <a:gd name="connsiteX4" fmla="*/ 1006303 w 3140196"/>
                <a:gd name="connsiteY4" fmla="*/ 2114615 h 3140196"/>
                <a:gd name="connsiteX5" fmla="*/ 18935 w 3140196"/>
                <a:gd name="connsiteY5" fmla="*/ 2114615 h 3140196"/>
                <a:gd name="connsiteX6" fmla="*/ 78 w 3140196"/>
                <a:gd name="connsiteY6" fmla="*/ 2095496 h 3140196"/>
                <a:gd name="connsiteX7" fmla="*/ 78 w 3140196"/>
                <a:gd name="connsiteY7" fmla="*/ 1046581 h 3140196"/>
                <a:gd name="connsiteX8" fmla="*/ 18935 w 3140196"/>
                <a:gd name="connsiteY8" fmla="*/ 1027725 h 3140196"/>
                <a:gd name="connsiteX9" fmla="*/ 1003684 w 3140196"/>
                <a:gd name="connsiteY9" fmla="*/ 1027725 h 3140196"/>
                <a:gd name="connsiteX10" fmla="*/ 1022802 w 3140196"/>
                <a:gd name="connsiteY10" fmla="*/ 1009130 h 3140196"/>
                <a:gd name="connsiteX11" fmla="*/ 1022802 w 3140196"/>
                <a:gd name="connsiteY11" fmla="*/ 19143 h 3140196"/>
                <a:gd name="connsiteX12" fmla="*/ 1041397 w 3140196"/>
                <a:gd name="connsiteY12" fmla="*/ 24 h 3140196"/>
                <a:gd name="connsiteX13" fmla="*/ 2092931 w 3140196"/>
                <a:gd name="connsiteY13" fmla="*/ 24 h 3140196"/>
                <a:gd name="connsiteX14" fmla="*/ 2113097 w 3140196"/>
                <a:gd name="connsiteY14" fmla="*/ 20714 h 3140196"/>
                <a:gd name="connsiteX15" fmla="*/ 2113097 w 3140196"/>
                <a:gd name="connsiteY15" fmla="*/ 1009391 h 3140196"/>
                <a:gd name="connsiteX16" fmla="*/ 2131169 w 3140196"/>
                <a:gd name="connsiteY16" fmla="*/ 1027725 h 3140196"/>
                <a:gd name="connsiteX17" fmla="*/ 3121155 w 3140196"/>
                <a:gd name="connsiteY17" fmla="*/ 1027725 h 3140196"/>
                <a:gd name="connsiteX18" fmla="*/ 3140536 w 3140196"/>
                <a:gd name="connsiteY18" fmla="*/ 1046581 h 3140196"/>
                <a:gd name="connsiteX19" fmla="*/ 3140536 w 3140196"/>
                <a:gd name="connsiteY19" fmla="*/ 2096805 h 3140196"/>
                <a:gd name="connsiteX20" fmla="*/ 3122989 w 3140196"/>
                <a:gd name="connsiteY20" fmla="*/ 2114615 h 3140196"/>
                <a:gd name="connsiteX21" fmla="*/ 2139549 w 3140196"/>
                <a:gd name="connsiteY21" fmla="*/ 2114615 h 3140196"/>
                <a:gd name="connsiteX22" fmla="*/ 2121216 w 3140196"/>
                <a:gd name="connsiteY22" fmla="*/ 2132948 h 3140196"/>
                <a:gd name="connsiteX23" fmla="*/ 2121216 w 3140196"/>
                <a:gd name="connsiteY23" fmla="*/ 3121625 h 3140196"/>
                <a:gd name="connsiteX24" fmla="*/ 2102883 w 3140196"/>
                <a:gd name="connsiteY24" fmla="*/ 3140220 h 3140196"/>
                <a:gd name="connsiteX25" fmla="*/ 1574105 w 3140196"/>
                <a:gd name="connsiteY25" fmla="*/ 3139958 h 3140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140196" h="3140196">
                  <a:moveTo>
                    <a:pt x="1574105" y="3139958"/>
                  </a:moveTo>
                  <a:cubicBezTo>
                    <a:pt x="1396797" y="3139958"/>
                    <a:pt x="1219752" y="3139696"/>
                    <a:pt x="1042445" y="3140220"/>
                  </a:cubicBezTo>
                  <a:cubicBezTo>
                    <a:pt x="1029874" y="3140220"/>
                    <a:pt x="1026469" y="3137077"/>
                    <a:pt x="1026469" y="3124506"/>
                  </a:cubicBezTo>
                  <a:cubicBezTo>
                    <a:pt x="1026731" y="2794511"/>
                    <a:pt x="1026731" y="2464515"/>
                    <a:pt x="1026731" y="2134519"/>
                  </a:cubicBezTo>
                  <a:cubicBezTo>
                    <a:pt x="1026731" y="2111734"/>
                    <a:pt x="1029350" y="2114615"/>
                    <a:pt x="1006303" y="2114615"/>
                  </a:cubicBezTo>
                  <a:cubicBezTo>
                    <a:pt x="677093" y="2114615"/>
                    <a:pt x="348145" y="2114615"/>
                    <a:pt x="18935" y="2114615"/>
                  </a:cubicBezTo>
                  <a:cubicBezTo>
                    <a:pt x="-1755" y="2114615"/>
                    <a:pt x="78" y="2117234"/>
                    <a:pt x="78" y="2095496"/>
                  </a:cubicBezTo>
                  <a:cubicBezTo>
                    <a:pt x="78" y="1745858"/>
                    <a:pt x="78" y="1396220"/>
                    <a:pt x="78" y="1046581"/>
                  </a:cubicBezTo>
                  <a:cubicBezTo>
                    <a:pt x="78" y="1025367"/>
                    <a:pt x="-2279" y="1027725"/>
                    <a:pt x="18935" y="1027725"/>
                  </a:cubicBezTo>
                  <a:cubicBezTo>
                    <a:pt x="347097" y="1027725"/>
                    <a:pt x="675521" y="1027725"/>
                    <a:pt x="1003684" y="1027725"/>
                  </a:cubicBezTo>
                  <a:cubicBezTo>
                    <a:pt x="1024636" y="1027725"/>
                    <a:pt x="1022802" y="1030344"/>
                    <a:pt x="1022802" y="1009130"/>
                  </a:cubicBezTo>
                  <a:cubicBezTo>
                    <a:pt x="1022802" y="679134"/>
                    <a:pt x="1022802" y="349138"/>
                    <a:pt x="1022802" y="19143"/>
                  </a:cubicBezTo>
                  <a:cubicBezTo>
                    <a:pt x="1022802" y="-2333"/>
                    <a:pt x="1020445" y="286"/>
                    <a:pt x="1041397" y="24"/>
                  </a:cubicBezTo>
                  <a:cubicBezTo>
                    <a:pt x="1391821" y="24"/>
                    <a:pt x="1742507" y="24"/>
                    <a:pt x="2092931" y="24"/>
                  </a:cubicBezTo>
                  <a:cubicBezTo>
                    <a:pt x="2116240" y="24"/>
                    <a:pt x="2113097" y="-1547"/>
                    <a:pt x="2113097" y="20714"/>
                  </a:cubicBezTo>
                  <a:cubicBezTo>
                    <a:pt x="2113097" y="350186"/>
                    <a:pt x="2113097" y="679920"/>
                    <a:pt x="2113097" y="1009391"/>
                  </a:cubicBezTo>
                  <a:cubicBezTo>
                    <a:pt x="2113097" y="1027725"/>
                    <a:pt x="2113097" y="1027725"/>
                    <a:pt x="2131169" y="1027725"/>
                  </a:cubicBezTo>
                  <a:cubicBezTo>
                    <a:pt x="2461164" y="1027725"/>
                    <a:pt x="2791160" y="1027725"/>
                    <a:pt x="3121155" y="1027725"/>
                  </a:cubicBezTo>
                  <a:cubicBezTo>
                    <a:pt x="3140274" y="1027725"/>
                    <a:pt x="3140536" y="1027725"/>
                    <a:pt x="3140536" y="1046581"/>
                  </a:cubicBezTo>
                  <a:cubicBezTo>
                    <a:pt x="3140536" y="1396743"/>
                    <a:pt x="3140536" y="1746644"/>
                    <a:pt x="3140536" y="2096805"/>
                  </a:cubicBezTo>
                  <a:cubicBezTo>
                    <a:pt x="3140536" y="2114615"/>
                    <a:pt x="3140536" y="2114615"/>
                    <a:pt x="3122989" y="2114615"/>
                  </a:cubicBezTo>
                  <a:cubicBezTo>
                    <a:pt x="2795088" y="2114615"/>
                    <a:pt x="2467450" y="2114615"/>
                    <a:pt x="2139549" y="2114615"/>
                  </a:cubicBezTo>
                  <a:cubicBezTo>
                    <a:pt x="2121216" y="2114615"/>
                    <a:pt x="2121216" y="2114615"/>
                    <a:pt x="2121216" y="2132948"/>
                  </a:cubicBezTo>
                  <a:cubicBezTo>
                    <a:pt x="2121216" y="2462420"/>
                    <a:pt x="2121216" y="2792153"/>
                    <a:pt x="2121216" y="3121625"/>
                  </a:cubicBezTo>
                  <a:cubicBezTo>
                    <a:pt x="2121216" y="3140220"/>
                    <a:pt x="2121216" y="3140220"/>
                    <a:pt x="2102883" y="3140220"/>
                  </a:cubicBezTo>
                  <a:cubicBezTo>
                    <a:pt x="1926886" y="3139958"/>
                    <a:pt x="1750364" y="3139958"/>
                    <a:pt x="1574105" y="3139958"/>
                  </a:cubicBezTo>
                  <a:close/>
                </a:path>
              </a:pathLst>
            </a:custGeom>
            <a:solidFill>
              <a:schemeClr val="accent2"/>
            </a:solidFill>
            <a:ln w="26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52" name="Group 1551">
            <a:extLst>
              <a:ext uri="{FF2B5EF4-FFF2-40B4-BE49-F238E27FC236}">
                <a16:creationId xmlns:a16="http://schemas.microsoft.com/office/drawing/2014/main" id="{2FBCC25E-D2E4-4AEF-ACF7-ACB0ACFF1504}"/>
              </a:ext>
            </a:extLst>
          </p:cNvPr>
          <p:cNvGrpSpPr/>
          <p:nvPr/>
        </p:nvGrpSpPr>
        <p:grpSpPr>
          <a:xfrm>
            <a:off x="6038849" y="3207026"/>
            <a:ext cx="3250574" cy="2599828"/>
            <a:chOff x="6038849" y="3276599"/>
            <a:chExt cx="3250574" cy="2599828"/>
          </a:xfrm>
        </p:grpSpPr>
        <p:sp>
          <p:nvSpPr>
            <p:cNvPr id="1553" name="Freeform: Shape 1552">
              <a:extLst>
                <a:ext uri="{FF2B5EF4-FFF2-40B4-BE49-F238E27FC236}">
                  <a16:creationId xmlns:a16="http://schemas.microsoft.com/office/drawing/2014/main" id="{9F8C4DA6-B8F1-489B-8712-CD6A43FB3F8A}"/>
                </a:ext>
              </a:extLst>
            </p:cNvPr>
            <p:cNvSpPr/>
            <p:nvPr/>
          </p:nvSpPr>
          <p:spPr>
            <a:xfrm>
              <a:off x="6038849" y="3276599"/>
              <a:ext cx="2638425" cy="2238376"/>
            </a:xfrm>
            <a:custGeom>
              <a:avLst/>
              <a:gdLst>
                <a:gd name="connsiteX0" fmla="*/ 0 w 3317047"/>
                <a:gd name="connsiteY0" fmla="*/ 0 h 2313058"/>
                <a:gd name="connsiteX1" fmla="*/ 2914650 w 3317047"/>
                <a:gd name="connsiteY1" fmla="*/ 2085975 h 2313058"/>
                <a:gd name="connsiteX2" fmla="*/ 3286125 w 3317047"/>
                <a:gd name="connsiteY2" fmla="*/ 2257425 h 2313058"/>
                <a:gd name="connsiteX3" fmla="*/ 3295650 w 3317047"/>
                <a:gd name="connsiteY3" fmla="*/ 2257425 h 2313058"/>
                <a:gd name="connsiteX4" fmla="*/ 3305175 w 3317047"/>
                <a:gd name="connsiteY4" fmla="*/ 2257425 h 2313058"/>
                <a:gd name="connsiteX0" fmla="*/ 0 w 3317047"/>
                <a:gd name="connsiteY0" fmla="*/ 0 h 2313058"/>
                <a:gd name="connsiteX1" fmla="*/ 2914650 w 3317047"/>
                <a:gd name="connsiteY1" fmla="*/ 2085975 h 2313058"/>
                <a:gd name="connsiteX2" fmla="*/ 3286125 w 3317047"/>
                <a:gd name="connsiteY2" fmla="*/ 2257425 h 2313058"/>
                <a:gd name="connsiteX3" fmla="*/ 3295650 w 3317047"/>
                <a:gd name="connsiteY3" fmla="*/ 2257425 h 2313058"/>
                <a:gd name="connsiteX0" fmla="*/ 0 w 3313138"/>
                <a:gd name="connsiteY0" fmla="*/ 0 h 2313058"/>
                <a:gd name="connsiteX1" fmla="*/ 2914650 w 3313138"/>
                <a:gd name="connsiteY1" fmla="*/ 2085975 h 2313058"/>
                <a:gd name="connsiteX2" fmla="*/ 3286125 w 3313138"/>
                <a:gd name="connsiteY2" fmla="*/ 2257425 h 2313058"/>
                <a:gd name="connsiteX0" fmla="*/ 0 w 2914650"/>
                <a:gd name="connsiteY0" fmla="*/ 0 h 2085975"/>
                <a:gd name="connsiteX1" fmla="*/ 2914650 w 2914650"/>
                <a:gd name="connsiteY1" fmla="*/ 2085975 h 2085975"/>
                <a:gd name="connsiteX0" fmla="*/ 0 w 2914650"/>
                <a:gd name="connsiteY0" fmla="*/ 0 h 2085975"/>
                <a:gd name="connsiteX1" fmla="*/ 2914650 w 2914650"/>
                <a:gd name="connsiteY1" fmla="*/ 2085975 h 2085975"/>
                <a:gd name="connsiteX0" fmla="*/ 0 w 2914650"/>
                <a:gd name="connsiteY0" fmla="*/ 0 h 2085975"/>
                <a:gd name="connsiteX1" fmla="*/ 2914650 w 2914650"/>
                <a:gd name="connsiteY1" fmla="*/ 2085975 h 2085975"/>
                <a:gd name="connsiteX0" fmla="*/ 0 w 2952750"/>
                <a:gd name="connsiteY0" fmla="*/ 0 h 2152650"/>
                <a:gd name="connsiteX1" fmla="*/ 2952750 w 2952750"/>
                <a:gd name="connsiteY1" fmla="*/ 2152650 h 2152650"/>
                <a:gd name="connsiteX0" fmla="*/ 0 w 2952750"/>
                <a:gd name="connsiteY0" fmla="*/ 0 h 2152650"/>
                <a:gd name="connsiteX1" fmla="*/ 2952750 w 2952750"/>
                <a:gd name="connsiteY1" fmla="*/ 2152650 h 2152650"/>
                <a:gd name="connsiteX0" fmla="*/ 0 w 3257550"/>
                <a:gd name="connsiteY0" fmla="*/ 0 h 2276475"/>
                <a:gd name="connsiteX1" fmla="*/ 3257550 w 3257550"/>
                <a:gd name="connsiteY1" fmla="*/ 2276475 h 2276475"/>
                <a:gd name="connsiteX0" fmla="*/ 0 w 3257550"/>
                <a:gd name="connsiteY0" fmla="*/ 0 h 2276475"/>
                <a:gd name="connsiteX1" fmla="*/ 3257550 w 3257550"/>
                <a:gd name="connsiteY1" fmla="*/ 2276475 h 2276475"/>
                <a:gd name="connsiteX0" fmla="*/ 0 w 3257550"/>
                <a:gd name="connsiteY0" fmla="*/ 0 h 2276475"/>
                <a:gd name="connsiteX1" fmla="*/ 3257550 w 3257550"/>
                <a:gd name="connsiteY1" fmla="*/ 2276475 h 2276475"/>
                <a:gd name="connsiteX0" fmla="*/ 0 w 3295650"/>
                <a:gd name="connsiteY0" fmla="*/ 0 h 2228850"/>
                <a:gd name="connsiteX1" fmla="*/ 3295650 w 3295650"/>
                <a:gd name="connsiteY1" fmla="*/ 2228850 h 2228850"/>
                <a:gd name="connsiteX0" fmla="*/ 0 w 3295650"/>
                <a:gd name="connsiteY0" fmla="*/ 0 h 2228850"/>
                <a:gd name="connsiteX1" fmla="*/ 3295650 w 3295650"/>
                <a:gd name="connsiteY1" fmla="*/ 2228850 h 2228850"/>
                <a:gd name="connsiteX0" fmla="*/ 0 w 2657475"/>
                <a:gd name="connsiteY0" fmla="*/ 0 h 2152650"/>
                <a:gd name="connsiteX1" fmla="*/ 2657475 w 2657475"/>
                <a:gd name="connsiteY1" fmla="*/ 2152650 h 2152650"/>
                <a:gd name="connsiteX0" fmla="*/ 0 w 2657475"/>
                <a:gd name="connsiteY0" fmla="*/ 0 h 2152650"/>
                <a:gd name="connsiteX1" fmla="*/ 2657475 w 2657475"/>
                <a:gd name="connsiteY1" fmla="*/ 2152650 h 2152650"/>
                <a:gd name="connsiteX0" fmla="*/ 0 w 2657475"/>
                <a:gd name="connsiteY0" fmla="*/ 0 h 2152650"/>
                <a:gd name="connsiteX1" fmla="*/ 2657475 w 2657475"/>
                <a:gd name="connsiteY1" fmla="*/ 2152650 h 2152650"/>
                <a:gd name="connsiteX0" fmla="*/ 0 w 2657475"/>
                <a:gd name="connsiteY0" fmla="*/ 0 h 2152650"/>
                <a:gd name="connsiteX1" fmla="*/ 2657475 w 2657475"/>
                <a:gd name="connsiteY1" fmla="*/ 2152650 h 2152650"/>
                <a:gd name="connsiteX0" fmla="*/ 0 w 2638425"/>
                <a:gd name="connsiteY0" fmla="*/ 0 h 2238375"/>
                <a:gd name="connsiteX1" fmla="*/ 2638425 w 2638425"/>
                <a:gd name="connsiteY1" fmla="*/ 2238375 h 2238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638425" h="2238375">
                  <a:moveTo>
                    <a:pt x="0" y="0"/>
                  </a:moveTo>
                  <a:cubicBezTo>
                    <a:pt x="1114425" y="1152525"/>
                    <a:pt x="1981200" y="2200275"/>
                    <a:pt x="2638425" y="2238375"/>
                  </a:cubicBezTo>
                </a:path>
              </a:pathLst>
            </a:cu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4" name="Freeform: Shape 1553">
              <a:extLst>
                <a:ext uri="{FF2B5EF4-FFF2-40B4-BE49-F238E27FC236}">
                  <a16:creationId xmlns:a16="http://schemas.microsoft.com/office/drawing/2014/main" id="{8124E540-39B6-4C0B-A2CE-470F3608ED48}"/>
                </a:ext>
              </a:extLst>
            </p:cNvPr>
            <p:cNvSpPr/>
            <p:nvPr/>
          </p:nvSpPr>
          <p:spPr>
            <a:xfrm>
              <a:off x="8472413" y="5059417"/>
              <a:ext cx="817010" cy="817010"/>
            </a:xfrm>
            <a:custGeom>
              <a:avLst/>
              <a:gdLst>
                <a:gd name="connsiteX0" fmla="*/ 1574105 w 3140196"/>
                <a:gd name="connsiteY0" fmla="*/ 3139958 h 3140196"/>
                <a:gd name="connsiteX1" fmla="*/ 1042445 w 3140196"/>
                <a:gd name="connsiteY1" fmla="*/ 3140220 h 3140196"/>
                <a:gd name="connsiteX2" fmla="*/ 1026469 w 3140196"/>
                <a:gd name="connsiteY2" fmla="*/ 3124506 h 3140196"/>
                <a:gd name="connsiteX3" fmla="*/ 1026731 w 3140196"/>
                <a:gd name="connsiteY3" fmla="*/ 2134519 h 3140196"/>
                <a:gd name="connsiteX4" fmla="*/ 1006303 w 3140196"/>
                <a:gd name="connsiteY4" fmla="*/ 2114615 h 3140196"/>
                <a:gd name="connsiteX5" fmla="*/ 18935 w 3140196"/>
                <a:gd name="connsiteY5" fmla="*/ 2114615 h 3140196"/>
                <a:gd name="connsiteX6" fmla="*/ 78 w 3140196"/>
                <a:gd name="connsiteY6" fmla="*/ 2095496 h 3140196"/>
                <a:gd name="connsiteX7" fmla="*/ 78 w 3140196"/>
                <a:gd name="connsiteY7" fmla="*/ 1046581 h 3140196"/>
                <a:gd name="connsiteX8" fmla="*/ 18935 w 3140196"/>
                <a:gd name="connsiteY8" fmla="*/ 1027725 h 3140196"/>
                <a:gd name="connsiteX9" fmla="*/ 1003684 w 3140196"/>
                <a:gd name="connsiteY9" fmla="*/ 1027725 h 3140196"/>
                <a:gd name="connsiteX10" fmla="*/ 1022802 w 3140196"/>
                <a:gd name="connsiteY10" fmla="*/ 1009130 h 3140196"/>
                <a:gd name="connsiteX11" fmla="*/ 1022802 w 3140196"/>
                <a:gd name="connsiteY11" fmla="*/ 19143 h 3140196"/>
                <a:gd name="connsiteX12" fmla="*/ 1041397 w 3140196"/>
                <a:gd name="connsiteY12" fmla="*/ 24 h 3140196"/>
                <a:gd name="connsiteX13" fmla="*/ 2092931 w 3140196"/>
                <a:gd name="connsiteY13" fmla="*/ 24 h 3140196"/>
                <a:gd name="connsiteX14" fmla="*/ 2113097 w 3140196"/>
                <a:gd name="connsiteY14" fmla="*/ 20714 h 3140196"/>
                <a:gd name="connsiteX15" fmla="*/ 2113097 w 3140196"/>
                <a:gd name="connsiteY15" fmla="*/ 1009391 h 3140196"/>
                <a:gd name="connsiteX16" fmla="*/ 2131169 w 3140196"/>
                <a:gd name="connsiteY16" fmla="*/ 1027725 h 3140196"/>
                <a:gd name="connsiteX17" fmla="*/ 3121155 w 3140196"/>
                <a:gd name="connsiteY17" fmla="*/ 1027725 h 3140196"/>
                <a:gd name="connsiteX18" fmla="*/ 3140536 w 3140196"/>
                <a:gd name="connsiteY18" fmla="*/ 1046581 h 3140196"/>
                <a:gd name="connsiteX19" fmla="*/ 3140536 w 3140196"/>
                <a:gd name="connsiteY19" fmla="*/ 2096805 h 3140196"/>
                <a:gd name="connsiteX20" fmla="*/ 3122989 w 3140196"/>
                <a:gd name="connsiteY20" fmla="*/ 2114615 h 3140196"/>
                <a:gd name="connsiteX21" fmla="*/ 2139549 w 3140196"/>
                <a:gd name="connsiteY21" fmla="*/ 2114615 h 3140196"/>
                <a:gd name="connsiteX22" fmla="*/ 2121216 w 3140196"/>
                <a:gd name="connsiteY22" fmla="*/ 2132948 h 3140196"/>
                <a:gd name="connsiteX23" fmla="*/ 2121216 w 3140196"/>
                <a:gd name="connsiteY23" fmla="*/ 3121625 h 3140196"/>
                <a:gd name="connsiteX24" fmla="*/ 2102883 w 3140196"/>
                <a:gd name="connsiteY24" fmla="*/ 3140220 h 3140196"/>
                <a:gd name="connsiteX25" fmla="*/ 1574105 w 3140196"/>
                <a:gd name="connsiteY25" fmla="*/ 3139958 h 3140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140196" h="3140196">
                  <a:moveTo>
                    <a:pt x="1574105" y="3139958"/>
                  </a:moveTo>
                  <a:cubicBezTo>
                    <a:pt x="1396797" y="3139958"/>
                    <a:pt x="1219752" y="3139696"/>
                    <a:pt x="1042445" y="3140220"/>
                  </a:cubicBezTo>
                  <a:cubicBezTo>
                    <a:pt x="1029874" y="3140220"/>
                    <a:pt x="1026469" y="3137077"/>
                    <a:pt x="1026469" y="3124506"/>
                  </a:cubicBezTo>
                  <a:cubicBezTo>
                    <a:pt x="1026731" y="2794511"/>
                    <a:pt x="1026731" y="2464515"/>
                    <a:pt x="1026731" y="2134519"/>
                  </a:cubicBezTo>
                  <a:cubicBezTo>
                    <a:pt x="1026731" y="2111734"/>
                    <a:pt x="1029350" y="2114615"/>
                    <a:pt x="1006303" y="2114615"/>
                  </a:cubicBezTo>
                  <a:cubicBezTo>
                    <a:pt x="677093" y="2114615"/>
                    <a:pt x="348145" y="2114615"/>
                    <a:pt x="18935" y="2114615"/>
                  </a:cubicBezTo>
                  <a:cubicBezTo>
                    <a:pt x="-1755" y="2114615"/>
                    <a:pt x="78" y="2117234"/>
                    <a:pt x="78" y="2095496"/>
                  </a:cubicBezTo>
                  <a:cubicBezTo>
                    <a:pt x="78" y="1745858"/>
                    <a:pt x="78" y="1396220"/>
                    <a:pt x="78" y="1046581"/>
                  </a:cubicBezTo>
                  <a:cubicBezTo>
                    <a:pt x="78" y="1025367"/>
                    <a:pt x="-2279" y="1027725"/>
                    <a:pt x="18935" y="1027725"/>
                  </a:cubicBezTo>
                  <a:cubicBezTo>
                    <a:pt x="347097" y="1027725"/>
                    <a:pt x="675521" y="1027725"/>
                    <a:pt x="1003684" y="1027725"/>
                  </a:cubicBezTo>
                  <a:cubicBezTo>
                    <a:pt x="1024636" y="1027725"/>
                    <a:pt x="1022802" y="1030344"/>
                    <a:pt x="1022802" y="1009130"/>
                  </a:cubicBezTo>
                  <a:cubicBezTo>
                    <a:pt x="1022802" y="679134"/>
                    <a:pt x="1022802" y="349138"/>
                    <a:pt x="1022802" y="19143"/>
                  </a:cubicBezTo>
                  <a:cubicBezTo>
                    <a:pt x="1022802" y="-2333"/>
                    <a:pt x="1020445" y="286"/>
                    <a:pt x="1041397" y="24"/>
                  </a:cubicBezTo>
                  <a:cubicBezTo>
                    <a:pt x="1391821" y="24"/>
                    <a:pt x="1742507" y="24"/>
                    <a:pt x="2092931" y="24"/>
                  </a:cubicBezTo>
                  <a:cubicBezTo>
                    <a:pt x="2116240" y="24"/>
                    <a:pt x="2113097" y="-1547"/>
                    <a:pt x="2113097" y="20714"/>
                  </a:cubicBezTo>
                  <a:cubicBezTo>
                    <a:pt x="2113097" y="350186"/>
                    <a:pt x="2113097" y="679920"/>
                    <a:pt x="2113097" y="1009391"/>
                  </a:cubicBezTo>
                  <a:cubicBezTo>
                    <a:pt x="2113097" y="1027725"/>
                    <a:pt x="2113097" y="1027725"/>
                    <a:pt x="2131169" y="1027725"/>
                  </a:cubicBezTo>
                  <a:cubicBezTo>
                    <a:pt x="2461164" y="1027725"/>
                    <a:pt x="2791160" y="1027725"/>
                    <a:pt x="3121155" y="1027725"/>
                  </a:cubicBezTo>
                  <a:cubicBezTo>
                    <a:pt x="3140274" y="1027725"/>
                    <a:pt x="3140536" y="1027725"/>
                    <a:pt x="3140536" y="1046581"/>
                  </a:cubicBezTo>
                  <a:cubicBezTo>
                    <a:pt x="3140536" y="1396743"/>
                    <a:pt x="3140536" y="1746644"/>
                    <a:pt x="3140536" y="2096805"/>
                  </a:cubicBezTo>
                  <a:cubicBezTo>
                    <a:pt x="3140536" y="2114615"/>
                    <a:pt x="3140536" y="2114615"/>
                    <a:pt x="3122989" y="2114615"/>
                  </a:cubicBezTo>
                  <a:cubicBezTo>
                    <a:pt x="2795088" y="2114615"/>
                    <a:pt x="2467450" y="2114615"/>
                    <a:pt x="2139549" y="2114615"/>
                  </a:cubicBezTo>
                  <a:cubicBezTo>
                    <a:pt x="2121216" y="2114615"/>
                    <a:pt x="2121216" y="2114615"/>
                    <a:pt x="2121216" y="2132948"/>
                  </a:cubicBezTo>
                  <a:cubicBezTo>
                    <a:pt x="2121216" y="2462420"/>
                    <a:pt x="2121216" y="2792153"/>
                    <a:pt x="2121216" y="3121625"/>
                  </a:cubicBezTo>
                  <a:cubicBezTo>
                    <a:pt x="2121216" y="3140220"/>
                    <a:pt x="2121216" y="3140220"/>
                    <a:pt x="2102883" y="3140220"/>
                  </a:cubicBezTo>
                  <a:cubicBezTo>
                    <a:pt x="1926886" y="3139958"/>
                    <a:pt x="1750364" y="3139958"/>
                    <a:pt x="1574105" y="3139958"/>
                  </a:cubicBezTo>
                  <a:close/>
                </a:path>
              </a:pathLst>
            </a:custGeom>
            <a:solidFill>
              <a:schemeClr val="accent1"/>
            </a:solidFill>
            <a:ln w="26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55" name="Rectangle 1554">
            <a:extLst>
              <a:ext uri="{FF2B5EF4-FFF2-40B4-BE49-F238E27FC236}">
                <a16:creationId xmlns:a16="http://schemas.microsoft.com/office/drawing/2014/main" id="{A97AD4BC-2625-4897-9D4A-185FE5FD4608}"/>
              </a:ext>
            </a:extLst>
          </p:cNvPr>
          <p:cNvSpPr/>
          <p:nvPr/>
        </p:nvSpPr>
        <p:spPr>
          <a:xfrm>
            <a:off x="-2" y="4740552"/>
            <a:ext cx="4754880" cy="131559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56" name="Rectangle 1555">
            <a:extLst>
              <a:ext uri="{FF2B5EF4-FFF2-40B4-BE49-F238E27FC236}">
                <a16:creationId xmlns:a16="http://schemas.microsoft.com/office/drawing/2014/main" id="{C306721E-6B8A-433C-B224-3AAA999B0373}"/>
              </a:ext>
            </a:extLst>
          </p:cNvPr>
          <p:cNvSpPr/>
          <p:nvPr/>
        </p:nvSpPr>
        <p:spPr>
          <a:xfrm>
            <a:off x="7437120" y="4740552"/>
            <a:ext cx="4754880" cy="1315595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57" name="Heart 38">
            <a:extLst>
              <a:ext uri="{FF2B5EF4-FFF2-40B4-BE49-F238E27FC236}">
                <a16:creationId xmlns:a16="http://schemas.microsoft.com/office/drawing/2014/main" id="{AE9F886A-E134-482B-A2D5-BD204E7BB088}"/>
              </a:ext>
            </a:extLst>
          </p:cNvPr>
          <p:cNvSpPr/>
          <p:nvPr/>
        </p:nvSpPr>
        <p:spPr>
          <a:xfrm>
            <a:off x="5223027" y="1717761"/>
            <a:ext cx="1669746" cy="1511828"/>
          </a:xfrm>
          <a:custGeom>
            <a:avLst/>
            <a:gdLst>
              <a:gd name="connsiteX0" fmla="*/ 890820 w 1781639"/>
              <a:gd name="connsiteY0" fmla="*/ 461125 h 1844501"/>
              <a:gd name="connsiteX1" fmla="*/ 890820 w 1781639"/>
              <a:gd name="connsiteY1" fmla="*/ 1844501 h 1844501"/>
              <a:gd name="connsiteX2" fmla="*/ 890820 w 1781639"/>
              <a:gd name="connsiteY2" fmla="*/ 461125 h 1844501"/>
              <a:gd name="connsiteX0" fmla="*/ 900697 w 1798010"/>
              <a:gd name="connsiteY0" fmla="*/ 438276 h 1821652"/>
              <a:gd name="connsiteX1" fmla="*/ 900697 w 1798010"/>
              <a:gd name="connsiteY1" fmla="*/ 1821652 h 1821652"/>
              <a:gd name="connsiteX2" fmla="*/ 900697 w 1798010"/>
              <a:gd name="connsiteY2" fmla="*/ 438276 h 1821652"/>
              <a:gd name="connsiteX0" fmla="*/ 900697 w 1791294"/>
              <a:gd name="connsiteY0" fmla="*/ 256318 h 1639694"/>
              <a:gd name="connsiteX1" fmla="*/ 900697 w 1791294"/>
              <a:gd name="connsiteY1" fmla="*/ 1639694 h 1639694"/>
              <a:gd name="connsiteX2" fmla="*/ 900697 w 1791294"/>
              <a:gd name="connsiteY2" fmla="*/ 256318 h 1639694"/>
              <a:gd name="connsiteX0" fmla="*/ 900697 w 1786633"/>
              <a:gd name="connsiteY0" fmla="*/ 247316 h 1630692"/>
              <a:gd name="connsiteX1" fmla="*/ 900697 w 1786633"/>
              <a:gd name="connsiteY1" fmla="*/ 1630692 h 1630692"/>
              <a:gd name="connsiteX2" fmla="*/ 900697 w 1786633"/>
              <a:gd name="connsiteY2" fmla="*/ 247316 h 1630692"/>
              <a:gd name="connsiteX0" fmla="*/ 900697 w 1787297"/>
              <a:gd name="connsiteY0" fmla="*/ 247316 h 1630692"/>
              <a:gd name="connsiteX1" fmla="*/ 900697 w 1787297"/>
              <a:gd name="connsiteY1" fmla="*/ 1630692 h 1630692"/>
              <a:gd name="connsiteX2" fmla="*/ 900697 w 1787297"/>
              <a:gd name="connsiteY2" fmla="*/ 247316 h 1630692"/>
              <a:gd name="connsiteX0" fmla="*/ 900697 w 1789293"/>
              <a:gd name="connsiteY0" fmla="*/ 248439 h 1631815"/>
              <a:gd name="connsiteX1" fmla="*/ 900697 w 1789293"/>
              <a:gd name="connsiteY1" fmla="*/ 1631815 h 1631815"/>
              <a:gd name="connsiteX2" fmla="*/ 900697 w 1789293"/>
              <a:gd name="connsiteY2" fmla="*/ 248439 h 1631815"/>
              <a:gd name="connsiteX0" fmla="*/ 900697 w 1790626"/>
              <a:gd name="connsiteY0" fmla="*/ 250689 h 1634065"/>
              <a:gd name="connsiteX1" fmla="*/ 900697 w 1790626"/>
              <a:gd name="connsiteY1" fmla="*/ 1634065 h 1634065"/>
              <a:gd name="connsiteX2" fmla="*/ 900697 w 1790626"/>
              <a:gd name="connsiteY2" fmla="*/ 250689 h 1634065"/>
              <a:gd name="connsiteX0" fmla="*/ 900697 w 1792632"/>
              <a:gd name="connsiteY0" fmla="*/ 247316 h 1630692"/>
              <a:gd name="connsiteX1" fmla="*/ 900697 w 1792632"/>
              <a:gd name="connsiteY1" fmla="*/ 1630692 h 1630692"/>
              <a:gd name="connsiteX2" fmla="*/ 900697 w 1792632"/>
              <a:gd name="connsiteY2" fmla="*/ 247316 h 1630692"/>
              <a:gd name="connsiteX0" fmla="*/ 907623 w 1799558"/>
              <a:gd name="connsiteY0" fmla="*/ 246191 h 1629567"/>
              <a:gd name="connsiteX1" fmla="*/ 907623 w 1799558"/>
              <a:gd name="connsiteY1" fmla="*/ 1629567 h 1629567"/>
              <a:gd name="connsiteX2" fmla="*/ 907623 w 1799558"/>
              <a:gd name="connsiteY2" fmla="*/ 246191 h 1629567"/>
              <a:gd name="connsiteX0" fmla="*/ 907623 w 1806494"/>
              <a:gd name="connsiteY0" fmla="*/ 240577 h 1623953"/>
              <a:gd name="connsiteX1" fmla="*/ 907623 w 1806494"/>
              <a:gd name="connsiteY1" fmla="*/ 1623953 h 1623953"/>
              <a:gd name="connsiteX2" fmla="*/ 907623 w 1806494"/>
              <a:gd name="connsiteY2" fmla="*/ 240577 h 1623953"/>
              <a:gd name="connsiteX0" fmla="*/ 895538 w 1794409"/>
              <a:gd name="connsiteY0" fmla="*/ 243927 h 1627303"/>
              <a:gd name="connsiteX1" fmla="*/ 895538 w 1794409"/>
              <a:gd name="connsiteY1" fmla="*/ 1627303 h 1627303"/>
              <a:gd name="connsiteX2" fmla="*/ 895538 w 1794409"/>
              <a:gd name="connsiteY2" fmla="*/ 243927 h 1627303"/>
              <a:gd name="connsiteX0" fmla="*/ 899541 w 1798412"/>
              <a:gd name="connsiteY0" fmla="*/ 238685 h 1622061"/>
              <a:gd name="connsiteX1" fmla="*/ 899541 w 1798412"/>
              <a:gd name="connsiteY1" fmla="*/ 1622061 h 1622061"/>
              <a:gd name="connsiteX2" fmla="*/ 899541 w 1798412"/>
              <a:gd name="connsiteY2" fmla="*/ 238685 h 1622061"/>
              <a:gd name="connsiteX0" fmla="*/ 901553 w 1800424"/>
              <a:gd name="connsiteY0" fmla="*/ 238685 h 1622061"/>
              <a:gd name="connsiteX1" fmla="*/ 901553 w 1800424"/>
              <a:gd name="connsiteY1" fmla="*/ 1622061 h 1622061"/>
              <a:gd name="connsiteX2" fmla="*/ 901553 w 1800424"/>
              <a:gd name="connsiteY2" fmla="*/ 238685 h 1622061"/>
              <a:gd name="connsiteX0" fmla="*/ 899542 w 1798413"/>
              <a:gd name="connsiteY0" fmla="*/ 246163 h 1629539"/>
              <a:gd name="connsiteX1" fmla="*/ 899542 w 1798413"/>
              <a:gd name="connsiteY1" fmla="*/ 1629539 h 1629539"/>
              <a:gd name="connsiteX2" fmla="*/ 899542 w 1798413"/>
              <a:gd name="connsiteY2" fmla="*/ 246163 h 1629539"/>
              <a:gd name="connsiteX0" fmla="*/ 899542 w 1800423"/>
              <a:gd name="connsiteY0" fmla="*/ 246163 h 1629539"/>
              <a:gd name="connsiteX1" fmla="*/ 899542 w 1800423"/>
              <a:gd name="connsiteY1" fmla="*/ 1629539 h 1629539"/>
              <a:gd name="connsiteX2" fmla="*/ 899542 w 1800423"/>
              <a:gd name="connsiteY2" fmla="*/ 246163 h 1629539"/>
              <a:gd name="connsiteX0" fmla="*/ 899542 w 1799752"/>
              <a:gd name="connsiteY0" fmla="*/ 246163 h 1629539"/>
              <a:gd name="connsiteX1" fmla="*/ 899542 w 1799752"/>
              <a:gd name="connsiteY1" fmla="*/ 1629539 h 1629539"/>
              <a:gd name="connsiteX2" fmla="*/ 899542 w 1799752"/>
              <a:gd name="connsiteY2" fmla="*/ 246163 h 1629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99752" h="1629539">
                <a:moveTo>
                  <a:pt x="899542" y="246163"/>
                </a:moveTo>
                <a:cubicBezTo>
                  <a:pt x="1254995" y="-397486"/>
                  <a:pt x="2734018" y="295944"/>
                  <a:pt x="899542" y="1629539"/>
                </a:cubicBezTo>
                <a:cubicBezTo>
                  <a:pt x="-934936" y="290704"/>
                  <a:pt x="546708" y="-402727"/>
                  <a:pt x="899542" y="246163"/>
                </a:cubicBez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8" name="Freeform: Shape 1557">
            <a:extLst>
              <a:ext uri="{FF2B5EF4-FFF2-40B4-BE49-F238E27FC236}">
                <a16:creationId xmlns:a16="http://schemas.microsoft.com/office/drawing/2014/main" id="{DA830CC5-5B2B-4F74-A58B-51EBA2875DE5}"/>
              </a:ext>
            </a:extLst>
          </p:cNvPr>
          <p:cNvSpPr/>
          <p:nvPr/>
        </p:nvSpPr>
        <p:spPr>
          <a:xfrm>
            <a:off x="5831814" y="3489266"/>
            <a:ext cx="452171" cy="534741"/>
          </a:xfrm>
          <a:custGeom>
            <a:avLst/>
            <a:gdLst>
              <a:gd name="connsiteX0" fmla="*/ 1096826 w 1095375"/>
              <a:gd name="connsiteY0" fmla="*/ 851000 h 1295400"/>
              <a:gd name="connsiteX1" fmla="*/ 867273 w 1095375"/>
              <a:gd name="connsiteY1" fmla="*/ 1211997 h 1295400"/>
              <a:gd name="connsiteX2" fmla="*/ 99558 w 1095375"/>
              <a:gd name="connsiteY2" fmla="*/ 1095793 h 1295400"/>
              <a:gd name="connsiteX3" fmla="*/ 52886 w 1095375"/>
              <a:gd name="connsiteY3" fmla="*/ 638592 h 1295400"/>
              <a:gd name="connsiteX4" fmla="*/ 246243 w 1095375"/>
              <a:gd name="connsiteY4" fmla="*/ 369987 h 1295400"/>
              <a:gd name="connsiteX5" fmla="*/ 532946 w 1095375"/>
              <a:gd name="connsiteY5" fmla="*/ 14705 h 1295400"/>
              <a:gd name="connsiteX6" fmla="*/ 568188 w 1095375"/>
              <a:gd name="connsiteY6" fmla="*/ 11847 h 1295400"/>
              <a:gd name="connsiteX7" fmla="*/ 1011101 w 1095375"/>
              <a:gd name="connsiteY7" fmla="*/ 556677 h 1295400"/>
              <a:gd name="connsiteX8" fmla="*/ 1096826 w 1095375"/>
              <a:gd name="connsiteY8" fmla="*/ 85100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375" h="1295400">
                <a:moveTo>
                  <a:pt x="1096826" y="851000"/>
                </a:moveTo>
                <a:cubicBezTo>
                  <a:pt x="1092063" y="996732"/>
                  <a:pt x="1009196" y="1122463"/>
                  <a:pt x="867273" y="1211997"/>
                </a:cubicBezTo>
                <a:cubicBezTo>
                  <a:pt x="622481" y="1368207"/>
                  <a:pt x="271961" y="1315820"/>
                  <a:pt x="99558" y="1095793"/>
                </a:cubicBezTo>
                <a:cubicBezTo>
                  <a:pt x="-10932" y="954822"/>
                  <a:pt x="-33792" y="801470"/>
                  <a:pt x="52886" y="638592"/>
                </a:cubicBezTo>
                <a:cubicBezTo>
                  <a:pt x="106226" y="541437"/>
                  <a:pt x="175758" y="454760"/>
                  <a:pt x="246243" y="369987"/>
                </a:cubicBezTo>
                <a:cubicBezTo>
                  <a:pt x="343398" y="252830"/>
                  <a:pt x="449126" y="142340"/>
                  <a:pt x="532946" y="14705"/>
                </a:cubicBezTo>
                <a:cubicBezTo>
                  <a:pt x="544376" y="-3393"/>
                  <a:pt x="552948" y="-5298"/>
                  <a:pt x="568188" y="11847"/>
                </a:cubicBezTo>
                <a:cubicBezTo>
                  <a:pt x="723446" y="187107"/>
                  <a:pt x="892038" y="351890"/>
                  <a:pt x="1011101" y="556677"/>
                </a:cubicBezTo>
                <a:cubicBezTo>
                  <a:pt x="1059678" y="639545"/>
                  <a:pt x="1095873" y="727175"/>
                  <a:pt x="1096826" y="851000"/>
                </a:cubicBezTo>
                <a:close/>
              </a:path>
            </a:pathLst>
          </a:custGeom>
          <a:solidFill>
            <a:srgbClr val="F3433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59" name="Freeform: Shape 1558">
            <a:extLst>
              <a:ext uri="{FF2B5EF4-FFF2-40B4-BE49-F238E27FC236}">
                <a16:creationId xmlns:a16="http://schemas.microsoft.com/office/drawing/2014/main" id="{9D4A32E9-AA28-4E92-A2A2-FE1D02F57345}"/>
              </a:ext>
            </a:extLst>
          </p:cNvPr>
          <p:cNvSpPr/>
          <p:nvPr/>
        </p:nvSpPr>
        <p:spPr>
          <a:xfrm>
            <a:off x="5428902" y="2340212"/>
            <a:ext cx="1285755" cy="785509"/>
          </a:xfrm>
          <a:custGeom>
            <a:avLst/>
            <a:gdLst>
              <a:gd name="connsiteX0" fmla="*/ 717606 w 1222890"/>
              <a:gd name="connsiteY0" fmla="*/ 0 h 874706"/>
              <a:gd name="connsiteX1" fmla="*/ 725454 w 1222890"/>
              <a:gd name="connsiteY1" fmla="*/ 6510 h 874706"/>
              <a:gd name="connsiteX2" fmla="*/ 1141366 w 1222890"/>
              <a:gd name="connsiteY2" fmla="*/ 159996 h 874706"/>
              <a:gd name="connsiteX3" fmla="*/ 1222890 w 1222890"/>
              <a:gd name="connsiteY3" fmla="*/ 165621 h 874706"/>
              <a:gd name="connsiteX4" fmla="*/ 1191945 w 1222890"/>
              <a:gd name="connsiteY4" fmla="*/ 235398 h 874706"/>
              <a:gd name="connsiteX5" fmla="*/ 565871 w 1222890"/>
              <a:gd name="connsiteY5" fmla="*/ 874706 h 874706"/>
              <a:gd name="connsiteX6" fmla="*/ 9755 w 1222890"/>
              <a:gd name="connsiteY6" fmla="*/ 346285 h 874706"/>
              <a:gd name="connsiteX7" fmla="*/ 0 w 1222890"/>
              <a:gd name="connsiteY7" fmla="*/ 331153 h 874706"/>
              <a:gd name="connsiteX8" fmla="*/ 135356 w 1222890"/>
              <a:gd name="connsiteY8" fmla="*/ 321813 h 874706"/>
              <a:gd name="connsiteX9" fmla="*/ 683225 w 1222890"/>
              <a:gd name="connsiteY9" fmla="*/ 50444 h 874706"/>
              <a:gd name="connsiteX0" fmla="*/ 717606 w 1222890"/>
              <a:gd name="connsiteY0" fmla="*/ 0 h 874706"/>
              <a:gd name="connsiteX1" fmla="*/ 725454 w 1222890"/>
              <a:gd name="connsiteY1" fmla="*/ 6510 h 874706"/>
              <a:gd name="connsiteX2" fmla="*/ 1141366 w 1222890"/>
              <a:gd name="connsiteY2" fmla="*/ 159996 h 874706"/>
              <a:gd name="connsiteX3" fmla="*/ 1222890 w 1222890"/>
              <a:gd name="connsiteY3" fmla="*/ 165621 h 874706"/>
              <a:gd name="connsiteX4" fmla="*/ 1191945 w 1222890"/>
              <a:gd name="connsiteY4" fmla="*/ 235398 h 874706"/>
              <a:gd name="connsiteX5" fmla="*/ 565871 w 1222890"/>
              <a:gd name="connsiteY5" fmla="*/ 874706 h 874706"/>
              <a:gd name="connsiteX6" fmla="*/ 9755 w 1222890"/>
              <a:gd name="connsiteY6" fmla="*/ 346285 h 874706"/>
              <a:gd name="connsiteX7" fmla="*/ 0 w 1222890"/>
              <a:gd name="connsiteY7" fmla="*/ 331153 h 874706"/>
              <a:gd name="connsiteX8" fmla="*/ 135356 w 1222890"/>
              <a:gd name="connsiteY8" fmla="*/ 321813 h 874706"/>
              <a:gd name="connsiteX9" fmla="*/ 717606 w 1222890"/>
              <a:gd name="connsiteY9" fmla="*/ 0 h 874706"/>
              <a:gd name="connsiteX0" fmla="*/ 717606 w 1222890"/>
              <a:gd name="connsiteY0" fmla="*/ 0 h 874706"/>
              <a:gd name="connsiteX1" fmla="*/ 725454 w 1222890"/>
              <a:gd name="connsiteY1" fmla="*/ 6510 h 874706"/>
              <a:gd name="connsiteX2" fmla="*/ 1141366 w 1222890"/>
              <a:gd name="connsiteY2" fmla="*/ 159996 h 874706"/>
              <a:gd name="connsiteX3" fmla="*/ 1222890 w 1222890"/>
              <a:gd name="connsiteY3" fmla="*/ 165621 h 874706"/>
              <a:gd name="connsiteX4" fmla="*/ 1191945 w 1222890"/>
              <a:gd name="connsiteY4" fmla="*/ 235398 h 874706"/>
              <a:gd name="connsiteX5" fmla="*/ 565871 w 1222890"/>
              <a:gd name="connsiteY5" fmla="*/ 874706 h 874706"/>
              <a:gd name="connsiteX6" fmla="*/ 9755 w 1222890"/>
              <a:gd name="connsiteY6" fmla="*/ 346285 h 874706"/>
              <a:gd name="connsiteX7" fmla="*/ 0 w 1222890"/>
              <a:gd name="connsiteY7" fmla="*/ 331153 h 874706"/>
              <a:gd name="connsiteX8" fmla="*/ 135356 w 1222890"/>
              <a:gd name="connsiteY8" fmla="*/ 321813 h 874706"/>
              <a:gd name="connsiteX9" fmla="*/ 717606 w 1222890"/>
              <a:gd name="connsiteY9" fmla="*/ 0 h 874706"/>
              <a:gd name="connsiteX0" fmla="*/ 717606 w 1222890"/>
              <a:gd name="connsiteY0" fmla="*/ 0 h 874706"/>
              <a:gd name="connsiteX1" fmla="*/ 1125504 w 1222890"/>
              <a:gd name="connsiteY1" fmla="*/ 16035 h 874706"/>
              <a:gd name="connsiteX2" fmla="*/ 1141366 w 1222890"/>
              <a:gd name="connsiteY2" fmla="*/ 159996 h 874706"/>
              <a:gd name="connsiteX3" fmla="*/ 1222890 w 1222890"/>
              <a:gd name="connsiteY3" fmla="*/ 165621 h 874706"/>
              <a:gd name="connsiteX4" fmla="*/ 1191945 w 1222890"/>
              <a:gd name="connsiteY4" fmla="*/ 235398 h 874706"/>
              <a:gd name="connsiteX5" fmla="*/ 565871 w 1222890"/>
              <a:gd name="connsiteY5" fmla="*/ 874706 h 874706"/>
              <a:gd name="connsiteX6" fmla="*/ 9755 w 1222890"/>
              <a:gd name="connsiteY6" fmla="*/ 346285 h 874706"/>
              <a:gd name="connsiteX7" fmla="*/ 0 w 1222890"/>
              <a:gd name="connsiteY7" fmla="*/ 331153 h 874706"/>
              <a:gd name="connsiteX8" fmla="*/ 135356 w 1222890"/>
              <a:gd name="connsiteY8" fmla="*/ 321813 h 874706"/>
              <a:gd name="connsiteX9" fmla="*/ 717606 w 1222890"/>
              <a:gd name="connsiteY9" fmla="*/ 0 h 874706"/>
              <a:gd name="connsiteX0" fmla="*/ 717606 w 1222890"/>
              <a:gd name="connsiteY0" fmla="*/ 0 h 874706"/>
              <a:gd name="connsiteX1" fmla="*/ 1141366 w 1222890"/>
              <a:gd name="connsiteY1" fmla="*/ 159996 h 874706"/>
              <a:gd name="connsiteX2" fmla="*/ 1222890 w 1222890"/>
              <a:gd name="connsiteY2" fmla="*/ 165621 h 874706"/>
              <a:gd name="connsiteX3" fmla="*/ 1191945 w 1222890"/>
              <a:gd name="connsiteY3" fmla="*/ 235398 h 874706"/>
              <a:gd name="connsiteX4" fmla="*/ 565871 w 1222890"/>
              <a:gd name="connsiteY4" fmla="*/ 874706 h 874706"/>
              <a:gd name="connsiteX5" fmla="*/ 9755 w 1222890"/>
              <a:gd name="connsiteY5" fmla="*/ 346285 h 874706"/>
              <a:gd name="connsiteX6" fmla="*/ 0 w 1222890"/>
              <a:gd name="connsiteY6" fmla="*/ 331153 h 874706"/>
              <a:gd name="connsiteX7" fmla="*/ 135356 w 1222890"/>
              <a:gd name="connsiteY7" fmla="*/ 321813 h 874706"/>
              <a:gd name="connsiteX8" fmla="*/ 717606 w 1222890"/>
              <a:gd name="connsiteY8" fmla="*/ 0 h 874706"/>
              <a:gd name="connsiteX0" fmla="*/ 717606 w 1222890"/>
              <a:gd name="connsiteY0" fmla="*/ 0 h 874706"/>
              <a:gd name="connsiteX1" fmla="*/ 1141366 w 1222890"/>
              <a:gd name="connsiteY1" fmla="*/ 159996 h 874706"/>
              <a:gd name="connsiteX2" fmla="*/ 1222890 w 1222890"/>
              <a:gd name="connsiteY2" fmla="*/ 165621 h 874706"/>
              <a:gd name="connsiteX3" fmla="*/ 1191945 w 1222890"/>
              <a:gd name="connsiteY3" fmla="*/ 235398 h 874706"/>
              <a:gd name="connsiteX4" fmla="*/ 565871 w 1222890"/>
              <a:gd name="connsiteY4" fmla="*/ 874706 h 874706"/>
              <a:gd name="connsiteX5" fmla="*/ 9755 w 1222890"/>
              <a:gd name="connsiteY5" fmla="*/ 346285 h 874706"/>
              <a:gd name="connsiteX6" fmla="*/ 0 w 1222890"/>
              <a:gd name="connsiteY6" fmla="*/ 331153 h 874706"/>
              <a:gd name="connsiteX7" fmla="*/ 135356 w 1222890"/>
              <a:gd name="connsiteY7" fmla="*/ 321813 h 874706"/>
              <a:gd name="connsiteX8" fmla="*/ 717606 w 1222890"/>
              <a:gd name="connsiteY8" fmla="*/ 0 h 874706"/>
              <a:gd name="connsiteX0" fmla="*/ 755706 w 1222890"/>
              <a:gd name="connsiteY0" fmla="*/ 0 h 808031"/>
              <a:gd name="connsiteX1" fmla="*/ 1141366 w 1222890"/>
              <a:gd name="connsiteY1" fmla="*/ 93321 h 808031"/>
              <a:gd name="connsiteX2" fmla="*/ 1222890 w 1222890"/>
              <a:gd name="connsiteY2" fmla="*/ 98946 h 808031"/>
              <a:gd name="connsiteX3" fmla="*/ 1191945 w 1222890"/>
              <a:gd name="connsiteY3" fmla="*/ 168723 h 808031"/>
              <a:gd name="connsiteX4" fmla="*/ 565871 w 1222890"/>
              <a:gd name="connsiteY4" fmla="*/ 808031 h 808031"/>
              <a:gd name="connsiteX5" fmla="*/ 9755 w 1222890"/>
              <a:gd name="connsiteY5" fmla="*/ 279610 h 808031"/>
              <a:gd name="connsiteX6" fmla="*/ 0 w 1222890"/>
              <a:gd name="connsiteY6" fmla="*/ 264478 h 808031"/>
              <a:gd name="connsiteX7" fmla="*/ 135356 w 1222890"/>
              <a:gd name="connsiteY7" fmla="*/ 255138 h 808031"/>
              <a:gd name="connsiteX8" fmla="*/ 755706 w 1222890"/>
              <a:gd name="connsiteY8" fmla="*/ 0 h 808031"/>
              <a:gd name="connsiteX0" fmla="*/ 755706 w 1222890"/>
              <a:gd name="connsiteY0" fmla="*/ 0 h 808031"/>
              <a:gd name="connsiteX1" fmla="*/ 1141366 w 1222890"/>
              <a:gd name="connsiteY1" fmla="*/ 93321 h 808031"/>
              <a:gd name="connsiteX2" fmla="*/ 1222890 w 1222890"/>
              <a:gd name="connsiteY2" fmla="*/ 98946 h 808031"/>
              <a:gd name="connsiteX3" fmla="*/ 1191945 w 1222890"/>
              <a:gd name="connsiteY3" fmla="*/ 168723 h 808031"/>
              <a:gd name="connsiteX4" fmla="*/ 565871 w 1222890"/>
              <a:gd name="connsiteY4" fmla="*/ 808031 h 808031"/>
              <a:gd name="connsiteX5" fmla="*/ 9755 w 1222890"/>
              <a:gd name="connsiteY5" fmla="*/ 279610 h 808031"/>
              <a:gd name="connsiteX6" fmla="*/ 0 w 1222890"/>
              <a:gd name="connsiteY6" fmla="*/ 264478 h 808031"/>
              <a:gd name="connsiteX7" fmla="*/ 402056 w 1222890"/>
              <a:gd name="connsiteY7" fmla="*/ 178938 h 808031"/>
              <a:gd name="connsiteX8" fmla="*/ 755706 w 1222890"/>
              <a:gd name="connsiteY8" fmla="*/ 0 h 808031"/>
              <a:gd name="connsiteX0" fmla="*/ 818571 w 1285755"/>
              <a:gd name="connsiteY0" fmla="*/ 0 h 808031"/>
              <a:gd name="connsiteX1" fmla="*/ 1204231 w 1285755"/>
              <a:gd name="connsiteY1" fmla="*/ 93321 h 808031"/>
              <a:gd name="connsiteX2" fmla="*/ 1285755 w 1285755"/>
              <a:gd name="connsiteY2" fmla="*/ 98946 h 808031"/>
              <a:gd name="connsiteX3" fmla="*/ 1254810 w 1285755"/>
              <a:gd name="connsiteY3" fmla="*/ 168723 h 808031"/>
              <a:gd name="connsiteX4" fmla="*/ 628736 w 1285755"/>
              <a:gd name="connsiteY4" fmla="*/ 808031 h 808031"/>
              <a:gd name="connsiteX5" fmla="*/ 72620 w 1285755"/>
              <a:gd name="connsiteY5" fmla="*/ 279610 h 808031"/>
              <a:gd name="connsiteX6" fmla="*/ 0 w 1285755"/>
              <a:gd name="connsiteY6" fmla="*/ 164465 h 808031"/>
              <a:gd name="connsiteX7" fmla="*/ 464921 w 1285755"/>
              <a:gd name="connsiteY7" fmla="*/ 178938 h 808031"/>
              <a:gd name="connsiteX8" fmla="*/ 818571 w 1285755"/>
              <a:gd name="connsiteY8" fmla="*/ 0 h 808031"/>
              <a:gd name="connsiteX0" fmla="*/ 818571 w 1285755"/>
              <a:gd name="connsiteY0" fmla="*/ 0 h 808031"/>
              <a:gd name="connsiteX1" fmla="*/ 1204231 w 1285755"/>
              <a:gd name="connsiteY1" fmla="*/ 93321 h 808031"/>
              <a:gd name="connsiteX2" fmla="*/ 1285755 w 1285755"/>
              <a:gd name="connsiteY2" fmla="*/ 98946 h 808031"/>
              <a:gd name="connsiteX3" fmla="*/ 1254810 w 1285755"/>
              <a:gd name="connsiteY3" fmla="*/ 168723 h 808031"/>
              <a:gd name="connsiteX4" fmla="*/ 628736 w 1285755"/>
              <a:gd name="connsiteY4" fmla="*/ 808031 h 808031"/>
              <a:gd name="connsiteX5" fmla="*/ 72620 w 1285755"/>
              <a:gd name="connsiteY5" fmla="*/ 279610 h 808031"/>
              <a:gd name="connsiteX6" fmla="*/ 0 w 1285755"/>
              <a:gd name="connsiteY6" fmla="*/ 164465 h 808031"/>
              <a:gd name="connsiteX7" fmla="*/ 464921 w 1285755"/>
              <a:gd name="connsiteY7" fmla="*/ 178938 h 808031"/>
              <a:gd name="connsiteX8" fmla="*/ 818571 w 1285755"/>
              <a:gd name="connsiteY8" fmla="*/ 0 h 808031"/>
              <a:gd name="connsiteX0" fmla="*/ 818571 w 1285755"/>
              <a:gd name="connsiteY0" fmla="*/ 0 h 808031"/>
              <a:gd name="connsiteX1" fmla="*/ 1204231 w 1285755"/>
              <a:gd name="connsiteY1" fmla="*/ 93321 h 808031"/>
              <a:gd name="connsiteX2" fmla="*/ 1285755 w 1285755"/>
              <a:gd name="connsiteY2" fmla="*/ 98946 h 808031"/>
              <a:gd name="connsiteX3" fmla="*/ 1254810 w 1285755"/>
              <a:gd name="connsiteY3" fmla="*/ 168723 h 808031"/>
              <a:gd name="connsiteX4" fmla="*/ 628736 w 1285755"/>
              <a:gd name="connsiteY4" fmla="*/ 808031 h 808031"/>
              <a:gd name="connsiteX5" fmla="*/ 72620 w 1285755"/>
              <a:gd name="connsiteY5" fmla="*/ 279610 h 808031"/>
              <a:gd name="connsiteX6" fmla="*/ 0 w 1285755"/>
              <a:gd name="connsiteY6" fmla="*/ 164465 h 808031"/>
              <a:gd name="connsiteX7" fmla="*/ 299186 w 1285755"/>
              <a:gd name="connsiteY7" fmla="*/ 221801 h 808031"/>
              <a:gd name="connsiteX8" fmla="*/ 818571 w 1285755"/>
              <a:gd name="connsiteY8" fmla="*/ 0 h 808031"/>
              <a:gd name="connsiteX0" fmla="*/ 818571 w 1285755"/>
              <a:gd name="connsiteY0" fmla="*/ 0 h 808031"/>
              <a:gd name="connsiteX1" fmla="*/ 1204231 w 1285755"/>
              <a:gd name="connsiteY1" fmla="*/ 93321 h 808031"/>
              <a:gd name="connsiteX2" fmla="*/ 1285755 w 1285755"/>
              <a:gd name="connsiteY2" fmla="*/ 98946 h 808031"/>
              <a:gd name="connsiteX3" fmla="*/ 1254810 w 1285755"/>
              <a:gd name="connsiteY3" fmla="*/ 168723 h 808031"/>
              <a:gd name="connsiteX4" fmla="*/ 628736 w 1285755"/>
              <a:gd name="connsiteY4" fmla="*/ 808031 h 808031"/>
              <a:gd name="connsiteX5" fmla="*/ 72620 w 1285755"/>
              <a:gd name="connsiteY5" fmla="*/ 279610 h 808031"/>
              <a:gd name="connsiteX6" fmla="*/ 0 w 1285755"/>
              <a:gd name="connsiteY6" fmla="*/ 164465 h 808031"/>
              <a:gd name="connsiteX7" fmla="*/ 299186 w 1285755"/>
              <a:gd name="connsiteY7" fmla="*/ 221801 h 808031"/>
              <a:gd name="connsiteX8" fmla="*/ 818571 w 1285755"/>
              <a:gd name="connsiteY8" fmla="*/ 0 h 808031"/>
              <a:gd name="connsiteX0" fmla="*/ 818571 w 1285755"/>
              <a:gd name="connsiteY0" fmla="*/ 0 h 808031"/>
              <a:gd name="connsiteX1" fmla="*/ 1204231 w 1285755"/>
              <a:gd name="connsiteY1" fmla="*/ 93321 h 808031"/>
              <a:gd name="connsiteX2" fmla="*/ 1285755 w 1285755"/>
              <a:gd name="connsiteY2" fmla="*/ 98946 h 808031"/>
              <a:gd name="connsiteX3" fmla="*/ 1254810 w 1285755"/>
              <a:gd name="connsiteY3" fmla="*/ 168723 h 808031"/>
              <a:gd name="connsiteX4" fmla="*/ 628736 w 1285755"/>
              <a:gd name="connsiteY4" fmla="*/ 808031 h 808031"/>
              <a:gd name="connsiteX5" fmla="*/ 72620 w 1285755"/>
              <a:gd name="connsiteY5" fmla="*/ 279610 h 808031"/>
              <a:gd name="connsiteX6" fmla="*/ 0 w 1285755"/>
              <a:gd name="connsiteY6" fmla="*/ 164465 h 808031"/>
              <a:gd name="connsiteX7" fmla="*/ 299186 w 1285755"/>
              <a:gd name="connsiteY7" fmla="*/ 221801 h 808031"/>
              <a:gd name="connsiteX8" fmla="*/ 818571 w 1285755"/>
              <a:gd name="connsiteY8" fmla="*/ 0 h 808031"/>
              <a:gd name="connsiteX0" fmla="*/ 818571 w 1285755"/>
              <a:gd name="connsiteY0" fmla="*/ 0 h 808031"/>
              <a:gd name="connsiteX1" fmla="*/ 1204231 w 1285755"/>
              <a:gd name="connsiteY1" fmla="*/ 93321 h 808031"/>
              <a:gd name="connsiteX2" fmla="*/ 1285755 w 1285755"/>
              <a:gd name="connsiteY2" fmla="*/ 98946 h 808031"/>
              <a:gd name="connsiteX3" fmla="*/ 1254810 w 1285755"/>
              <a:gd name="connsiteY3" fmla="*/ 168723 h 808031"/>
              <a:gd name="connsiteX4" fmla="*/ 628736 w 1285755"/>
              <a:gd name="connsiteY4" fmla="*/ 808031 h 808031"/>
              <a:gd name="connsiteX5" fmla="*/ 72620 w 1285755"/>
              <a:gd name="connsiteY5" fmla="*/ 279610 h 808031"/>
              <a:gd name="connsiteX6" fmla="*/ 0 w 1285755"/>
              <a:gd name="connsiteY6" fmla="*/ 164465 h 808031"/>
              <a:gd name="connsiteX7" fmla="*/ 276326 w 1285755"/>
              <a:gd name="connsiteY7" fmla="*/ 241804 h 808031"/>
              <a:gd name="connsiteX8" fmla="*/ 818571 w 1285755"/>
              <a:gd name="connsiteY8" fmla="*/ 0 h 808031"/>
              <a:gd name="connsiteX0" fmla="*/ 818571 w 1285755"/>
              <a:gd name="connsiteY0" fmla="*/ 0 h 808031"/>
              <a:gd name="connsiteX1" fmla="*/ 1204231 w 1285755"/>
              <a:gd name="connsiteY1" fmla="*/ 93321 h 808031"/>
              <a:gd name="connsiteX2" fmla="*/ 1285755 w 1285755"/>
              <a:gd name="connsiteY2" fmla="*/ 98946 h 808031"/>
              <a:gd name="connsiteX3" fmla="*/ 1254810 w 1285755"/>
              <a:gd name="connsiteY3" fmla="*/ 168723 h 808031"/>
              <a:gd name="connsiteX4" fmla="*/ 628736 w 1285755"/>
              <a:gd name="connsiteY4" fmla="*/ 808031 h 808031"/>
              <a:gd name="connsiteX5" fmla="*/ 72620 w 1285755"/>
              <a:gd name="connsiteY5" fmla="*/ 279610 h 808031"/>
              <a:gd name="connsiteX6" fmla="*/ 0 w 1285755"/>
              <a:gd name="connsiteY6" fmla="*/ 164465 h 808031"/>
              <a:gd name="connsiteX7" fmla="*/ 276326 w 1285755"/>
              <a:gd name="connsiteY7" fmla="*/ 241804 h 808031"/>
              <a:gd name="connsiteX8" fmla="*/ 818571 w 1285755"/>
              <a:gd name="connsiteY8" fmla="*/ 0 h 808031"/>
              <a:gd name="connsiteX0" fmla="*/ 818571 w 1285755"/>
              <a:gd name="connsiteY0" fmla="*/ 0 h 808031"/>
              <a:gd name="connsiteX1" fmla="*/ 1204231 w 1285755"/>
              <a:gd name="connsiteY1" fmla="*/ 93321 h 808031"/>
              <a:gd name="connsiteX2" fmla="*/ 1285755 w 1285755"/>
              <a:gd name="connsiteY2" fmla="*/ 98946 h 808031"/>
              <a:gd name="connsiteX3" fmla="*/ 1254810 w 1285755"/>
              <a:gd name="connsiteY3" fmla="*/ 168723 h 808031"/>
              <a:gd name="connsiteX4" fmla="*/ 628736 w 1285755"/>
              <a:gd name="connsiteY4" fmla="*/ 808031 h 808031"/>
              <a:gd name="connsiteX5" fmla="*/ 72620 w 1285755"/>
              <a:gd name="connsiteY5" fmla="*/ 279610 h 808031"/>
              <a:gd name="connsiteX6" fmla="*/ 0 w 1285755"/>
              <a:gd name="connsiteY6" fmla="*/ 164465 h 808031"/>
              <a:gd name="connsiteX7" fmla="*/ 276326 w 1285755"/>
              <a:gd name="connsiteY7" fmla="*/ 241804 h 808031"/>
              <a:gd name="connsiteX8" fmla="*/ 818571 w 1285755"/>
              <a:gd name="connsiteY8" fmla="*/ 0 h 808031"/>
              <a:gd name="connsiteX0" fmla="*/ 975734 w 1285755"/>
              <a:gd name="connsiteY0" fmla="*/ 0 h 785171"/>
              <a:gd name="connsiteX1" fmla="*/ 1204231 w 1285755"/>
              <a:gd name="connsiteY1" fmla="*/ 70461 h 785171"/>
              <a:gd name="connsiteX2" fmla="*/ 1285755 w 1285755"/>
              <a:gd name="connsiteY2" fmla="*/ 76086 h 785171"/>
              <a:gd name="connsiteX3" fmla="*/ 1254810 w 1285755"/>
              <a:gd name="connsiteY3" fmla="*/ 145863 h 785171"/>
              <a:gd name="connsiteX4" fmla="*/ 628736 w 1285755"/>
              <a:gd name="connsiteY4" fmla="*/ 785171 h 785171"/>
              <a:gd name="connsiteX5" fmla="*/ 72620 w 1285755"/>
              <a:gd name="connsiteY5" fmla="*/ 256750 h 785171"/>
              <a:gd name="connsiteX6" fmla="*/ 0 w 1285755"/>
              <a:gd name="connsiteY6" fmla="*/ 141605 h 785171"/>
              <a:gd name="connsiteX7" fmla="*/ 276326 w 1285755"/>
              <a:gd name="connsiteY7" fmla="*/ 218944 h 785171"/>
              <a:gd name="connsiteX8" fmla="*/ 975734 w 1285755"/>
              <a:gd name="connsiteY8" fmla="*/ 0 h 785171"/>
              <a:gd name="connsiteX0" fmla="*/ 975734 w 1285755"/>
              <a:gd name="connsiteY0" fmla="*/ 0 h 785171"/>
              <a:gd name="connsiteX1" fmla="*/ 1204231 w 1285755"/>
              <a:gd name="connsiteY1" fmla="*/ 70461 h 785171"/>
              <a:gd name="connsiteX2" fmla="*/ 1285755 w 1285755"/>
              <a:gd name="connsiteY2" fmla="*/ 76086 h 785171"/>
              <a:gd name="connsiteX3" fmla="*/ 1254810 w 1285755"/>
              <a:gd name="connsiteY3" fmla="*/ 145863 h 785171"/>
              <a:gd name="connsiteX4" fmla="*/ 628736 w 1285755"/>
              <a:gd name="connsiteY4" fmla="*/ 785171 h 785171"/>
              <a:gd name="connsiteX5" fmla="*/ 72620 w 1285755"/>
              <a:gd name="connsiteY5" fmla="*/ 256750 h 785171"/>
              <a:gd name="connsiteX6" fmla="*/ 0 w 1285755"/>
              <a:gd name="connsiteY6" fmla="*/ 141605 h 785171"/>
              <a:gd name="connsiteX7" fmla="*/ 276326 w 1285755"/>
              <a:gd name="connsiteY7" fmla="*/ 218944 h 785171"/>
              <a:gd name="connsiteX8" fmla="*/ 975734 w 1285755"/>
              <a:gd name="connsiteY8" fmla="*/ 0 h 785171"/>
              <a:gd name="connsiteX0" fmla="*/ 975734 w 1285755"/>
              <a:gd name="connsiteY0" fmla="*/ 0 h 785171"/>
              <a:gd name="connsiteX1" fmla="*/ 1204231 w 1285755"/>
              <a:gd name="connsiteY1" fmla="*/ 70461 h 785171"/>
              <a:gd name="connsiteX2" fmla="*/ 1285755 w 1285755"/>
              <a:gd name="connsiteY2" fmla="*/ 76086 h 785171"/>
              <a:gd name="connsiteX3" fmla="*/ 1254810 w 1285755"/>
              <a:gd name="connsiteY3" fmla="*/ 145863 h 785171"/>
              <a:gd name="connsiteX4" fmla="*/ 628736 w 1285755"/>
              <a:gd name="connsiteY4" fmla="*/ 785171 h 785171"/>
              <a:gd name="connsiteX5" fmla="*/ 72620 w 1285755"/>
              <a:gd name="connsiteY5" fmla="*/ 256750 h 785171"/>
              <a:gd name="connsiteX6" fmla="*/ 0 w 1285755"/>
              <a:gd name="connsiteY6" fmla="*/ 141605 h 785171"/>
              <a:gd name="connsiteX7" fmla="*/ 276326 w 1285755"/>
              <a:gd name="connsiteY7" fmla="*/ 218944 h 785171"/>
              <a:gd name="connsiteX8" fmla="*/ 975734 w 1285755"/>
              <a:gd name="connsiteY8" fmla="*/ 0 h 785171"/>
              <a:gd name="connsiteX0" fmla="*/ 975734 w 1285755"/>
              <a:gd name="connsiteY0" fmla="*/ 0 h 785171"/>
              <a:gd name="connsiteX1" fmla="*/ 1204231 w 1285755"/>
              <a:gd name="connsiteY1" fmla="*/ 70461 h 785171"/>
              <a:gd name="connsiteX2" fmla="*/ 1285755 w 1285755"/>
              <a:gd name="connsiteY2" fmla="*/ 76086 h 785171"/>
              <a:gd name="connsiteX3" fmla="*/ 1254810 w 1285755"/>
              <a:gd name="connsiteY3" fmla="*/ 145863 h 785171"/>
              <a:gd name="connsiteX4" fmla="*/ 628736 w 1285755"/>
              <a:gd name="connsiteY4" fmla="*/ 785171 h 785171"/>
              <a:gd name="connsiteX5" fmla="*/ 72620 w 1285755"/>
              <a:gd name="connsiteY5" fmla="*/ 256750 h 785171"/>
              <a:gd name="connsiteX6" fmla="*/ 0 w 1285755"/>
              <a:gd name="connsiteY6" fmla="*/ 141605 h 785171"/>
              <a:gd name="connsiteX7" fmla="*/ 279184 w 1285755"/>
              <a:gd name="connsiteY7" fmla="*/ 210371 h 785171"/>
              <a:gd name="connsiteX8" fmla="*/ 975734 w 1285755"/>
              <a:gd name="connsiteY8" fmla="*/ 0 h 785171"/>
              <a:gd name="connsiteX0" fmla="*/ 975734 w 1285755"/>
              <a:gd name="connsiteY0" fmla="*/ 0 h 785171"/>
              <a:gd name="connsiteX1" fmla="*/ 1204231 w 1285755"/>
              <a:gd name="connsiteY1" fmla="*/ 70461 h 785171"/>
              <a:gd name="connsiteX2" fmla="*/ 1285755 w 1285755"/>
              <a:gd name="connsiteY2" fmla="*/ 76086 h 785171"/>
              <a:gd name="connsiteX3" fmla="*/ 1254810 w 1285755"/>
              <a:gd name="connsiteY3" fmla="*/ 145863 h 785171"/>
              <a:gd name="connsiteX4" fmla="*/ 628736 w 1285755"/>
              <a:gd name="connsiteY4" fmla="*/ 785171 h 785171"/>
              <a:gd name="connsiteX5" fmla="*/ 72620 w 1285755"/>
              <a:gd name="connsiteY5" fmla="*/ 256750 h 785171"/>
              <a:gd name="connsiteX6" fmla="*/ 0 w 1285755"/>
              <a:gd name="connsiteY6" fmla="*/ 141605 h 785171"/>
              <a:gd name="connsiteX7" fmla="*/ 279184 w 1285755"/>
              <a:gd name="connsiteY7" fmla="*/ 210371 h 785171"/>
              <a:gd name="connsiteX8" fmla="*/ 975734 w 1285755"/>
              <a:gd name="connsiteY8" fmla="*/ 0 h 785171"/>
              <a:gd name="connsiteX0" fmla="*/ 975734 w 1285755"/>
              <a:gd name="connsiteY0" fmla="*/ 4156 h 789327"/>
              <a:gd name="connsiteX1" fmla="*/ 1285755 w 1285755"/>
              <a:gd name="connsiteY1" fmla="*/ 80242 h 789327"/>
              <a:gd name="connsiteX2" fmla="*/ 1254810 w 1285755"/>
              <a:gd name="connsiteY2" fmla="*/ 150019 h 789327"/>
              <a:gd name="connsiteX3" fmla="*/ 628736 w 1285755"/>
              <a:gd name="connsiteY3" fmla="*/ 789327 h 789327"/>
              <a:gd name="connsiteX4" fmla="*/ 72620 w 1285755"/>
              <a:gd name="connsiteY4" fmla="*/ 260906 h 789327"/>
              <a:gd name="connsiteX5" fmla="*/ 0 w 1285755"/>
              <a:gd name="connsiteY5" fmla="*/ 145761 h 789327"/>
              <a:gd name="connsiteX6" fmla="*/ 279184 w 1285755"/>
              <a:gd name="connsiteY6" fmla="*/ 214527 h 789327"/>
              <a:gd name="connsiteX7" fmla="*/ 975734 w 1285755"/>
              <a:gd name="connsiteY7" fmla="*/ 4156 h 789327"/>
              <a:gd name="connsiteX0" fmla="*/ 975734 w 1285755"/>
              <a:gd name="connsiteY0" fmla="*/ 338 h 785509"/>
              <a:gd name="connsiteX1" fmla="*/ 1285755 w 1285755"/>
              <a:gd name="connsiteY1" fmla="*/ 76424 h 785509"/>
              <a:gd name="connsiteX2" fmla="*/ 1254810 w 1285755"/>
              <a:gd name="connsiteY2" fmla="*/ 146201 h 785509"/>
              <a:gd name="connsiteX3" fmla="*/ 628736 w 1285755"/>
              <a:gd name="connsiteY3" fmla="*/ 785509 h 785509"/>
              <a:gd name="connsiteX4" fmla="*/ 72620 w 1285755"/>
              <a:gd name="connsiteY4" fmla="*/ 257088 h 785509"/>
              <a:gd name="connsiteX5" fmla="*/ 0 w 1285755"/>
              <a:gd name="connsiteY5" fmla="*/ 141943 h 785509"/>
              <a:gd name="connsiteX6" fmla="*/ 279184 w 1285755"/>
              <a:gd name="connsiteY6" fmla="*/ 210709 h 785509"/>
              <a:gd name="connsiteX7" fmla="*/ 975734 w 1285755"/>
              <a:gd name="connsiteY7" fmla="*/ 338 h 785509"/>
              <a:gd name="connsiteX0" fmla="*/ 975734 w 1285755"/>
              <a:gd name="connsiteY0" fmla="*/ 338 h 785509"/>
              <a:gd name="connsiteX1" fmla="*/ 1285755 w 1285755"/>
              <a:gd name="connsiteY1" fmla="*/ 76424 h 785509"/>
              <a:gd name="connsiteX2" fmla="*/ 1254810 w 1285755"/>
              <a:gd name="connsiteY2" fmla="*/ 146201 h 785509"/>
              <a:gd name="connsiteX3" fmla="*/ 628736 w 1285755"/>
              <a:gd name="connsiteY3" fmla="*/ 785509 h 785509"/>
              <a:gd name="connsiteX4" fmla="*/ 72620 w 1285755"/>
              <a:gd name="connsiteY4" fmla="*/ 257088 h 785509"/>
              <a:gd name="connsiteX5" fmla="*/ 0 w 1285755"/>
              <a:gd name="connsiteY5" fmla="*/ 141943 h 785509"/>
              <a:gd name="connsiteX6" fmla="*/ 407771 w 1285755"/>
              <a:gd name="connsiteY6" fmla="*/ 196422 h 785509"/>
              <a:gd name="connsiteX7" fmla="*/ 975734 w 1285755"/>
              <a:gd name="connsiteY7" fmla="*/ 338 h 785509"/>
              <a:gd name="connsiteX0" fmla="*/ 975734 w 1285755"/>
              <a:gd name="connsiteY0" fmla="*/ 338 h 785509"/>
              <a:gd name="connsiteX1" fmla="*/ 1285755 w 1285755"/>
              <a:gd name="connsiteY1" fmla="*/ 76424 h 785509"/>
              <a:gd name="connsiteX2" fmla="*/ 1254810 w 1285755"/>
              <a:gd name="connsiteY2" fmla="*/ 146201 h 785509"/>
              <a:gd name="connsiteX3" fmla="*/ 628736 w 1285755"/>
              <a:gd name="connsiteY3" fmla="*/ 785509 h 785509"/>
              <a:gd name="connsiteX4" fmla="*/ 72620 w 1285755"/>
              <a:gd name="connsiteY4" fmla="*/ 257088 h 785509"/>
              <a:gd name="connsiteX5" fmla="*/ 0 w 1285755"/>
              <a:gd name="connsiteY5" fmla="*/ 141943 h 785509"/>
              <a:gd name="connsiteX6" fmla="*/ 407771 w 1285755"/>
              <a:gd name="connsiteY6" fmla="*/ 196422 h 785509"/>
              <a:gd name="connsiteX7" fmla="*/ 975734 w 1285755"/>
              <a:gd name="connsiteY7" fmla="*/ 338 h 785509"/>
              <a:gd name="connsiteX0" fmla="*/ 975734 w 1285755"/>
              <a:gd name="connsiteY0" fmla="*/ 338 h 785509"/>
              <a:gd name="connsiteX1" fmla="*/ 1285755 w 1285755"/>
              <a:gd name="connsiteY1" fmla="*/ 76424 h 785509"/>
              <a:gd name="connsiteX2" fmla="*/ 1254810 w 1285755"/>
              <a:gd name="connsiteY2" fmla="*/ 146201 h 785509"/>
              <a:gd name="connsiteX3" fmla="*/ 628736 w 1285755"/>
              <a:gd name="connsiteY3" fmla="*/ 785509 h 785509"/>
              <a:gd name="connsiteX4" fmla="*/ 72620 w 1285755"/>
              <a:gd name="connsiteY4" fmla="*/ 257088 h 785509"/>
              <a:gd name="connsiteX5" fmla="*/ 0 w 1285755"/>
              <a:gd name="connsiteY5" fmla="*/ 141943 h 785509"/>
              <a:gd name="connsiteX6" fmla="*/ 407771 w 1285755"/>
              <a:gd name="connsiteY6" fmla="*/ 196422 h 785509"/>
              <a:gd name="connsiteX7" fmla="*/ 975734 w 1285755"/>
              <a:gd name="connsiteY7" fmla="*/ 338 h 785509"/>
              <a:gd name="connsiteX0" fmla="*/ 975734 w 1285755"/>
              <a:gd name="connsiteY0" fmla="*/ 338 h 785509"/>
              <a:gd name="connsiteX1" fmla="*/ 1285755 w 1285755"/>
              <a:gd name="connsiteY1" fmla="*/ 76424 h 785509"/>
              <a:gd name="connsiteX2" fmla="*/ 1254810 w 1285755"/>
              <a:gd name="connsiteY2" fmla="*/ 146201 h 785509"/>
              <a:gd name="connsiteX3" fmla="*/ 628736 w 1285755"/>
              <a:gd name="connsiteY3" fmla="*/ 785509 h 785509"/>
              <a:gd name="connsiteX4" fmla="*/ 72620 w 1285755"/>
              <a:gd name="connsiteY4" fmla="*/ 257088 h 785509"/>
              <a:gd name="connsiteX5" fmla="*/ 0 w 1285755"/>
              <a:gd name="connsiteY5" fmla="*/ 141943 h 785509"/>
              <a:gd name="connsiteX6" fmla="*/ 407771 w 1285755"/>
              <a:gd name="connsiteY6" fmla="*/ 222140 h 785509"/>
              <a:gd name="connsiteX7" fmla="*/ 975734 w 1285755"/>
              <a:gd name="connsiteY7" fmla="*/ 338 h 785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85755" h="785509">
                <a:moveTo>
                  <a:pt x="975734" y="338"/>
                </a:moveTo>
                <a:cubicBezTo>
                  <a:pt x="1157783" y="-4898"/>
                  <a:pt x="1239242" y="52113"/>
                  <a:pt x="1285755" y="76424"/>
                </a:cubicBezTo>
                <a:lnTo>
                  <a:pt x="1254810" y="146201"/>
                </a:lnTo>
                <a:cubicBezTo>
                  <a:pt x="1158626" y="327349"/>
                  <a:pt x="964820" y="542775"/>
                  <a:pt x="628736" y="785509"/>
                </a:cubicBezTo>
                <a:cubicBezTo>
                  <a:pt x="359869" y="590558"/>
                  <a:pt x="182132" y="413229"/>
                  <a:pt x="72620" y="257088"/>
                </a:cubicBezTo>
                <a:lnTo>
                  <a:pt x="0" y="141943"/>
                </a:lnTo>
                <a:cubicBezTo>
                  <a:pt x="160689" y="192487"/>
                  <a:pt x="252797" y="220173"/>
                  <a:pt x="407771" y="222140"/>
                </a:cubicBezTo>
                <a:cubicBezTo>
                  <a:pt x="613097" y="215526"/>
                  <a:pt x="764989" y="8121"/>
                  <a:pt x="975734" y="338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0" name="Round Same Side Corner Rectangle 8">
            <a:extLst>
              <a:ext uri="{FF2B5EF4-FFF2-40B4-BE49-F238E27FC236}">
                <a16:creationId xmlns:a16="http://schemas.microsoft.com/office/drawing/2014/main" id="{AEDAF8AE-3BB0-4572-A8D5-053574F0AF25}"/>
              </a:ext>
            </a:extLst>
          </p:cNvPr>
          <p:cNvSpPr/>
          <p:nvPr/>
        </p:nvSpPr>
        <p:spPr>
          <a:xfrm>
            <a:off x="7275867" y="2853948"/>
            <a:ext cx="393643" cy="1036757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61" name="Freeform: Shape 1560">
            <a:extLst>
              <a:ext uri="{FF2B5EF4-FFF2-40B4-BE49-F238E27FC236}">
                <a16:creationId xmlns:a16="http://schemas.microsoft.com/office/drawing/2014/main" id="{D3DD3AF3-45FB-482B-878C-76A88C5D1D92}"/>
              </a:ext>
            </a:extLst>
          </p:cNvPr>
          <p:cNvSpPr/>
          <p:nvPr/>
        </p:nvSpPr>
        <p:spPr>
          <a:xfrm>
            <a:off x="4370935" y="2829870"/>
            <a:ext cx="560327" cy="1084913"/>
          </a:xfrm>
          <a:custGeom>
            <a:avLst/>
            <a:gdLst>
              <a:gd name="connsiteX0" fmla="*/ 3642393 w 4630845"/>
              <a:gd name="connsiteY0" fmla="*/ 5218502 h 8966308"/>
              <a:gd name="connsiteX1" fmla="*/ 3655990 w 4630845"/>
              <a:gd name="connsiteY1" fmla="*/ 5218502 h 8966308"/>
              <a:gd name="connsiteX2" fmla="*/ 3649191 w 4630845"/>
              <a:gd name="connsiteY2" fmla="*/ 5219875 h 8966308"/>
              <a:gd name="connsiteX3" fmla="*/ 2337179 w 4630845"/>
              <a:gd name="connsiteY3" fmla="*/ 398852 h 8966308"/>
              <a:gd name="connsiteX4" fmla="*/ 3073703 w 4630845"/>
              <a:gd name="connsiteY4" fmla="*/ 1135376 h 8966308"/>
              <a:gd name="connsiteX5" fmla="*/ 2337179 w 4630845"/>
              <a:gd name="connsiteY5" fmla="*/ 1871900 h 8966308"/>
              <a:gd name="connsiteX6" fmla="*/ 1600655 w 4630845"/>
              <a:gd name="connsiteY6" fmla="*/ 1135376 h 8966308"/>
              <a:gd name="connsiteX7" fmla="*/ 2337179 w 4630845"/>
              <a:gd name="connsiteY7" fmla="*/ 398852 h 8966308"/>
              <a:gd name="connsiteX8" fmla="*/ 4351375 w 4630845"/>
              <a:gd name="connsiteY8" fmla="*/ 1529 h 8966308"/>
              <a:gd name="connsiteX9" fmla="*/ 4469115 w 4630845"/>
              <a:gd name="connsiteY9" fmla="*/ 38013 h 8966308"/>
              <a:gd name="connsiteX10" fmla="*/ 4592832 w 4630845"/>
              <a:gd name="connsiteY10" fmla="*/ 459204 h 8966308"/>
              <a:gd name="connsiteX11" fmla="*/ 3226740 w 4630845"/>
              <a:gd name="connsiteY11" fmla="*/ 2961583 h 8966308"/>
              <a:gd name="connsiteX12" fmla="*/ 3225794 w 4630845"/>
              <a:gd name="connsiteY12" fmla="*/ 8573276 h 8966308"/>
              <a:gd name="connsiteX13" fmla="*/ 2832761 w 4630845"/>
              <a:gd name="connsiteY13" fmla="*/ 8966308 h 8966308"/>
              <a:gd name="connsiteX14" fmla="*/ 2439728 w 4630845"/>
              <a:gd name="connsiteY14" fmla="*/ 8573276 h 8966308"/>
              <a:gd name="connsiteX15" fmla="*/ 2439728 w 4630845"/>
              <a:gd name="connsiteY15" fmla="*/ 5432025 h 8966308"/>
              <a:gd name="connsiteX16" fmla="*/ 2203911 w 4630845"/>
              <a:gd name="connsiteY16" fmla="*/ 5432025 h 8966308"/>
              <a:gd name="connsiteX17" fmla="*/ 2203911 w 4630845"/>
              <a:gd name="connsiteY17" fmla="*/ 8573273 h 8966308"/>
              <a:gd name="connsiteX18" fmla="*/ 1810878 w 4630845"/>
              <a:gd name="connsiteY18" fmla="*/ 8966306 h 8966308"/>
              <a:gd name="connsiteX19" fmla="*/ 1417845 w 4630845"/>
              <a:gd name="connsiteY19" fmla="*/ 8573273 h 8966308"/>
              <a:gd name="connsiteX20" fmla="*/ 1435023 w 4630845"/>
              <a:gd name="connsiteY20" fmla="*/ 3411292 h 8966308"/>
              <a:gd name="connsiteX21" fmla="*/ 1434887 w 4630845"/>
              <a:gd name="connsiteY21" fmla="*/ 3004413 h 8966308"/>
              <a:gd name="connsiteX22" fmla="*/ 1429185 w 4630845"/>
              <a:gd name="connsiteY22" fmla="*/ 3007526 h 8966308"/>
              <a:gd name="connsiteX23" fmla="*/ 38013 w 4630845"/>
              <a:gd name="connsiteY23" fmla="*/ 459204 h 8966308"/>
              <a:gd name="connsiteX24" fmla="*/ 161729 w 4630845"/>
              <a:gd name="connsiteY24" fmla="*/ 38013 h 8966308"/>
              <a:gd name="connsiteX25" fmla="*/ 279469 w 4630845"/>
              <a:gd name="connsiteY25" fmla="*/ 1529 h 8966308"/>
              <a:gd name="connsiteX26" fmla="*/ 582920 w 4630845"/>
              <a:gd name="connsiteY26" fmla="*/ 161730 h 8966308"/>
              <a:gd name="connsiteX27" fmla="*/ 1607281 w 4630845"/>
              <a:gd name="connsiteY27" fmla="*/ 2038135 h 8966308"/>
              <a:gd name="connsiteX28" fmla="*/ 3023563 w 4630845"/>
              <a:gd name="connsiteY28" fmla="*/ 2038135 h 8966308"/>
              <a:gd name="connsiteX29" fmla="*/ 4047924 w 4630845"/>
              <a:gd name="connsiteY29" fmla="*/ 161729 h 8966308"/>
              <a:gd name="connsiteX30" fmla="*/ 4351375 w 4630845"/>
              <a:gd name="connsiteY30" fmla="*/ 1529 h 8966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630845" h="8966308">
                <a:moveTo>
                  <a:pt x="3642393" y="5218502"/>
                </a:moveTo>
                <a:lnTo>
                  <a:pt x="3655990" y="5218502"/>
                </a:lnTo>
                <a:lnTo>
                  <a:pt x="3649191" y="5219875"/>
                </a:lnTo>
                <a:close/>
                <a:moveTo>
                  <a:pt x="2337179" y="398852"/>
                </a:moveTo>
                <a:cubicBezTo>
                  <a:pt x="2743951" y="398852"/>
                  <a:pt x="3073703" y="728605"/>
                  <a:pt x="3073703" y="1135376"/>
                </a:cubicBezTo>
                <a:cubicBezTo>
                  <a:pt x="3073703" y="1542147"/>
                  <a:pt x="2743951" y="1871900"/>
                  <a:pt x="2337179" y="1871900"/>
                </a:cubicBezTo>
                <a:cubicBezTo>
                  <a:pt x="1930408" y="1871900"/>
                  <a:pt x="1600655" y="1542147"/>
                  <a:pt x="1600655" y="1135376"/>
                </a:cubicBezTo>
                <a:cubicBezTo>
                  <a:pt x="1600655" y="728605"/>
                  <a:pt x="1930408" y="398852"/>
                  <a:pt x="2337179" y="398852"/>
                </a:cubicBezTo>
                <a:close/>
                <a:moveTo>
                  <a:pt x="4351375" y="1529"/>
                </a:moveTo>
                <a:cubicBezTo>
                  <a:pt x="4391498" y="5536"/>
                  <a:pt x="4431497" y="17477"/>
                  <a:pt x="4469115" y="38013"/>
                </a:cubicBezTo>
                <a:cubicBezTo>
                  <a:pt x="4619587" y="120158"/>
                  <a:pt x="4674977" y="308732"/>
                  <a:pt x="4592832" y="459204"/>
                </a:cubicBezTo>
                <a:lnTo>
                  <a:pt x="3226740" y="2961583"/>
                </a:lnTo>
                <a:lnTo>
                  <a:pt x="3225794" y="8573276"/>
                </a:lnTo>
                <a:cubicBezTo>
                  <a:pt x="3225794" y="8790341"/>
                  <a:pt x="3049827" y="8966308"/>
                  <a:pt x="2832761" y="8966308"/>
                </a:cubicBezTo>
                <a:cubicBezTo>
                  <a:pt x="2615696" y="8966308"/>
                  <a:pt x="2439728" y="8790341"/>
                  <a:pt x="2439728" y="8573276"/>
                </a:cubicBezTo>
                <a:lnTo>
                  <a:pt x="2439728" y="5432025"/>
                </a:lnTo>
                <a:lnTo>
                  <a:pt x="2203911" y="5432025"/>
                </a:lnTo>
                <a:lnTo>
                  <a:pt x="2203911" y="8573273"/>
                </a:lnTo>
                <a:cubicBezTo>
                  <a:pt x="2203911" y="8790339"/>
                  <a:pt x="2027943" y="8966306"/>
                  <a:pt x="1810878" y="8966306"/>
                </a:cubicBezTo>
                <a:cubicBezTo>
                  <a:pt x="1593812" y="8966306"/>
                  <a:pt x="1417845" y="8790339"/>
                  <a:pt x="1417845" y="8573273"/>
                </a:cubicBezTo>
                <a:cubicBezTo>
                  <a:pt x="1425222" y="7700108"/>
                  <a:pt x="1434775" y="5148354"/>
                  <a:pt x="1435023" y="3411292"/>
                </a:cubicBezTo>
                <a:lnTo>
                  <a:pt x="1434887" y="3004413"/>
                </a:lnTo>
                <a:lnTo>
                  <a:pt x="1429185" y="3007526"/>
                </a:lnTo>
                <a:lnTo>
                  <a:pt x="38013" y="459204"/>
                </a:lnTo>
                <a:cubicBezTo>
                  <a:pt x="-44132" y="308732"/>
                  <a:pt x="11257" y="120158"/>
                  <a:pt x="161729" y="38013"/>
                </a:cubicBezTo>
                <a:cubicBezTo>
                  <a:pt x="199347" y="17477"/>
                  <a:pt x="239347" y="5536"/>
                  <a:pt x="279469" y="1529"/>
                </a:cubicBezTo>
                <a:cubicBezTo>
                  <a:pt x="399836" y="-10495"/>
                  <a:pt x="521311" y="48876"/>
                  <a:pt x="582920" y="161730"/>
                </a:cubicBezTo>
                <a:lnTo>
                  <a:pt x="1607281" y="2038135"/>
                </a:lnTo>
                <a:lnTo>
                  <a:pt x="3023563" y="2038135"/>
                </a:lnTo>
                <a:lnTo>
                  <a:pt x="4047924" y="161729"/>
                </a:lnTo>
                <a:cubicBezTo>
                  <a:pt x="4109533" y="48876"/>
                  <a:pt x="4231008" y="-10495"/>
                  <a:pt x="4351375" y="152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562" name="Group 1561">
            <a:extLst>
              <a:ext uri="{FF2B5EF4-FFF2-40B4-BE49-F238E27FC236}">
                <a16:creationId xmlns:a16="http://schemas.microsoft.com/office/drawing/2014/main" id="{458592C6-D209-4D25-A115-4E88A459134E}"/>
              </a:ext>
            </a:extLst>
          </p:cNvPr>
          <p:cNvGrpSpPr/>
          <p:nvPr/>
        </p:nvGrpSpPr>
        <p:grpSpPr>
          <a:xfrm>
            <a:off x="852287" y="2720646"/>
            <a:ext cx="3401085" cy="1303361"/>
            <a:chOff x="920500" y="1603171"/>
            <a:chExt cx="3401085" cy="1303361"/>
          </a:xfrm>
        </p:grpSpPr>
        <p:sp>
          <p:nvSpPr>
            <p:cNvPr id="1563" name="TextBox 1562">
              <a:extLst>
                <a:ext uri="{FF2B5EF4-FFF2-40B4-BE49-F238E27FC236}">
                  <a16:creationId xmlns:a16="http://schemas.microsoft.com/office/drawing/2014/main" id="{23A39958-7BE2-42FD-A72A-B2EBDB10717D}"/>
                </a:ext>
              </a:extLst>
            </p:cNvPr>
            <p:cNvSpPr txBox="1"/>
            <p:nvPr/>
          </p:nvSpPr>
          <p:spPr>
            <a:xfrm>
              <a:off x="920500" y="1603171"/>
              <a:ext cx="34010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cs typeface="Arial" pitchFamily="34" charset="0"/>
                </a:rPr>
                <a:t>Your Text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1564" name="TextBox 1563">
              <a:extLst>
                <a:ext uri="{FF2B5EF4-FFF2-40B4-BE49-F238E27FC236}">
                  <a16:creationId xmlns:a16="http://schemas.microsoft.com/office/drawing/2014/main" id="{6310F3AC-B909-4F87-8EA8-07BD1425E5EA}"/>
                </a:ext>
              </a:extLst>
            </p:cNvPr>
            <p:cNvSpPr txBox="1"/>
            <p:nvPr/>
          </p:nvSpPr>
          <p:spPr>
            <a:xfrm>
              <a:off x="920500" y="1890869"/>
              <a:ext cx="340108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/>
                <a:t>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1565" name="Group 1564">
            <a:extLst>
              <a:ext uri="{FF2B5EF4-FFF2-40B4-BE49-F238E27FC236}">
                <a16:creationId xmlns:a16="http://schemas.microsoft.com/office/drawing/2014/main" id="{48DBBB72-19C5-4B40-B60A-C664D809A70D}"/>
              </a:ext>
            </a:extLst>
          </p:cNvPr>
          <p:cNvGrpSpPr/>
          <p:nvPr/>
        </p:nvGrpSpPr>
        <p:grpSpPr>
          <a:xfrm>
            <a:off x="7938628" y="2720646"/>
            <a:ext cx="3401085" cy="1303361"/>
            <a:chOff x="8006841" y="4240144"/>
            <a:chExt cx="3401085" cy="1303361"/>
          </a:xfrm>
        </p:grpSpPr>
        <p:sp>
          <p:nvSpPr>
            <p:cNvPr id="1566" name="TextBox 1565">
              <a:extLst>
                <a:ext uri="{FF2B5EF4-FFF2-40B4-BE49-F238E27FC236}">
                  <a16:creationId xmlns:a16="http://schemas.microsoft.com/office/drawing/2014/main" id="{34D05122-AEB3-48D7-8B3D-DCF8E1B554FB}"/>
                </a:ext>
              </a:extLst>
            </p:cNvPr>
            <p:cNvSpPr txBox="1"/>
            <p:nvPr/>
          </p:nvSpPr>
          <p:spPr>
            <a:xfrm>
              <a:off x="8006841" y="4240144"/>
              <a:ext cx="34010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Your Text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1567" name="TextBox 1566">
              <a:extLst>
                <a:ext uri="{FF2B5EF4-FFF2-40B4-BE49-F238E27FC236}">
                  <a16:creationId xmlns:a16="http://schemas.microsoft.com/office/drawing/2014/main" id="{FE7A224E-22A2-4434-9AC7-00E829A48F0B}"/>
                </a:ext>
              </a:extLst>
            </p:cNvPr>
            <p:cNvSpPr txBox="1"/>
            <p:nvPr/>
          </p:nvSpPr>
          <p:spPr>
            <a:xfrm>
              <a:off x="8006841" y="4527842"/>
              <a:ext cx="340108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/>
                <a:t>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1568" name="Group 1567">
            <a:extLst>
              <a:ext uri="{FF2B5EF4-FFF2-40B4-BE49-F238E27FC236}">
                <a16:creationId xmlns:a16="http://schemas.microsoft.com/office/drawing/2014/main" id="{4235AD18-42E8-4694-AB88-8249A81C5D6B}"/>
              </a:ext>
            </a:extLst>
          </p:cNvPr>
          <p:cNvGrpSpPr/>
          <p:nvPr/>
        </p:nvGrpSpPr>
        <p:grpSpPr>
          <a:xfrm>
            <a:off x="585234" y="4937759"/>
            <a:ext cx="1819571" cy="919144"/>
            <a:chOff x="593244" y="5007332"/>
            <a:chExt cx="1819571" cy="919144"/>
          </a:xfrm>
        </p:grpSpPr>
        <p:sp>
          <p:nvSpPr>
            <p:cNvPr id="1569" name="TextBox 1568">
              <a:extLst>
                <a:ext uri="{FF2B5EF4-FFF2-40B4-BE49-F238E27FC236}">
                  <a16:creationId xmlns:a16="http://schemas.microsoft.com/office/drawing/2014/main" id="{83EBCFA9-A6AA-4030-A7D3-AA4CF2F5FCDC}"/>
                </a:ext>
              </a:extLst>
            </p:cNvPr>
            <p:cNvSpPr txBox="1"/>
            <p:nvPr/>
          </p:nvSpPr>
          <p:spPr>
            <a:xfrm>
              <a:off x="593244" y="5007332"/>
              <a:ext cx="18195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0" name="TextBox 1569">
              <a:extLst>
                <a:ext uri="{FF2B5EF4-FFF2-40B4-BE49-F238E27FC236}">
                  <a16:creationId xmlns:a16="http://schemas.microsoft.com/office/drawing/2014/main" id="{1162E171-F465-4E26-A471-C7637024B6C5}"/>
                </a:ext>
              </a:extLst>
            </p:cNvPr>
            <p:cNvSpPr txBox="1"/>
            <p:nvPr/>
          </p:nvSpPr>
          <p:spPr>
            <a:xfrm>
              <a:off x="593244" y="5618699"/>
              <a:ext cx="18195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1" name="TextBox 1570">
              <a:extLst>
                <a:ext uri="{FF2B5EF4-FFF2-40B4-BE49-F238E27FC236}">
                  <a16:creationId xmlns:a16="http://schemas.microsoft.com/office/drawing/2014/main" id="{0A967B92-DF99-4749-A3EB-BF96ECBD6E90}"/>
                </a:ext>
              </a:extLst>
            </p:cNvPr>
            <p:cNvSpPr txBox="1"/>
            <p:nvPr/>
          </p:nvSpPr>
          <p:spPr>
            <a:xfrm>
              <a:off x="593244" y="5313015"/>
              <a:ext cx="18195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72" name="Group 1571">
            <a:extLst>
              <a:ext uri="{FF2B5EF4-FFF2-40B4-BE49-F238E27FC236}">
                <a16:creationId xmlns:a16="http://schemas.microsoft.com/office/drawing/2014/main" id="{3A34506A-46C1-4F3C-80B1-DFF248467131}"/>
              </a:ext>
            </a:extLst>
          </p:cNvPr>
          <p:cNvGrpSpPr/>
          <p:nvPr/>
        </p:nvGrpSpPr>
        <p:grpSpPr>
          <a:xfrm>
            <a:off x="9787196" y="4937759"/>
            <a:ext cx="1819571" cy="919144"/>
            <a:chOff x="9795206" y="5007332"/>
            <a:chExt cx="1819571" cy="919144"/>
          </a:xfrm>
        </p:grpSpPr>
        <p:sp>
          <p:nvSpPr>
            <p:cNvPr id="1573" name="TextBox 1572">
              <a:extLst>
                <a:ext uri="{FF2B5EF4-FFF2-40B4-BE49-F238E27FC236}">
                  <a16:creationId xmlns:a16="http://schemas.microsoft.com/office/drawing/2014/main" id="{A7EEE749-83D1-4975-8870-DCB2ECCD6881}"/>
                </a:ext>
              </a:extLst>
            </p:cNvPr>
            <p:cNvSpPr txBox="1"/>
            <p:nvPr/>
          </p:nvSpPr>
          <p:spPr>
            <a:xfrm>
              <a:off x="9795206" y="5007332"/>
              <a:ext cx="18195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574" name="TextBox 1573">
              <a:extLst>
                <a:ext uri="{FF2B5EF4-FFF2-40B4-BE49-F238E27FC236}">
                  <a16:creationId xmlns:a16="http://schemas.microsoft.com/office/drawing/2014/main" id="{B4F64F37-E861-425B-9CC2-D7E0B497A729}"/>
                </a:ext>
              </a:extLst>
            </p:cNvPr>
            <p:cNvSpPr txBox="1"/>
            <p:nvPr/>
          </p:nvSpPr>
          <p:spPr>
            <a:xfrm>
              <a:off x="9795206" y="5618699"/>
              <a:ext cx="18195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575" name="TextBox 1574">
              <a:extLst>
                <a:ext uri="{FF2B5EF4-FFF2-40B4-BE49-F238E27FC236}">
                  <a16:creationId xmlns:a16="http://schemas.microsoft.com/office/drawing/2014/main" id="{585C044E-A58B-474C-9392-E28218E3C543}"/>
                </a:ext>
              </a:extLst>
            </p:cNvPr>
            <p:cNvSpPr txBox="1"/>
            <p:nvPr/>
          </p:nvSpPr>
          <p:spPr>
            <a:xfrm>
              <a:off x="9795206" y="5313016"/>
              <a:ext cx="18195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70</cp:revision>
  <dcterms:created xsi:type="dcterms:W3CDTF">2018-02-18T19:39:47Z</dcterms:created>
  <dcterms:modified xsi:type="dcterms:W3CDTF">2020-08-31T06:40:31Z</dcterms:modified>
</cp:coreProperties>
</file>