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6D77188-3269-4113-87FE-2ECA8B9389E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643" name="Rectangle 1642">
            <a:extLst>
              <a:ext uri="{FF2B5EF4-FFF2-40B4-BE49-F238E27FC236}">
                <a16:creationId xmlns:a16="http://schemas.microsoft.com/office/drawing/2014/main" id="{225A81FE-3380-4521-A81F-7FBF4E8EF4CA}"/>
              </a:ext>
            </a:extLst>
          </p:cNvPr>
          <p:cNvSpPr/>
          <p:nvPr/>
        </p:nvSpPr>
        <p:spPr>
          <a:xfrm>
            <a:off x="0" y="1984420"/>
            <a:ext cx="12192000" cy="231900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44" name="Oval 1643">
            <a:extLst>
              <a:ext uri="{FF2B5EF4-FFF2-40B4-BE49-F238E27FC236}">
                <a16:creationId xmlns:a16="http://schemas.microsoft.com/office/drawing/2014/main" id="{0FDBE0CE-A895-4EBD-863E-1B79E26A8825}"/>
              </a:ext>
            </a:extLst>
          </p:cNvPr>
          <p:cNvSpPr/>
          <p:nvPr/>
        </p:nvSpPr>
        <p:spPr>
          <a:xfrm>
            <a:off x="5065908" y="2052177"/>
            <a:ext cx="2166461" cy="2166461"/>
          </a:xfrm>
          <a:prstGeom prst="ellipse">
            <a:avLst/>
          </a:prstGeom>
          <a:solidFill>
            <a:schemeClr val="accent6"/>
          </a:solidFill>
          <a:ln w="254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45" name="Oval 1644">
            <a:extLst>
              <a:ext uri="{FF2B5EF4-FFF2-40B4-BE49-F238E27FC236}">
                <a16:creationId xmlns:a16="http://schemas.microsoft.com/office/drawing/2014/main" id="{0D140C68-4079-4DCF-80CF-40D3D6FDA79D}"/>
              </a:ext>
            </a:extLst>
          </p:cNvPr>
          <p:cNvSpPr/>
          <p:nvPr/>
        </p:nvSpPr>
        <p:spPr>
          <a:xfrm>
            <a:off x="8501790" y="2004756"/>
            <a:ext cx="2166461" cy="2166461"/>
          </a:xfrm>
          <a:prstGeom prst="ellipse">
            <a:avLst/>
          </a:prstGeom>
          <a:solidFill>
            <a:schemeClr val="accent6"/>
          </a:solidFill>
          <a:ln w="254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46" name="Oval 1645">
            <a:extLst>
              <a:ext uri="{FF2B5EF4-FFF2-40B4-BE49-F238E27FC236}">
                <a16:creationId xmlns:a16="http://schemas.microsoft.com/office/drawing/2014/main" id="{2F59145C-C15D-4887-BD03-AA3A7948A2DA}"/>
              </a:ext>
            </a:extLst>
          </p:cNvPr>
          <p:cNvSpPr/>
          <p:nvPr/>
        </p:nvSpPr>
        <p:spPr>
          <a:xfrm>
            <a:off x="1630025" y="2044728"/>
            <a:ext cx="2166461" cy="2166461"/>
          </a:xfrm>
          <a:prstGeom prst="ellipse">
            <a:avLst/>
          </a:prstGeom>
          <a:solidFill>
            <a:schemeClr val="accent6"/>
          </a:solidFill>
          <a:ln w="254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47" name="Group 1646">
            <a:extLst>
              <a:ext uri="{FF2B5EF4-FFF2-40B4-BE49-F238E27FC236}">
                <a16:creationId xmlns:a16="http://schemas.microsoft.com/office/drawing/2014/main" id="{3D3EAF3A-BACF-478C-A1F6-B390DD38B869}"/>
              </a:ext>
            </a:extLst>
          </p:cNvPr>
          <p:cNvGrpSpPr/>
          <p:nvPr/>
        </p:nvGrpSpPr>
        <p:grpSpPr>
          <a:xfrm>
            <a:off x="5211785" y="2292072"/>
            <a:ext cx="1830926" cy="1686671"/>
            <a:chOff x="4976928" y="2100124"/>
            <a:chExt cx="1830926" cy="1686671"/>
          </a:xfrm>
        </p:grpSpPr>
        <p:sp>
          <p:nvSpPr>
            <p:cNvPr id="1648" name="Freeform: Shape 1647">
              <a:extLst>
                <a:ext uri="{FF2B5EF4-FFF2-40B4-BE49-F238E27FC236}">
                  <a16:creationId xmlns:a16="http://schemas.microsoft.com/office/drawing/2014/main" id="{1599E989-0AEF-4277-9778-1B3413BC0CA9}"/>
                </a:ext>
              </a:extLst>
            </p:cNvPr>
            <p:cNvSpPr/>
            <p:nvPr/>
          </p:nvSpPr>
          <p:spPr>
            <a:xfrm>
              <a:off x="4976928" y="2100124"/>
              <a:ext cx="1830926" cy="1686671"/>
            </a:xfrm>
            <a:custGeom>
              <a:avLst/>
              <a:gdLst>
                <a:gd name="connsiteX0" fmla="*/ 1827947 w 1830925"/>
                <a:gd name="connsiteY0" fmla="*/ 753404 h 1686670"/>
                <a:gd name="connsiteX1" fmla="*/ 1700337 w 1830925"/>
                <a:gd name="connsiteY1" fmla="*/ 644658 h 1686670"/>
                <a:gd name="connsiteX2" fmla="*/ 1633203 w 1830925"/>
                <a:gd name="connsiteY2" fmla="*/ 635226 h 1686670"/>
                <a:gd name="connsiteX3" fmla="*/ 1546650 w 1830925"/>
                <a:gd name="connsiteY3" fmla="*/ 380006 h 1686670"/>
                <a:gd name="connsiteX4" fmla="*/ 1407389 w 1830925"/>
                <a:gd name="connsiteY4" fmla="*/ 328962 h 1686670"/>
                <a:gd name="connsiteX5" fmla="*/ 1372435 w 1830925"/>
                <a:gd name="connsiteY5" fmla="*/ 302885 h 1686670"/>
                <a:gd name="connsiteX6" fmla="*/ 1288101 w 1830925"/>
                <a:gd name="connsiteY6" fmla="*/ 110360 h 1686670"/>
                <a:gd name="connsiteX7" fmla="*/ 1213755 w 1830925"/>
                <a:gd name="connsiteY7" fmla="*/ 12711 h 1686670"/>
                <a:gd name="connsiteX8" fmla="*/ 1100015 w 1830925"/>
                <a:gd name="connsiteY8" fmla="*/ 72632 h 1686670"/>
                <a:gd name="connsiteX9" fmla="*/ 1121653 w 1830925"/>
                <a:gd name="connsiteY9" fmla="*/ 171946 h 1686670"/>
                <a:gd name="connsiteX10" fmla="*/ 1188232 w 1830925"/>
                <a:gd name="connsiteY10" fmla="*/ 327297 h 1686670"/>
                <a:gd name="connsiteX11" fmla="*/ 1178246 w 1830925"/>
                <a:gd name="connsiteY11" fmla="*/ 351710 h 1686670"/>
                <a:gd name="connsiteX12" fmla="*/ 1113331 w 1830925"/>
                <a:gd name="connsiteY12" fmla="*/ 387773 h 1686670"/>
                <a:gd name="connsiteX13" fmla="*/ 1104454 w 1830925"/>
                <a:gd name="connsiteY13" fmla="*/ 666296 h 1686670"/>
                <a:gd name="connsiteX14" fmla="*/ 1123873 w 1830925"/>
                <a:gd name="connsiteY14" fmla="*/ 685160 h 1686670"/>
                <a:gd name="connsiteX15" fmla="*/ 1052300 w 1830925"/>
                <a:gd name="connsiteY15" fmla="*/ 656309 h 1686670"/>
                <a:gd name="connsiteX16" fmla="*/ 1036210 w 1830925"/>
                <a:gd name="connsiteY16" fmla="*/ 645213 h 1686670"/>
                <a:gd name="connsiteX17" fmla="*/ 946328 w 1830925"/>
                <a:gd name="connsiteY17" fmla="*/ 603046 h 1686670"/>
                <a:gd name="connsiteX18" fmla="*/ 901388 w 1830925"/>
                <a:gd name="connsiteY18" fmla="*/ 511500 h 1686670"/>
                <a:gd name="connsiteX19" fmla="*/ 899723 w 1830925"/>
                <a:gd name="connsiteY19" fmla="*/ 509280 h 1686670"/>
                <a:gd name="connsiteX20" fmla="*/ 908600 w 1830925"/>
                <a:gd name="connsiteY20" fmla="*/ 482649 h 1686670"/>
                <a:gd name="connsiteX21" fmla="*/ 1000701 w 1830925"/>
                <a:gd name="connsiteY21" fmla="*/ 438817 h 1686670"/>
                <a:gd name="connsiteX22" fmla="*/ 1014017 w 1830925"/>
                <a:gd name="connsiteY22" fmla="*/ 117573 h 1686670"/>
                <a:gd name="connsiteX23" fmla="*/ 745481 w 1830925"/>
                <a:gd name="connsiteY23" fmla="*/ 60426 h 1686670"/>
                <a:gd name="connsiteX24" fmla="*/ 560724 w 1830925"/>
                <a:gd name="connsiteY24" fmla="*/ 302885 h 1686670"/>
                <a:gd name="connsiteX25" fmla="*/ 544079 w 1830925"/>
                <a:gd name="connsiteY25" fmla="*/ 323968 h 1686670"/>
                <a:gd name="connsiteX26" fmla="*/ 394276 w 1830925"/>
                <a:gd name="connsiteY26" fmla="*/ 525370 h 1686670"/>
                <a:gd name="connsiteX27" fmla="*/ 407037 w 1830925"/>
                <a:gd name="connsiteY27" fmla="*/ 583627 h 1686670"/>
                <a:gd name="connsiteX28" fmla="*/ 36969 w 1830925"/>
                <a:gd name="connsiteY28" fmla="*/ 678502 h 1686670"/>
                <a:gd name="connsiteX29" fmla="*/ 130734 w 1830925"/>
                <a:gd name="connsiteY29" fmla="*/ 1055784 h 1686670"/>
                <a:gd name="connsiteX30" fmla="*/ 516338 w 1830925"/>
                <a:gd name="connsiteY30" fmla="*/ 922071 h 1686670"/>
                <a:gd name="connsiteX31" fmla="*/ 721069 w 1830925"/>
                <a:gd name="connsiteY31" fmla="*/ 1058003 h 1686670"/>
                <a:gd name="connsiteX32" fmla="*/ 557950 w 1830925"/>
                <a:gd name="connsiteY32" fmla="*/ 1077977 h 1686670"/>
                <a:gd name="connsiteX33" fmla="*/ 436443 w 1830925"/>
                <a:gd name="connsiteY33" fmla="*/ 1131795 h 1686670"/>
                <a:gd name="connsiteX34" fmla="*/ 373748 w 1830925"/>
                <a:gd name="connsiteY34" fmla="*/ 1161201 h 1686670"/>
                <a:gd name="connsiteX35" fmla="*/ 224500 w 1830925"/>
                <a:gd name="connsiteY35" fmla="*/ 1278269 h 1686670"/>
                <a:gd name="connsiteX36" fmla="*/ 256680 w 1830925"/>
                <a:gd name="connsiteY36" fmla="*/ 1403660 h 1686670"/>
                <a:gd name="connsiteX37" fmla="*/ 557950 w 1830925"/>
                <a:gd name="connsiteY37" fmla="*/ 1592856 h 1686670"/>
                <a:gd name="connsiteX38" fmla="*/ 736049 w 1830925"/>
                <a:gd name="connsiteY38" fmla="*/ 1572327 h 1686670"/>
                <a:gd name="connsiteX39" fmla="*/ 800409 w 1830925"/>
                <a:gd name="connsiteY39" fmla="*/ 1509077 h 1686670"/>
                <a:gd name="connsiteX40" fmla="*/ 804848 w 1830925"/>
                <a:gd name="connsiteY40" fmla="*/ 1519064 h 1686670"/>
                <a:gd name="connsiteX41" fmla="*/ 1015682 w 1830925"/>
                <a:gd name="connsiteY41" fmla="*/ 1686621 h 1686670"/>
                <a:gd name="connsiteX42" fmla="*/ 1273676 w 1830925"/>
                <a:gd name="connsiteY42" fmla="*/ 1565669 h 1686670"/>
                <a:gd name="connsiteX43" fmla="*/ 1303081 w 1830925"/>
                <a:gd name="connsiteY43" fmla="*/ 1555127 h 1686670"/>
                <a:gd name="connsiteX44" fmla="*/ 1379647 w 1830925"/>
                <a:gd name="connsiteY44" fmla="*/ 1557347 h 1686670"/>
                <a:gd name="connsiteX45" fmla="*/ 1661499 w 1830925"/>
                <a:gd name="connsiteY45" fmla="*/ 1392563 h 1686670"/>
                <a:gd name="connsiteX46" fmla="*/ 1743058 w 1830925"/>
                <a:gd name="connsiteY46" fmla="*/ 1183949 h 1686670"/>
                <a:gd name="connsiteX47" fmla="*/ 1609900 w 1830925"/>
                <a:gd name="connsiteY47" fmla="*/ 1055229 h 1686670"/>
                <a:gd name="connsiteX48" fmla="*/ 1475632 w 1830925"/>
                <a:gd name="connsiteY48" fmla="*/ 1118479 h 1686670"/>
                <a:gd name="connsiteX49" fmla="*/ 1349132 w 1830925"/>
                <a:gd name="connsiteY49" fmla="*/ 1233883 h 1686670"/>
                <a:gd name="connsiteX50" fmla="*/ 1348022 w 1830925"/>
                <a:gd name="connsiteY50" fmla="*/ 1234438 h 1686670"/>
                <a:gd name="connsiteX51" fmla="*/ 1288656 w 1830925"/>
                <a:gd name="connsiteY51" fmla="*/ 1287701 h 1686670"/>
                <a:gd name="connsiteX52" fmla="*/ 1262579 w 1830925"/>
                <a:gd name="connsiteY52" fmla="*/ 1244980 h 1686670"/>
                <a:gd name="connsiteX53" fmla="*/ 1346913 w 1830925"/>
                <a:gd name="connsiteY53" fmla="*/ 1231664 h 1686670"/>
                <a:gd name="connsiteX54" fmla="*/ 1347467 w 1830925"/>
                <a:gd name="connsiteY54" fmla="*/ 1232219 h 1686670"/>
                <a:gd name="connsiteX55" fmla="*/ 1348022 w 1830925"/>
                <a:gd name="connsiteY55" fmla="*/ 1231664 h 1686670"/>
                <a:gd name="connsiteX56" fmla="*/ 1416266 w 1830925"/>
                <a:gd name="connsiteY56" fmla="*/ 1084635 h 1686670"/>
                <a:gd name="connsiteX57" fmla="*/ 1435130 w 1830925"/>
                <a:gd name="connsiteY57" fmla="*/ 1065216 h 1686670"/>
                <a:gd name="connsiteX58" fmla="*/ 1522793 w 1830925"/>
                <a:gd name="connsiteY58" fmla="*/ 1054674 h 1686670"/>
                <a:gd name="connsiteX59" fmla="*/ 1789664 w 1830925"/>
                <a:gd name="connsiteY59" fmla="*/ 894330 h 1686670"/>
                <a:gd name="connsiteX60" fmla="*/ 1827947 w 1830925"/>
                <a:gd name="connsiteY60" fmla="*/ 753404 h 1686670"/>
                <a:gd name="connsiteX61" fmla="*/ 534093 w 1830925"/>
                <a:gd name="connsiteY61" fmla="*/ 788358 h 1686670"/>
                <a:gd name="connsiteX62" fmla="*/ 522441 w 1830925"/>
                <a:gd name="connsiteY62" fmla="*/ 735649 h 1686670"/>
                <a:gd name="connsiteX63" fmla="*/ 534093 w 1830925"/>
                <a:gd name="connsiteY63" fmla="*/ 788358 h 1686670"/>
                <a:gd name="connsiteX64" fmla="*/ 788758 w 1830925"/>
                <a:gd name="connsiteY64" fmla="*/ 1373144 h 1686670"/>
                <a:gd name="connsiteX65" fmla="*/ 673909 w 1830925"/>
                <a:gd name="connsiteY65" fmla="*/ 1246644 h 1686670"/>
                <a:gd name="connsiteX66" fmla="*/ 860330 w 1830925"/>
                <a:gd name="connsiteY66" fmla="*/ 1223341 h 1686670"/>
                <a:gd name="connsiteX67" fmla="*/ 788758 w 1830925"/>
                <a:gd name="connsiteY67" fmla="*/ 1373144 h 1686670"/>
                <a:gd name="connsiteX68" fmla="*/ 876420 w 1830925"/>
                <a:gd name="connsiteY68" fmla="*/ 1041913 h 1686670"/>
                <a:gd name="connsiteX69" fmla="*/ 970186 w 1830925"/>
                <a:gd name="connsiteY69" fmla="*/ 997527 h 1686670"/>
                <a:gd name="connsiteX70" fmla="*/ 987386 w 1830925"/>
                <a:gd name="connsiteY70" fmla="*/ 1003630 h 1686670"/>
                <a:gd name="connsiteX71" fmla="*/ 1010688 w 1830925"/>
                <a:gd name="connsiteY71" fmla="*/ 1053010 h 1686670"/>
                <a:gd name="connsiteX72" fmla="*/ 876420 w 1830925"/>
                <a:gd name="connsiteY72" fmla="*/ 1041913 h 1686670"/>
                <a:gd name="connsiteX73" fmla="*/ 1052300 w 1830925"/>
                <a:gd name="connsiteY73" fmla="*/ 1110712 h 1686670"/>
                <a:gd name="connsiteX74" fmla="*/ 1076158 w 1830925"/>
                <a:gd name="connsiteY74" fmla="*/ 1136234 h 1686670"/>
                <a:gd name="connsiteX75" fmla="*/ 1052300 w 1830925"/>
                <a:gd name="connsiteY75" fmla="*/ 1110712 h 1686670"/>
                <a:gd name="connsiteX76" fmla="*/ 1299198 w 1830925"/>
                <a:gd name="connsiteY76" fmla="*/ 780590 h 1686670"/>
                <a:gd name="connsiteX77" fmla="*/ 1281443 w 1830925"/>
                <a:gd name="connsiteY77" fmla="*/ 780590 h 1686670"/>
                <a:gd name="connsiteX78" fmla="*/ 1238167 w 1830925"/>
                <a:gd name="connsiteY78" fmla="*/ 738978 h 1686670"/>
                <a:gd name="connsiteX79" fmla="*/ 1319726 w 1830925"/>
                <a:gd name="connsiteY79" fmla="*/ 752849 h 1686670"/>
                <a:gd name="connsiteX80" fmla="*/ 1299198 w 1830925"/>
                <a:gd name="connsiteY80" fmla="*/ 780590 h 1686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</a:cxnLst>
              <a:rect l="l" t="t" r="r" b="b"/>
              <a:pathLst>
                <a:path w="1830925" h="1686670">
                  <a:moveTo>
                    <a:pt x="1827947" y="753404"/>
                  </a:moveTo>
                  <a:cubicBezTo>
                    <a:pt x="1811857" y="687380"/>
                    <a:pt x="1760813" y="659638"/>
                    <a:pt x="1700337" y="644658"/>
                  </a:cubicBezTo>
                  <a:cubicBezTo>
                    <a:pt x="1678699" y="639110"/>
                    <a:pt x="1655951" y="638555"/>
                    <a:pt x="1633203" y="635226"/>
                  </a:cubicBezTo>
                  <a:cubicBezTo>
                    <a:pt x="1676479" y="523151"/>
                    <a:pt x="1648738" y="443256"/>
                    <a:pt x="1546650" y="380006"/>
                  </a:cubicBezTo>
                  <a:cubicBezTo>
                    <a:pt x="1503928" y="353374"/>
                    <a:pt x="1456768" y="336175"/>
                    <a:pt x="1407389" y="328962"/>
                  </a:cubicBezTo>
                  <a:cubicBezTo>
                    <a:pt x="1388525" y="326188"/>
                    <a:pt x="1380202" y="317865"/>
                    <a:pt x="1372435" y="302885"/>
                  </a:cubicBezTo>
                  <a:cubicBezTo>
                    <a:pt x="1340255" y="240190"/>
                    <a:pt x="1315288" y="174720"/>
                    <a:pt x="1288101" y="110360"/>
                  </a:cubicBezTo>
                  <a:cubicBezTo>
                    <a:pt x="1272011" y="71523"/>
                    <a:pt x="1250373" y="36014"/>
                    <a:pt x="1213755" y="12711"/>
                  </a:cubicBezTo>
                  <a:cubicBezTo>
                    <a:pt x="1163265" y="-19469"/>
                    <a:pt x="1102234" y="12711"/>
                    <a:pt x="1100015" y="72632"/>
                  </a:cubicBezTo>
                  <a:cubicBezTo>
                    <a:pt x="1098351" y="107586"/>
                    <a:pt x="1108338" y="140321"/>
                    <a:pt x="1121653" y="171946"/>
                  </a:cubicBezTo>
                  <a:cubicBezTo>
                    <a:pt x="1143292" y="224100"/>
                    <a:pt x="1165485" y="275699"/>
                    <a:pt x="1188232" y="327297"/>
                  </a:cubicBezTo>
                  <a:cubicBezTo>
                    <a:pt x="1194336" y="340613"/>
                    <a:pt x="1192671" y="346716"/>
                    <a:pt x="1178246" y="351710"/>
                  </a:cubicBezTo>
                  <a:cubicBezTo>
                    <a:pt x="1154388" y="360032"/>
                    <a:pt x="1133305" y="373348"/>
                    <a:pt x="1113331" y="387773"/>
                  </a:cubicBezTo>
                  <a:cubicBezTo>
                    <a:pt x="1012907" y="459901"/>
                    <a:pt x="1009024" y="587511"/>
                    <a:pt x="1104454" y="666296"/>
                  </a:cubicBezTo>
                  <a:cubicBezTo>
                    <a:pt x="1111666" y="671844"/>
                    <a:pt x="1120544" y="676283"/>
                    <a:pt x="1123873" y="685160"/>
                  </a:cubicBezTo>
                  <a:cubicBezTo>
                    <a:pt x="1093912" y="688489"/>
                    <a:pt x="1070609" y="677947"/>
                    <a:pt x="1052300" y="656309"/>
                  </a:cubicBezTo>
                  <a:cubicBezTo>
                    <a:pt x="1048416" y="651316"/>
                    <a:pt x="1041758" y="649097"/>
                    <a:pt x="1036210" y="645213"/>
                  </a:cubicBezTo>
                  <a:cubicBezTo>
                    <a:pt x="1009024" y="624129"/>
                    <a:pt x="964637" y="629678"/>
                    <a:pt x="946328" y="603046"/>
                  </a:cubicBezTo>
                  <a:cubicBezTo>
                    <a:pt x="928019" y="576414"/>
                    <a:pt x="920251" y="540351"/>
                    <a:pt x="901388" y="511500"/>
                  </a:cubicBezTo>
                  <a:cubicBezTo>
                    <a:pt x="900833" y="510945"/>
                    <a:pt x="900278" y="509835"/>
                    <a:pt x="899723" y="509280"/>
                  </a:cubicBezTo>
                  <a:cubicBezTo>
                    <a:pt x="889181" y="495965"/>
                    <a:pt x="885852" y="487642"/>
                    <a:pt x="908600" y="482649"/>
                  </a:cubicBezTo>
                  <a:cubicBezTo>
                    <a:pt x="941890" y="475436"/>
                    <a:pt x="972405" y="458791"/>
                    <a:pt x="1000701" y="438817"/>
                  </a:cubicBezTo>
                  <a:cubicBezTo>
                    <a:pt x="1113886" y="357813"/>
                    <a:pt x="1120544" y="206345"/>
                    <a:pt x="1014017" y="117573"/>
                  </a:cubicBezTo>
                  <a:cubicBezTo>
                    <a:pt x="935232" y="52104"/>
                    <a:pt x="844240" y="37678"/>
                    <a:pt x="745481" y="60426"/>
                  </a:cubicBezTo>
                  <a:cubicBezTo>
                    <a:pt x="642838" y="84284"/>
                    <a:pt x="541860" y="175275"/>
                    <a:pt x="560724" y="302885"/>
                  </a:cubicBezTo>
                  <a:cubicBezTo>
                    <a:pt x="562944" y="316756"/>
                    <a:pt x="558505" y="321194"/>
                    <a:pt x="544079" y="323968"/>
                  </a:cubicBezTo>
                  <a:cubicBezTo>
                    <a:pt x="430895" y="343387"/>
                    <a:pt x="380961" y="411076"/>
                    <a:pt x="394276" y="525370"/>
                  </a:cubicBezTo>
                  <a:cubicBezTo>
                    <a:pt x="396496" y="544234"/>
                    <a:pt x="402599" y="563099"/>
                    <a:pt x="407037" y="583627"/>
                  </a:cubicBezTo>
                  <a:cubicBezTo>
                    <a:pt x="268331" y="506506"/>
                    <a:pt x="113534" y="547009"/>
                    <a:pt x="36969" y="678502"/>
                  </a:cubicBezTo>
                  <a:cubicBezTo>
                    <a:pt x="-37933" y="807777"/>
                    <a:pt x="4789" y="976444"/>
                    <a:pt x="130734" y="1055784"/>
                  </a:cubicBezTo>
                  <a:cubicBezTo>
                    <a:pt x="237261" y="1122918"/>
                    <a:pt x="428121" y="1111822"/>
                    <a:pt x="516338" y="922071"/>
                  </a:cubicBezTo>
                  <a:cubicBezTo>
                    <a:pt x="551292" y="1014727"/>
                    <a:pt x="627303" y="1045242"/>
                    <a:pt x="721069" y="1058003"/>
                  </a:cubicBezTo>
                  <a:cubicBezTo>
                    <a:pt x="662812" y="1064661"/>
                    <a:pt x="610104" y="1069655"/>
                    <a:pt x="557950" y="1077977"/>
                  </a:cubicBezTo>
                  <a:cubicBezTo>
                    <a:pt x="513009" y="1085190"/>
                    <a:pt x="466959" y="1094622"/>
                    <a:pt x="436443" y="1131795"/>
                  </a:cubicBezTo>
                  <a:cubicBezTo>
                    <a:pt x="418689" y="1153988"/>
                    <a:pt x="400380" y="1160091"/>
                    <a:pt x="373748" y="1161201"/>
                  </a:cubicBezTo>
                  <a:cubicBezTo>
                    <a:pt x="297182" y="1164530"/>
                    <a:pt x="237261" y="1211690"/>
                    <a:pt x="224500" y="1278269"/>
                  </a:cubicBezTo>
                  <a:cubicBezTo>
                    <a:pt x="215622" y="1324320"/>
                    <a:pt x="231713" y="1366487"/>
                    <a:pt x="256680" y="1403660"/>
                  </a:cubicBezTo>
                  <a:cubicBezTo>
                    <a:pt x="328807" y="1510741"/>
                    <a:pt x="433114" y="1568998"/>
                    <a:pt x="557950" y="1592856"/>
                  </a:cubicBezTo>
                  <a:cubicBezTo>
                    <a:pt x="618981" y="1604507"/>
                    <a:pt x="678902" y="1601178"/>
                    <a:pt x="736049" y="1572327"/>
                  </a:cubicBezTo>
                  <a:cubicBezTo>
                    <a:pt x="763790" y="1558456"/>
                    <a:pt x="781545" y="1534044"/>
                    <a:pt x="800409" y="1509077"/>
                  </a:cubicBezTo>
                  <a:cubicBezTo>
                    <a:pt x="802628" y="1514070"/>
                    <a:pt x="803738" y="1516844"/>
                    <a:pt x="804848" y="1519064"/>
                  </a:cubicBezTo>
                  <a:cubicBezTo>
                    <a:pt x="845350" y="1612829"/>
                    <a:pt x="913593" y="1673305"/>
                    <a:pt x="1015682" y="1686621"/>
                  </a:cubicBezTo>
                  <a:cubicBezTo>
                    <a:pt x="1125537" y="1700492"/>
                    <a:pt x="1212645" y="1658880"/>
                    <a:pt x="1273676" y="1565669"/>
                  </a:cubicBezTo>
                  <a:cubicBezTo>
                    <a:pt x="1281998" y="1552908"/>
                    <a:pt x="1290320" y="1551244"/>
                    <a:pt x="1303081" y="1555127"/>
                  </a:cubicBezTo>
                  <a:cubicBezTo>
                    <a:pt x="1328604" y="1562895"/>
                    <a:pt x="1354680" y="1562895"/>
                    <a:pt x="1379647" y="1557347"/>
                  </a:cubicBezTo>
                  <a:cubicBezTo>
                    <a:pt x="1491168" y="1532380"/>
                    <a:pt x="1587152" y="1479671"/>
                    <a:pt x="1661499" y="1392563"/>
                  </a:cubicBezTo>
                  <a:cubicBezTo>
                    <a:pt x="1711988" y="1333197"/>
                    <a:pt x="1748607" y="1266618"/>
                    <a:pt x="1743058" y="1183949"/>
                  </a:cubicBezTo>
                  <a:cubicBezTo>
                    <a:pt x="1738620" y="1117924"/>
                    <a:pt x="1675924" y="1056339"/>
                    <a:pt x="1609900" y="1055229"/>
                  </a:cubicBezTo>
                  <a:cubicBezTo>
                    <a:pt x="1554417" y="1054119"/>
                    <a:pt x="1515025" y="1085190"/>
                    <a:pt x="1475632" y="1118479"/>
                  </a:cubicBezTo>
                  <a:cubicBezTo>
                    <a:pt x="1432356" y="1155653"/>
                    <a:pt x="1395737" y="1200039"/>
                    <a:pt x="1349132" y="1233883"/>
                  </a:cubicBezTo>
                  <a:cubicBezTo>
                    <a:pt x="1348577" y="1233883"/>
                    <a:pt x="1348022" y="1234438"/>
                    <a:pt x="1348022" y="1234438"/>
                  </a:cubicBezTo>
                  <a:cubicBezTo>
                    <a:pt x="1331378" y="1254967"/>
                    <a:pt x="1310294" y="1270502"/>
                    <a:pt x="1288656" y="1287701"/>
                  </a:cubicBezTo>
                  <a:cubicBezTo>
                    <a:pt x="1280888" y="1274940"/>
                    <a:pt x="1273121" y="1262734"/>
                    <a:pt x="1262579" y="1244980"/>
                  </a:cubicBezTo>
                  <a:cubicBezTo>
                    <a:pt x="1294204" y="1246644"/>
                    <a:pt x="1321391" y="1242760"/>
                    <a:pt x="1346913" y="1231664"/>
                  </a:cubicBezTo>
                  <a:cubicBezTo>
                    <a:pt x="1346913" y="1231664"/>
                    <a:pt x="1346913" y="1231664"/>
                    <a:pt x="1347467" y="1232219"/>
                  </a:cubicBezTo>
                  <a:cubicBezTo>
                    <a:pt x="1347467" y="1232219"/>
                    <a:pt x="1348022" y="1231664"/>
                    <a:pt x="1348022" y="1231664"/>
                  </a:cubicBezTo>
                  <a:cubicBezTo>
                    <a:pt x="1394628" y="1193936"/>
                    <a:pt x="1419595" y="1145666"/>
                    <a:pt x="1416266" y="1084635"/>
                  </a:cubicBezTo>
                  <a:cubicBezTo>
                    <a:pt x="1415711" y="1070764"/>
                    <a:pt x="1420150" y="1064661"/>
                    <a:pt x="1435130" y="1065216"/>
                  </a:cubicBezTo>
                  <a:cubicBezTo>
                    <a:pt x="1464536" y="1066326"/>
                    <a:pt x="1493942" y="1060777"/>
                    <a:pt x="1522793" y="1054674"/>
                  </a:cubicBezTo>
                  <a:cubicBezTo>
                    <a:pt x="1629874" y="1031926"/>
                    <a:pt x="1722530" y="983102"/>
                    <a:pt x="1789664" y="894330"/>
                  </a:cubicBezTo>
                  <a:cubicBezTo>
                    <a:pt x="1820734" y="852718"/>
                    <a:pt x="1840708" y="806112"/>
                    <a:pt x="1827947" y="753404"/>
                  </a:cubicBezTo>
                  <a:close/>
                  <a:moveTo>
                    <a:pt x="534093" y="788358"/>
                  </a:moveTo>
                  <a:cubicBezTo>
                    <a:pt x="530209" y="770603"/>
                    <a:pt x="526325" y="753959"/>
                    <a:pt x="522441" y="735649"/>
                  </a:cubicBezTo>
                  <a:cubicBezTo>
                    <a:pt x="559615" y="759507"/>
                    <a:pt x="559615" y="759507"/>
                    <a:pt x="534093" y="788358"/>
                  </a:cubicBezTo>
                  <a:close/>
                  <a:moveTo>
                    <a:pt x="788758" y="1373144"/>
                  </a:moveTo>
                  <a:cubicBezTo>
                    <a:pt x="758242" y="1320991"/>
                    <a:pt x="719404" y="1283263"/>
                    <a:pt x="673909" y="1246644"/>
                  </a:cubicBezTo>
                  <a:cubicBezTo>
                    <a:pt x="736049" y="1234438"/>
                    <a:pt x="795971" y="1227780"/>
                    <a:pt x="860330" y="1223341"/>
                  </a:cubicBezTo>
                  <a:cubicBezTo>
                    <a:pt x="823157" y="1267173"/>
                    <a:pt x="799854" y="1314333"/>
                    <a:pt x="788758" y="1373144"/>
                  </a:cubicBezTo>
                  <a:close/>
                  <a:moveTo>
                    <a:pt x="876420" y="1041913"/>
                  </a:moveTo>
                  <a:cubicBezTo>
                    <a:pt x="908045" y="1026933"/>
                    <a:pt x="940780" y="1015282"/>
                    <a:pt x="970186" y="997527"/>
                  </a:cubicBezTo>
                  <a:cubicBezTo>
                    <a:pt x="979063" y="991979"/>
                    <a:pt x="983502" y="995863"/>
                    <a:pt x="987386" y="1003630"/>
                  </a:cubicBezTo>
                  <a:cubicBezTo>
                    <a:pt x="994598" y="1019165"/>
                    <a:pt x="1001811" y="1034701"/>
                    <a:pt x="1010688" y="1053010"/>
                  </a:cubicBezTo>
                  <a:cubicBezTo>
                    <a:pt x="965193" y="1040804"/>
                    <a:pt x="921361" y="1034701"/>
                    <a:pt x="876420" y="1041913"/>
                  </a:cubicBezTo>
                  <a:close/>
                  <a:moveTo>
                    <a:pt x="1052300" y="1110712"/>
                  </a:moveTo>
                  <a:cubicBezTo>
                    <a:pt x="1062287" y="1121253"/>
                    <a:pt x="1068945" y="1128466"/>
                    <a:pt x="1076158" y="1136234"/>
                  </a:cubicBezTo>
                  <a:cubicBezTo>
                    <a:pt x="1049526" y="1140117"/>
                    <a:pt x="1049526" y="1140117"/>
                    <a:pt x="1052300" y="1110712"/>
                  </a:cubicBezTo>
                  <a:close/>
                  <a:moveTo>
                    <a:pt x="1299198" y="780590"/>
                  </a:moveTo>
                  <a:cubicBezTo>
                    <a:pt x="1293095" y="788358"/>
                    <a:pt x="1288101" y="787803"/>
                    <a:pt x="1281443" y="780590"/>
                  </a:cubicBezTo>
                  <a:cubicBezTo>
                    <a:pt x="1268127" y="767275"/>
                    <a:pt x="1254257" y="754513"/>
                    <a:pt x="1238167" y="738978"/>
                  </a:cubicBezTo>
                  <a:cubicBezTo>
                    <a:pt x="1267018" y="743972"/>
                    <a:pt x="1292540" y="748410"/>
                    <a:pt x="1319726" y="752849"/>
                  </a:cubicBezTo>
                  <a:cubicBezTo>
                    <a:pt x="1317507" y="766720"/>
                    <a:pt x="1305855" y="771713"/>
                    <a:pt x="1299198" y="780590"/>
                  </a:cubicBezTo>
                  <a:close/>
                </a:path>
              </a:pathLst>
            </a:custGeom>
            <a:solidFill>
              <a:srgbClr val="920202"/>
            </a:solidFill>
            <a:ln w="554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49" name="Freeform: Shape 1648">
              <a:extLst>
                <a:ext uri="{FF2B5EF4-FFF2-40B4-BE49-F238E27FC236}">
                  <a16:creationId xmlns:a16="http://schemas.microsoft.com/office/drawing/2014/main" id="{23183F18-DEA1-404A-AEF2-18AEB0D43050}"/>
                </a:ext>
              </a:extLst>
            </p:cNvPr>
            <p:cNvSpPr/>
            <p:nvPr/>
          </p:nvSpPr>
          <p:spPr>
            <a:xfrm>
              <a:off x="4987974" y="2112307"/>
              <a:ext cx="1810281" cy="1669247"/>
            </a:xfrm>
            <a:custGeom>
              <a:avLst/>
              <a:gdLst>
                <a:gd name="connsiteX0" fmla="*/ 385450 w 1810281"/>
                <a:gd name="connsiteY0" fmla="*/ 1155676 h 1669247"/>
                <a:gd name="connsiteX1" fmla="*/ 400430 w 1810281"/>
                <a:gd name="connsiteY1" fmla="*/ 1168992 h 1669247"/>
                <a:gd name="connsiteX2" fmla="*/ 488092 w 1810281"/>
                <a:gd name="connsiteY2" fmla="*/ 1247777 h 1669247"/>
                <a:gd name="connsiteX3" fmla="*/ 622915 w 1810281"/>
                <a:gd name="connsiteY3" fmla="*/ 1237790 h 1669247"/>
                <a:gd name="connsiteX4" fmla="*/ 655095 w 1810281"/>
                <a:gd name="connsiteY4" fmla="*/ 1242229 h 1669247"/>
                <a:gd name="connsiteX5" fmla="*/ 782705 w 1810281"/>
                <a:gd name="connsiteY5" fmla="*/ 1407012 h 1669247"/>
                <a:gd name="connsiteX6" fmla="*/ 692823 w 1810281"/>
                <a:gd name="connsiteY6" fmla="*/ 1563473 h 1669247"/>
                <a:gd name="connsiteX7" fmla="*/ 608490 w 1810281"/>
                <a:gd name="connsiteY7" fmla="*/ 1575679 h 1669247"/>
                <a:gd name="connsiteX8" fmla="*/ 328303 w 1810281"/>
                <a:gd name="connsiteY8" fmla="*/ 1467488 h 1669247"/>
                <a:gd name="connsiteX9" fmla="*/ 227324 w 1810281"/>
                <a:gd name="connsiteY9" fmla="*/ 1319904 h 1669247"/>
                <a:gd name="connsiteX10" fmla="*/ 290020 w 1810281"/>
                <a:gd name="connsiteY10" fmla="*/ 1180643 h 1669247"/>
                <a:gd name="connsiteX11" fmla="*/ 385450 w 1810281"/>
                <a:gd name="connsiteY11" fmla="*/ 1155676 h 1669247"/>
                <a:gd name="connsiteX12" fmla="*/ 1056234 w 1810281"/>
                <a:gd name="connsiteY12" fmla="*/ 1136812 h 1669247"/>
                <a:gd name="connsiteX13" fmla="*/ 1261519 w 1810281"/>
                <a:gd name="connsiteY13" fmla="*/ 1265532 h 1669247"/>
                <a:gd name="connsiteX14" fmla="*/ 1257635 w 1810281"/>
                <a:gd name="connsiteY14" fmla="*/ 1298266 h 1669247"/>
                <a:gd name="connsiteX15" fmla="*/ 1213804 w 1810281"/>
                <a:gd name="connsiteY15" fmla="*/ 1351531 h 1669247"/>
                <a:gd name="connsiteX16" fmla="*/ 1247094 w 1810281"/>
                <a:gd name="connsiteY16" fmla="*/ 1522417 h 1669247"/>
                <a:gd name="connsiteX17" fmla="*/ 1252087 w 1810281"/>
                <a:gd name="connsiteY17" fmla="*/ 1553487 h 1669247"/>
                <a:gd name="connsiteX18" fmla="*/ 1045137 w 1810281"/>
                <a:gd name="connsiteY18" fmla="*/ 1668891 h 1669247"/>
                <a:gd name="connsiteX19" fmla="*/ 810446 w 1810281"/>
                <a:gd name="connsiteY19" fmla="*/ 1519088 h 1669247"/>
                <a:gd name="connsiteX20" fmla="*/ 794911 w 1810281"/>
                <a:gd name="connsiteY20" fmla="*/ 1414781 h 1669247"/>
                <a:gd name="connsiteX21" fmla="*/ 854277 w 1810281"/>
                <a:gd name="connsiteY21" fmla="*/ 1222810 h 1669247"/>
                <a:gd name="connsiteX22" fmla="*/ 884792 w 1810281"/>
                <a:gd name="connsiteY22" fmla="*/ 1208385 h 1669247"/>
                <a:gd name="connsiteX23" fmla="*/ 1031821 w 1810281"/>
                <a:gd name="connsiteY23" fmla="*/ 1144025 h 1669247"/>
                <a:gd name="connsiteX24" fmla="*/ 1056234 w 1810281"/>
                <a:gd name="connsiteY24" fmla="*/ 1136812 h 1669247"/>
                <a:gd name="connsiteX25" fmla="*/ 1592820 w 1810281"/>
                <a:gd name="connsiteY25" fmla="*/ 1053103 h 1669247"/>
                <a:gd name="connsiteX26" fmla="*/ 1662658 w 1810281"/>
                <a:gd name="connsiteY26" fmla="*/ 1076891 h 1669247"/>
                <a:gd name="connsiteX27" fmla="*/ 1715367 w 1810281"/>
                <a:gd name="connsiteY27" fmla="*/ 1226139 h 1669247"/>
                <a:gd name="connsiteX28" fmla="*/ 1531719 w 1810281"/>
                <a:gd name="connsiteY28" fmla="*/ 1464159 h 1669247"/>
                <a:gd name="connsiteX29" fmla="*/ 1355840 w 1810281"/>
                <a:gd name="connsiteY29" fmla="*/ 1533513 h 1669247"/>
                <a:gd name="connsiteX30" fmla="*/ 1215469 w 1810281"/>
                <a:gd name="connsiteY30" fmla="*/ 1472482 h 1669247"/>
                <a:gd name="connsiteX31" fmla="*/ 1239326 w 1810281"/>
                <a:gd name="connsiteY31" fmla="*/ 1337659 h 1669247"/>
                <a:gd name="connsiteX32" fmla="*/ 1271506 w 1810281"/>
                <a:gd name="connsiteY32" fmla="*/ 1303815 h 1669247"/>
                <a:gd name="connsiteX33" fmla="*/ 1264293 w 1810281"/>
                <a:gd name="connsiteY33" fmla="*/ 1331001 h 1669247"/>
                <a:gd name="connsiteX34" fmla="*/ 1245429 w 1810281"/>
                <a:gd name="connsiteY34" fmla="*/ 1364846 h 1669247"/>
                <a:gd name="connsiteX35" fmla="*/ 1319221 w 1810281"/>
                <a:gd name="connsiteY35" fmla="*/ 1459721 h 1669247"/>
                <a:gd name="connsiteX36" fmla="*/ 1466250 w 1810281"/>
                <a:gd name="connsiteY36" fmla="*/ 1388703 h 1669247"/>
                <a:gd name="connsiteX37" fmla="*/ 1520623 w 1810281"/>
                <a:gd name="connsiteY37" fmla="*/ 1314356 h 1669247"/>
                <a:gd name="connsiteX38" fmla="*/ 1446276 w 1810281"/>
                <a:gd name="connsiteY38" fmla="*/ 1355414 h 1669247"/>
                <a:gd name="connsiteX39" fmla="*/ 1324769 w 1810281"/>
                <a:gd name="connsiteY39" fmla="*/ 1387594 h 1669247"/>
                <a:gd name="connsiteX40" fmla="*/ 1289260 w 1810281"/>
                <a:gd name="connsiteY40" fmla="*/ 1331001 h 1669247"/>
                <a:gd name="connsiteX41" fmla="*/ 1326434 w 1810281"/>
                <a:gd name="connsiteY41" fmla="*/ 1275519 h 1669247"/>
                <a:gd name="connsiteX42" fmla="*/ 1309789 w 1810281"/>
                <a:gd name="connsiteY42" fmla="*/ 1269970 h 1669247"/>
                <a:gd name="connsiteX43" fmla="*/ 1516739 w 1810281"/>
                <a:gd name="connsiteY43" fmla="*/ 1082994 h 1669247"/>
                <a:gd name="connsiteX44" fmla="*/ 1592820 w 1810281"/>
                <a:gd name="connsiteY44" fmla="*/ 1053103 h 1669247"/>
                <a:gd name="connsiteX45" fmla="*/ 893671 w 1810281"/>
                <a:gd name="connsiteY45" fmla="*/ 1038053 h 1669247"/>
                <a:gd name="connsiteX46" fmla="*/ 989101 w 1810281"/>
                <a:gd name="connsiteY46" fmla="*/ 1050259 h 1669247"/>
                <a:gd name="connsiteX47" fmla="*/ 1010185 w 1810281"/>
                <a:gd name="connsiteY47" fmla="*/ 1151793 h 1669247"/>
                <a:gd name="connsiteX48" fmla="*/ 885904 w 1810281"/>
                <a:gd name="connsiteY48" fmla="*/ 1197843 h 1669247"/>
                <a:gd name="connsiteX49" fmla="*/ 623471 w 1810281"/>
                <a:gd name="connsiteY49" fmla="*/ 1228358 h 1669247"/>
                <a:gd name="connsiteX50" fmla="*/ 519718 w 1810281"/>
                <a:gd name="connsiteY50" fmla="*/ 1236681 h 1669247"/>
                <a:gd name="connsiteX51" fmla="*/ 475332 w 1810281"/>
                <a:gd name="connsiteY51" fmla="*/ 1236126 h 1669247"/>
                <a:gd name="connsiteX52" fmla="*/ 412636 w 1810281"/>
                <a:gd name="connsiteY52" fmla="*/ 1197288 h 1669247"/>
                <a:gd name="connsiteX53" fmla="*/ 441487 w 1810281"/>
                <a:gd name="connsiteY53" fmla="*/ 1116284 h 1669247"/>
                <a:gd name="connsiteX54" fmla="*/ 575756 w 1810281"/>
                <a:gd name="connsiteY54" fmla="*/ 1070788 h 1669247"/>
                <a:gd name="connsiteX55" fmla="*/ 893671 w 1810281"/>
                <a:gd name="connsiteY55" fmla="*/ 1038053 h 1669247"/>
                <a:gd name="connsiteX56" fmla="*/ 1081756 w 1810281"/>
                <a:gd name="connsiteY56" fmla="*/ 682409 h 1669247"/>
                <a:gd name="connsiteX57" fmla="*/ 1206037 w 1810281"/>
                <a:gd name="connsiteY57" fmla="*/ 726240 h 1669247"/>
                <a:gd name="connsiteX58" fmla="*/ 1397452 w 1810281"/>
                <a:gd name="connsiteY58" fmla="*/ 1060800 h 1669247"/>
                <a:gd name="connsiteX59" fmla="*/ 1317002 w 1810281"/>
                <a:gd name="connsiteY59" fmla="*/ 1213932 h 1669247"/>
                <a:gd name="connsiteX60" fmla="*/ 1217688 w 1810281"/>
                <a:gd name="connsiteY60" fmla="*/ 1196733 h 1669247"/>
                <a:gd name="connsiteX61" fmla="*/ 1112826 w 1810281"/>
                <a:gd name="connsiteY61" fmla="*/ 1137921 h 1669247"/>
                <a:gd name="connsiteX62" fmla="*/ 1054569 w 1810281"/>
                <a:gd name="connsiteY62" fmla="*/ 1099083 h 1669247"/>
                <a:gd name="connsiteX63" fmla="*/ 990764 w 1810281"/>
                <a:gd name="connsiteY63" fmla="*/ 999215 h 1669247"/>
                <a:gd name="connsiteX64" fmla="*/ 1001861 w 1810281"/>
                <a:gd name="connsiteY64" fmla="*/ 955383 h 1669247"/>
                <a:gd name="connsiteX65" fmla="*/ 1106168 w 1810281"/>
                <a:gd name="connsiteY65" fmla="*/ 797813 h 1669247"/>
                <a:gd name="connsiteX66" fmla="*/ 1081756 w 1810281"/>
                <a:gd name="connsiteY66" fmla="*/ 682409 h 1669247"/>
                <a:gd name="connsiteX67" fmla="*/ 1642686 w 1810281"/>
                <a:gd name="connsiteY67" fmla="*/ 636914 h 1669247"/>
                <a:gd name="connsiteX68" fmla="*/ 1777509 w 1810281"/>
                <a:gd name="connsiteY68" fmla="*/ 690732 h 1669247"/>
                <a:gd name="connsiteX69" fmla="*/ 1805250 w 1810281"/>
                <a:gd name="connsiteY69" fmla="*/ 802253 h 1669247"/>
                <a:gd name="connsiteX70" fmla="*/ 1672092 w 1810281"/>
                <a:gd name="connsiteY70" fmla="*/ 965372 h 1669247"/>
                <a:gd name="connsiteX71" fmla="*/ 1432962 w 1810281"/>
                <a:gd name="connsiteY71" fmla="*/ 1041938 h 1669247"/>
                <a:gd name="connsiteX72" fmla="*/ 1403556 w 1810281"/>
                <a:gd name="connsiteY72" fmla="*/ 1018080 h 1669247"/>
                <a:gd name="connsiteX73" fmla="*/ 1300358 w 1810281"/>
                <a:gd name="connsiteY73" fmla="*/ 797815 h 1669247"/>
                <a:gd name="connsiteX74" fmla="*/ 1302022 w 1810281"/>
                <a:gd name="connsiteY74" fmla="*/ 768963 h 1669247"/>
                <a:gd name="connsiteX75" fmla="*/ 1403001 w 1810281"/>
                <a:gd name="connsiteY75" fmla="*/ 738447 h 1669247"/>
                <a:gd name="connsiteX76" fmla="*/ 1594416 w 1810281"/>
                <a:gd name="connsiteY76" fmla="*/ 650230 h 1669247"/>
                <a:gd name="connsiteX77" fmla="*/ 1642686 w 1810281"/>
                <a:gd name="connsiteY77" fmla="*/ 636914 h 1669247"/>
                <a:gd name="connsiteX78" fmla="*/ 894224 w 1810281"/>
                <a:gd name="connsiteY78" fmla="*/ 604734 h 1669247"/>
                <a:gd name="connsiteX79" fmla="*/ 1049021 w 1810281"/>
                <a:gd name="connsiteY79" fmla="*/ 662990 h 1669247"/>
                <a:gd name="connsiteX80" fmla="*/ 1044582 w 1810281"/>
                <a:gd name="connsiteY80" fmla="*/ 899901 h 1669247"/>
                <a:gd name="connsiteX81" fmla="*/ 776601 w 1810281"/>
                <a:gd name="connsiteY81" fmla="*/ 1032505 h 1669247"/>
                <a:gd name="connsiteX82" fmla="*/ 612373 w 1810281"/>
                <a:gd name="connsiteY82" fmla="*/ 1008647 h 1669247"/>
                <a:gd name="connsiteX83" fmla="*/ 512504 w 1810281"/>
                <a:gd name="connsiteY83" fmla="*/ 858289 h 1669247"/>
                <a:gd name="connsiteX84" fmla="*/ 602386 w 1810281"/>
                <a:gd name="connsiteY84" fmla="*/ 702383 h 1669247"/>
                <a:gd name="connsiteX85" fmla="*/ 894224 w 1810281"/>
                <a:gd name="connsiteY85" fmla="*/ 604734 h 1669247"/>
                <a:gd name="connsiteX86" fmla="*/ 296245 w 1810281"/>
                <a:gd name="connsiteY86" fmla="*/ 543122 h 1669247"/>
                <a:gd name="connsiteX87" fmla="*/ 393773 w 1810281"/>
                <a:gd name="connsiteY87" fmla="*/ 581431 h 1669247"/>
                <a:gd name="connsiteX88" fmla="*/ 423179 w 1810281"/>
                <a:gd name="connsiteY88" fmla="*/ 616940 h 1669247"/>
                <a:gd name="connsiteX89" fmla="*/ 470894 w 1810281"/>
                <a:gd name="connsiteY89" fmla="*/ 681300 h 1669247"/>
                <a:gd name="connsiteX90" fmla="*/ 506957 w 1810281"/>
                <a:gd name="connsiteY90" fmla="*/ 827220 h 1669247"/>
                <a:gd name="connsiteX91" fmla="*/ 462571 w 1810281"/>
                <a:gd name="connsiteY91" fmla="*/ 964262 h 1669247"/>
                <a:gd name="connsiteX92" fmla="*/ 81960 w 1810281"/>
                <a:gd name="connsiteY92" fmla="*/ 999771 h 1669247"/>
                <a:gd name="connsiteX93" fmla="*/ 76412 w 1810281"/>
                <a:gd name="connsiteY93" fmla="*/ 616940 h 1669247"/>
                <a:gd name="connsiteX94" fmla="*/ 262279 w 1810281"/>
                <a:gd name="connsiteY94" fmla="*/ 543148 h 1669247"/>
                <a:gd name="connsiteX95" fmla="*/ 296245 w 1810281"/>
                <a:gd name="connsiteY95" fmla="*/ 543122 h 1669247"/>
                <a:gd name="connsiteX96" fmla="*/ 526376 w 1810281"/>
                <a:gd name="connsiteY96" fmla="*/ 322327 h 1669247"/>
                <a:gd name="connsiteX97" fmla="*/ 566879 w 1810281"/>
                <a:gd name="connsiteY97" fmla="*/ 342856 h 1669247"/>
                <a:gd name="connsiteX98" fmla="*/ 627355 w 1810281"/>
                <a:gd name="connsiteY98" fmla="*/ 421086 h 1669247"/>
                <a:gd name="connsiteX99" fmla="*/ 621252 w 1810281"/>
                <a:gd name="connsiteY99" fmla="*/ 427744 h 1669247"/>
                <a:gd name="connsiteX100" fmla="*/ 644000 w 1810281"/>
                <a:gd name="connsiteY100" fmla="*/ 432183 h 1669247"/>
                <a:gd name="connsiteX101" fmla="*/ 849285 w 1810281"/>
                <a:gd name="connsiteY101" fmla="*/ 480453 h 1669247"/>
                <a:gd name="connsiteX102" fmla="*/ 870368 w 1810281"/>
                <a:gd name="connsiteY102" fmla="*/ 489330 h 1669247"/>
                <a:gd name="connsiteX103" fmla="*/ 921413 w 1810281"/>
                <a:gd name="connsiteY103" fmla="*/ 593637 h 1669247"/>
                <a:gd name="connsiteX104" fmla="*/ 804899 w 1810281"/>
                <a:gd name="connsiteY104" fmla="*/ 598076 h 1669247"/>
                <a:gd name="connsiteX105" fmla="*/ 725004 w 1810281"/>
                <a:gd name="connsiteY105" fmla="*/ 580321 h 1669247"/>
                <a:gd name="connsiteX106" fmla="*/ 633458 w 1810281"/>
                <a:gd name="connsiteY106" fmla="*/ 579767 h 1669247"/>
                <a:gd name="connsiteX107" fmla="*/ 572427 w 1810281"/>
                <a:gd name="connsiteY107" fmla="*/ 479898 h 1669247"/>
                <a:gd name="connsiteX108" fmla="*/ 592401 w 1810281"/>
                <a:gd name="connsiteY108" fmla="*/ 438841 h 1669247"/>
                <a:gd name="connsiteX109" fmla="*/ 552453 w 1810281"/>
                <a:gd name="connsiteY109" fmla="*/ 546477 h 1669247"/>
                <a:gd name="connsiteX110" fmla="*/ 625135 w 1810281"/>
                <a:gd name="connsiteY110" fmla="*/ 631365 h 1669247"/>
                <a:gd name="connsiteX111" fmla="*/ 644000 w 1810281"/>
                <a:gd name="connsiteY111" fmla="*/ 659107 h 1669247"/>
                <a:gd name="connsiteX112" fmla="*/ 561330 w 1810281"/>
                <a:gd name="connsiteY112" fmla="*/ 726795 h 1669247"/>
                <a:gd name="connsiteX113" fmla="*/ 539137 w 1810281"/>
                <a:gd name="connsiteY113" fmla="*/ 729015 h 1669247"/>
                <a:gd name="connsiteX114" fmla="*/ 392108 w 1810281"/>
                <a:gd name="connsiteY114" fmla="*/ 502091 h 1669247"/>
                <a:gd name="connsiteX115" fmla="*/ 489202 w 1810281"/>
                <a:gd name="connsiteY115" fmla="*/ 332869 h 1669247"/>
                <a:gd name="connsiteX116" fmla="*/ 526376 w 1810281"/>
                <a:gd name="connsiteY116" fmla="*/ 322327 h 1669247"/>
                <a:gd name="connsiteX117" fmla="*/ 1324554 w 1810281"/>
                <a:gd name="connsiteY117" fmla="*/ 321114 h 1669247"/>
                <a:gd name="connsiteX118" fmla="*/ 1495657 w 1810281"/>
                <a:gd name="connsiteY118" fmla="*/ 359501 h 1669247"/>
                <a:gd name="connsiteX119" fmla="*/ 1616609 w 1810281"/>
                <a:gd name="connsiteY119" fmla="*/ 468247 h 1669247"/>
                <a:gd name="connsiteX120" fmla="*/ 1577217 w 1810281"/>
                <a:gd name="connsiteY120" fmla="*/ 655778 h 1669247"/>
                <a:gd name="connsiteX121" fmla="*/ 1321442 w 1810281"/>
                <a:gd name="connsiteY121" fmla="*/ 730680 h 1669247"/>
                <a:gd name="connsiteX122" fmla="*/ 1109498 w 1810281"/>
                <a:gd name="connsiteY122" fmla="*/ 653559 h 1669247"/>
                <a:gd name="connsiteX123" fmla="*/ 1059008 w 1810281"/>
                <a:gd name="connsiteY123" fmla="*/ 437177 h 1669247"/>
                <a:gd name="connsiteX124" fmla="*/ 1143897 w 1810281"/>
                <a:gd name="connsiteY124" fmla="*/ 365604 h 1669247"/>
                <a:gd name="connsiteX125" fmla="*/ 1120594 w 1810281"/>
                <a:gd name="connsiteY125" fmla="*/ 396119 h 1669247"/>
                <a:gd name="connsiteX126" fmla="*/ 1067331 w 1810281"/>
                <a:gd name="connsiteY126" fmla="*/ 458815 h 1669247"/>
                <a:gd name="connsiteX127" fmla="*/ 1067331 w 1810281"/>
                <a:gd name="connsiteY127" fmla="*/ 553690 h 1669247"/>
                <a:gd name="connsiteX128" fmla="*/ 1191058 w 1810281"/>
                <a:gd name="connsiteY128" fmla="*/ 654114 h 1669247"/>
                <a:gd name="connsiteX129" fmla="*/ 1204374 w 1810281"/>
                <a:gd name="connsiteY129" fmla="*/ 656888 h 1669247"/>
                <a:gd name="connsiteX130" fmla="*/ 1212142 w 1810281"/>
                <a:gd name="connsiteY130" fmla="*/ 653559 h 1669247"/>
                <a:gd name="connsiteX131" fmla="*/ 1152219 w 1810281"/>
                <a:gd name="connsiteY131" fmla="*/ 556464 h 1669247"/>
                <a:gd name="connsiteX132" fmla="*/ 1138348 w 1810281"/>
                <a:gd name="connsiteY132" fmla="*/ 422751 h 1669247"/>
                <a:gd name="connsiteX133" fmla="*/ 1254308 w 1810281"/>
                <a:gd name="connsiteY133" fmla="*/ 353398 h 1669247"/>
                <a:gd name="connsiteX134" fmla="*/ 1299804 w 1810281"/>
                <a:gd name="connsiteY134" fmla="*/ 343966 h 1669247"/>
                <a:gd name="connsiteX135" fmla="*/ 1264850 w 1810281"/>
                <a:gd name="connsiteY135" fmla="*/ 326766 h 1669247"/>
                <a:gd name="connsiteX136" fmla="*/ 1324554 w 1810281"/>
                <a:gd name="connsiteY136" fmla="*/ 321114 h 1669247"/>
                <a:gd name="connsiteX137" fmla="*/ 831738 w 1810281"/>
                <a:gd name="connsiteY137" fmla="*/ 46995 h 1669247"/>
                <a:gd name="connsiteX138" fmla="*/ 1014068 w 1810281"/>
                <a:gd name="connsiteY138" fmla="*/ 128138 h 1669247"/>
                <a:gd name="connsiteX139" fmla="*/ 989101 w 1810281"/>
                <a:gd name="connsiteY139" fmla="*/ 414984 h 1669247"/>
                <a:gd name="connsiteX140" fmla="*/ 818769 w 1810281"/>
                <a:gd name="connsiteY140" fmla="*/ 471576 h 1669247"/>
                <a:gd name="connsiteX141" fmla="*/ 621805 w 1810281"/>
                <a:gd name="connsiteY141" fmla="*/ 400004 h 1669247"/>
                <a:gd name="connsiteX142" fmla="*/ 639005 w 1810281"/>
                <a:gd name="connsiteY142" fmla="*/ 103171 h 1669247"/>
                <a:gd name="connsiteX143" fmla="*/ 831738 w 1810281"/>
                <a:gd name="connsiteY143" fmla="*/ 46995 h 1669247"/>
                <a:gd name="connsiteX144" fmla="*/ 1176077 w 1810281"/>
                <a:gd name="connsiteY144" fmla="*/ 1083 h 1669247"/>
                <a:gd name="connsiteX145" fmla="*/ 1237107 w 1810281"/>
                <a:gd name="connsiteY145" fmla="*/ 49907 h 1669247"/>
                <a:gd name="connsiteX146" fmla="*/ 1279829 w 1810281"/>
                <a:gd name="connsiteY146" fmla="*/ 133131 h 1669247"/>
                <a:gd name="connsiteX147" fmla="*/ 1360279 w 1810281"/>
                <a:gd name="connsiteY147" fmla="*/ 311230 h 1669247"/>
                <a:gd name="connsiteX148" fmla="*/ 1207147 w 1810281"/>
                <a:gd name="connsiteY148" fmla="*/ 326211 h 1669247"/>
                <a:gd name="connsiteX149" fmla="*/ 1187728 w 1810281"/>
                <a:gd name="connsiteY149" fmla="*/ 315669 h 1669247"/>
                <a:gd name="connsiteX150" fmla="*/ 1100620 w 1810281"/>
                <a:gd name="connsiteY150" fmla="*/ 92074 h 1669247"/>
                <a:gd name="connsiteX151" fmla="*/ 1176077 w 1810281"/>
                <a:gd name="connsiteY151" fmla="*/ 1083 h 16692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</a:cxnLst>
              <a:rect l="l" t="t" r="r" b="b"/>
              <a:pathLst>
                <a:path w="1810281" h="1669247">
                  <a:moveTo>
                    <a:pt x="385450" y="1155676"/>
                  </a:moveTo>
                  <a:cubicBezTo>
                    <a:pt x="397656" y="1153456"/>
                    <a:pt x="399320" y="1159005"/>
                    <a:pt x="400430" y="1168992"/>
                  </a:cubicBezTo>
                  <a:cubicBezTo>
                    <a:pt x="406533" y="1225029"/>
                    <a:pt x="430391" y="1246112"/>
                    <a:pt x="488092" y="1247777"/>
                  </a:cubicBezTo>
                  <a:cubicBezTo>
                    <a:pt x="533588" y="1249441"/>
                    <a:pt x="578529" y="1245558"/>
                    <a:pt x="622915" y="1237790"/>
                  </a:cubicBezTo>
                  <a:cubicBezTo>
                    <a:pt x="634012" y="1236126"/>
                    <a:pt x="645108" y="1235016"/>
                    <a:pt x="655095" y="1242229"/>
                  </a:cubicBezTo>
                  <a:cubicBezTo>
                    <a:pt x="713906" y="1284395"/>
                    <a:pt x="763286" y="1334885"/>
                    <a:pt x="782705" y="1407012"/>
                  </a:cubicBezTo>
                  <a:cubicBezTo>
                    <a:pt x="802124" y="1478585"/>
                    <a:pt x="764396" y="1542944"/>
                    <a:pt x="692823" y="1563473"/>
                  </a:cubicBezTo>
                  <a:cubicBezTo>
                    <a:pt x="665637" y="1571241"/>
                    <a:pt x="637896" y="1579563"/>
                    <a:pt x="608490" y="1575679"/>
                  </a:cubicBezTo>
                  <a:cubicBezTo>
                    <a:pt x="503073" y="1571241"/>
                    <a:pt x="409307" y="1535177"/>
                    <a:pt x="328303" y="1467488"/>
                  </a:cubicBezTo>
                  <a:cubicBezTo>
                    <a:pt x="280588" y="1428095"/>
                    <a:pt x="242305" y="1382045"/>
                    <a:pt x="227324" y="1319904"/>
                  </a:cubicBezTo>
                  <a:cubicBezTo>
                    <a:pt x="212899" y="1260538"/>
                    <a:pt x="236756" y="1208939"/>
                    <a:pt x="290020" y="1180643"/>
                  </a:cubicBezTo>
                  <a:cubicBezTo>
                    <a:pt x="319980" y="1164553"/>
                    <a:pt x="352715" y="1160669"/>
                    <a:pt x="385450" y="1155676"/>
                  </a:cubicBezTo>
                  <a:close/>
                  <a:moveTo>
                    <a:pt x="1056234" y="1136812"/>
                  </a:moveTo>
                  <a:cubicBezTo>
                    <a:pt x="1146115" y="1146799"/>
                    <a:pt x="1215469" y="1187301"/>
                    <a:pt x="1261519" y="1265532"/>
                  </a:cubicBezTo>
                  <a:cubicBezTo>
                    <a:pt x="1269287" y="1278293"/>
                    <a:pt x="1270397" y="1287725"/>
                    <a:pt x="1257635" y="1298266"/>
                  </a:cubicBezTo>
                  <a:cubicBezTo>
                    <a:pt x="1239881" y="1313247"/>
                    <a:pt x="1226565" y="1332112"/>
                    <a:pt x="1213804" y="1351531"/>
                  </a:cubicBezTo>
                  <a:cubicBezTo>
                    <a:pt x="1173302" y="1413116"/>
                    <a:pt x="1185508" y="1481360"/>
                    <a:pt x="1247094" y="1522417"/>
                  </a:cubicBezTo>
                  <a:cubicBezTo>
                    <a:pt x="1263184" y="1533514"/>
                    <a:pt x="1262629" y="1539062"/>
                    <a:pt x="1252087" y="1553487"/>
                  </a:cubicBezTo>
                  <a:cubicBezTo>
                    <a:pt x="1201598" y="1625060"/>
                    <a:pt x="1132245" y="1662233"/>
                    <a:pt x="1045137" y="1668891"/>
                  </a:cubicBezTo>
                  <a:cubicBezTo>
                    <a:pt x="958584" y="1674994"/>
                    <a:pt x="848174" y="1601757"/>
                    <a:pt x="810446" y="1519088"/>
                  </a:cubicBezTo>
                  <a:cubicBezTo>
                    <a:pt x="794911" y="1484134"/>
                    <a:pt x="802678" y="1449180"/>
                    <a:pt x="794911" y="1414781"/>
                  </a:cubicBezTo>
                  <a:cubicBezTo>
                    <a:pt x="777711" y="1339879"/>
                    <a:pt x="806562" y="1278293"/>
                    <a:pt x="854277" y="1222810"/>
                  </a:cubicBezTo>
                  <a:cubicBezTo>
                    <a:pt x="863154" y="1212268"/>
                    <a:pt x="872031" y="1210049"/>
                    <a:pt x="884792" y="1208385"/>
                  </a:cubicBezTo>
                  <a:cubicBezTo>
                    <a:pt x="939720" y="1201172"/>
                    <a:pt x="995203" y="1193959"/>
                    <a:pt x="1031821" y="1144025"/>
                  </a:cubicBezTo>
                  <a:cubicBezTo>
                    <a:pt x="1039034" y="1134038"/>
                    <a:pt x="1048466" y="1137922"/>
                    <a:pt x="1056234" y="1136812"/>
                  </a:cubicBezTo>
                  <a:close/>
                  <a:moveTo>
                    <a:pt x="1592820" y="1053103"/>
                  </a:moveTo>
                  <a:cubicBezTo>
                    <a:pt x="1616608" y="1052340"/>
                    <a:pt x="1639356" y="1060524"/>
                    <a:pt x="1662658" y="1076891"/>
                  </a:cubicBezTo>
                  <a:cubicBezTo>
                    <a:pt x="1710928" y="1111290"/>
                    <a:pt x="1731457" y="1166218"/>
                    <a:pt x="1715367" y="1226139"/>
                  </a:cubicBezTo>
                  <a:cubicBezTo>
                    <a:pt x="1689290" y="1332111"/>
                    <a:pt x="1623266" y="1408122"/>
                    <a:pt x="1531719" y="1464159"/>
                  </a:cubicBezTo>
                  <a:cubicBezTo>
                    <a:pt x="1477347" y="1497449"/>
                    <a:pt x="1420200" y="1523526"/>
                    <a:pt x="1355840" y="1533513"/>
                  </a:cubicBezTo>
                  <a:cubicBezTo>
                    <a:pt x="1301467" y="1542390"/>
                    <a:pt x="1242655" y="1518533"/>
                    <a:pt x="1215469" y="1472482"/>
                  </a:cubicBezTo>
                  <a:cubicBezTo>
                    <a:pt x="1192166" y="1433089"/>
                    <a:pt x="1201043" y="1382045"/>
                    <a:pt x="1239326" y="1337659"/>
                  </a:cubicBezTo>
                  <a:cubicBezTo>
                    <a:pt x="1249868" y="1326008"/>
                    <a:pt x="1255971" y="1310473"/>
                    <a:pt x="1271506" y="1303815"/>
                  </a:cubicBezTo>
                  <a:cubicBezTo>
                    <a:pt x="1278164" y="1314911"/>
                    <a:pt x="1269287" y="1322679"/>
                    <a:pt x="1264293" y="1331001"/>
                  </a:cubicBezTo>
                  <a:cubicBezTo>
                    <a:pt x="1257635" y="1342098"/>
                    <a:pt x="1249313" y="1352639"/>
                    <a:pt x="1245429" y="1364846"/>
                  </a:cubicBezTo>
                  <a:cubicBezTo>
                    <a:pt x="1224901" y="1429205"/>
                    <a:pt x="1250423" y="1464714"/>
                    <a:pt x="1319221" y="1459721"/>
                  </a:cubicBezTo>
                  <a:cubicBezTo>
                    <a:pt x="1376368" y="1455837"/>
                    <a:pt x="1425748" y="1429760"/>
                    <a:pt x="1466250" y="1388703"/>
                  </a:cubicBezTo>
                  <a:cubicBezTo>
                    <a:pt x="1487333" y="1367620"/>
                    <a:pt x="1512301" y="1349311"/>
                    <a:pt x="1520623" y="1314356"/>
                  </a:cubicBezTo>
                  <a:cubicBezTo>
                    <a:pt x="1492882" y="1326563"/>
                    <a:pt x="1470134" y="1342098"/>
                    <a:pt x="1446276" y="1355414"/>
                  </a:cubicBezTo>
                  <a:cubicBezTo>
                    <a:pt x="1408548" y="1376497"/>
                    <a:pt x="1369155" y="1390923"/>
                    <a:pt x="1324769" y="1387594"/>
                  </a:cubicBezTo>
                  <a:cubicBezTo>
                    <a:pt x="1288706" y="1384819"/>
                    <a:pt x="1275390" y="1363736"/>
                    <a:pt x="1289260" y="1331001"/>
                  </a:cubicBezTo>
                  <a:cubicBezTo>
                    <a:pt x="1298138" y="1310473"/>
                    <a:pt x="1313118" y="1293828"/>
                    <a:pt x="1326434" y="1275519"/>
                  </a:cubicBezTo>
                  <a:cubicBezTo>
                    <a:pt x="1321440" y="1271080"/>
                    <a:pt x="1313673" y="1275519"/>
                    <a:pt x="1309789" y="1269970"/>
                  </a:cubicBezTo>
                  <a:cubicBezTo>
                    <a:pt x="1378033" y="1206720"/>
                    <a:pt x="1440728" y="1137367"/>
                    <a:pt x="1516739" y="1082994"/>
                  </a:cubicBezTo>
                  <a:cubicBezTo>
                    <a:pt x="1544203" y="1063575"/>
                    <a:pt x="1569032" y="1053866"/>
                    <a:pt x="1592820" y="1053103"/>
                  </a:cubicBezTo>
                  <a:close/>
                  <a:moveTo>
                    <a:pt x="893671" y="1038053"/>
                  </a:moveTo>
                  <a:cubicBezTo>
                    <a:pt x="925851" y="1034724"/>
                    <a:pt x="958586" y="1039163"/>
                    <a:pt x="989101" y="1050259"/>
                  </a:cubicBezTo>
                  <a:cubicBezTo>
                    <a:pt x="1032932" y="1066349"/>
                    <a:pt x="1042920" y="1118503"/>
                    <a:pt x="1010185" y="1151793"/>
                  </a:cubicBezTo>
                  <a:cubicBezTo>
                    <a:pt x="976341" y="1186747"/>
                    <a:pt x="931399" y="1195624"/>
                    <a:pt x="885904" y="1197843"/>
                  </a:cubicBezTo>
                  <a:cubicBezTo>
                    <a:pt x="797686" y="1202282"/>
                    <a:pt x="710579" y="1216707"/>
                    <a:pt x="623471" y="1228358"/>
                  </a:cubicBezTo>
                  <a:cubicBezTo>
                    <a:pt x="589627" y="1232797"/>
                    <a:pt x="555226" y="1238345"/>
                    <a:pt x="519718" y="1236681"/>
                  </a:cubicBezTo>
                  <a:cubicBezTo>
                    <a:pt x="504737" y="1236681"/>
                    <a:pt x="489757" y="1237791"/>
                    <a:pt x="475332" y="1236126"/>
                  </a:cubicBezTo>
                  <a:cubicBezTo>
                    <a:pt x="448700" y="1233352"/>
                    <a:pt x="423733" y="1223920"/>
                    <a:pt x="412636" y="1197288"/>
                  </a:cubicBezTo>
                  <a:cubicBezTo>
                    <a:pt x="402094" y="1171766"/>
                    <a:pt x="416520" y="1134593"/>
                    <a:pt x="441487" y="1116284"/>
                  </a:cubicBezTo>
                  <a:cubicBezTo>
                    <a:pt x="481435" y="1087433"/>
                    <a:pt x="528040" y="1075781"/>
                    <a:pt x="575756" y="1070788"/>
                  </a:cubicBezTo>
                  <a:cubicBezTo>
                    <a:pt x="681728" y="1058582"/>
                    <a:pt x="787700" y="1048040"/>
                    <a:pt x="893671" y="1038053"/>
                  </a:cubicBezTo>
                  <a:close/>
                  <a:moveTo>
                    <a:pt x="1081756" y="682409"/>
                  </a:moveTo>
                  <a:cubicBezTo>
                    <a:pt x="1131690" y="682964"/>
                    <a:pt x="1171637" y="700718"/>
                    <a:pt x="1206037" y="726240"/>
                  </a:cubicBezTo>
                  <a:cubicBezTo>
                    <a:pt x="1318112" y="809464"/>
                    <a:pt x="1386355" y="920429"/>
                    <a:pt x="1397452" y="1060800"/>
                  </a:cubicBezTo>
                  <a:cubicBezTo>
                    <a:pt x="1401890" y="1117947"/>
                    <a:pt x="1381917" y="1191185"/>
                    <a:pt x="1317002" y="1213932"/>
                  </a:cubicBezTo>
                  <a:cubicBezTo>
                    <a:pt x="1270951" y="1230577"/>
                    <a:pt x="1249313" y="1232242"/>
                    <a:pt x="1217688" y="1196733"/>
                  </a:cubicBezTo>
                  <a:cubicBezTo>
                    <a:pt x="1189947" y="1165662"/>
                    <a:pt x="1152774" y="1147353"/>
                    <a:pt x="1112826" y="1137921"/>
                  </a:cubicBezTo>
                  <a:cubicBezTo>
                    <a:pt x="1087304" y="1131818"/>
                    <a:pt x="1069550" y="1117947"/>
                    <a:pt x="1054569" y="1099083"/>
                  </a:cubicBezTo>
                  <a:cubicBezTo>
                    <a:pt x="1030157" y="1068013"/>
                    <a:pt x="1009073" y="1034724"/>
                    <a:pt x="990764" y="999215"/>
                  </a:cubicBezTo>
                  <a:cubicBezTo>
                    <a:pt x="980222" y="978686"/>
                    <a:pt x="985216" y="968144"/>
                    <a:pt x="1001861" y="955383"/>
                  </a:cubicBezTo>
                  <a:cubicBezTo>
                    <a:pt x="1054569" y="914881"/>
                    <a:pt x="1093962" y="865502"/>
                    <a:pt x="1106168" y="797813"/>
                  </a:cubicBezTo>
                  <a:cubicBezTo>
                    <a:pt x="1113936" y="757865"/>
                    <a:pt x="1104504" y="721802"/>
                    <a:pt x="1081756" y="682409"/>
                  </a:cubicBezTo>
                  <a:close/>
                  <a:moveTo>
                    <a:pt x="1642686" y="636914"/>
                  </a:moveTo>
                  <a:cubicBezTo>
                    <a:pt x="1693175" y="640243"/>
                    <a:pt x="1740891" y="651894"/>
                    <a:pt x="1777509" y="690732"/>
                  </a:cubicBezTo>
                  <a:cubicBezTo>
                    <a:pt x="1808580" y="723467"/>
                    <a:pt x="1816902" y="760640"/>
                    <a:pt x="1805250" y="802253"/>
                  </a:cubicBezTo>
                  <a:cubicBezTo>
                    <a:pt x="1785277" y="876600"/>
                    <a:pt x="1733123" y="924315"/>
                    <a:pt x="1672092" y="965372"/>
                  </a:cubicBezTo>
                  <a:cubicBezTo>
                    <a:pt x="1599965" y="1014197"/>
                    <a:pt x="1518405" y="1035280"/>
                    <a:pt x="1432962" y="1041938"/>
                  </a:cubicBezTo>
                  <a:cubicBezTo>
                    <a:pt x="1414652" y="1043602"/>
                    <a:pt x="1406884" y="1039719"/>
                    <a:pt x="1403556" y="1018080"/>
                  </a:cubicBezTo>
                  <a:cubicBezTo>
                    <a:pt x="1389685" y="935411"/>
                    <a:pt x="1352511" y="862729"/>
                    <a:pt x="1300358" y="797815"/>
                  </a:cubicBezTo>
                  <a:cubicBezTo>
                    <a:pt x="1289816" y="784498"/>
                    <a:pt x="1294809" y="780059"/>
                    <a:pt x="1302022" y="768963"/>
                  </a:cubicBezTo>
                  <a:cubicBezTo>
                    <a:pt x="1327544" y="730125"/>
                    <a:pt x="1368601" y="743995"/>
                    <a:pt x="1403001" y="738447"/>
                  </a:cubicBezTo>
                  <a:cubicBezTo>
                    <a:pt x="1475684" y="726796"/>
                    <a:pt x="1542818" y="706267"/>
                    <a:pt x="1594416" y="650230"/>
                  </a:cubicBezTo>
                  <a:cubicBezTo>
                    <a:pt x="1608842" y="634695"/>
                    <a:pt x="1625487" y="637469"/>
                    <a:pt x="1642686" y="636914"/>
                  </a:cubicBezTo>
                  <a:close/>
                  <a:moveTo>
                    <a:pt x="894224" y="604734"/>
                  </a:moveTo>
                  <a:cubicBezTo>
                    <a:pt x="951926" y="606953"/>
                    <a:pt x="1006854" y="623043"/>
                    <a:pt x="1049021" y="662990"/>
                  </a:cubicBezTo>
                  <a:cubicBezTo>
                    <a:pt x="1120038" y="729570"/>
                    <a:pt x="1115045" y="817787"/>
                    <a:pt x="1044582" y="899901"/>
                  </a:cubicBezTo>
                  <a:cubicBezTo>
                    <a:pt x="974674" y="981461"/>
                    <a:pt x="882573" y="1020853"/>
                    <a:pt x="776601" y="1032505"/>
                  </a:cubicBezTo>
                  <a:cubicBezTo>
                    <a:pt x="718899" y="1039162"/>
                    <a:pt x="665081" y="1030285"/>
                    <a:pt x="612373" y="1008647"/>
                  </a:cubicBezTo>
                  <a:cubicBezTo>
                    <a:pt x="554671" y="985344"/>
                    <a:pt x="512504" y="925423"/>
                    <a:pt x="512504" y="858289"/>
                  </a:cubicBezTo>
                  <a:cubicBezTo>
                    <a:pt x="516943" y="798923"/>
                    <a:pt x="551342" y="745105"/>
                    <a:pt x="602386" y="702383"/>
                  </a:cubicBezTo>
                  <a:cubicBezTo>
                    <a:pt x="686164" y="631920"/>
                    <a:pt x="784924" y="599740"/>
                    <a:pt x="894224" y="604734"/>
                  </a:cubicBezTo>
                  <a:close/>
                  <a:moveTo>
                    <a:pt x="296245" y="543122"/>
                  </a:moveTo>
                  <a:cubicBezTo>
                    <a:pt x="329690" y="547621"/>
                    <a:pt x="361731" y="564370"/>
                    <a:pt x="393773" y="581431"/>
                  </a:cubicBezTo>
                  <a:cubicBezTo>
                    <a:pt x="408753" y="589199"/>
                    <a:pt x="415966" y="603624"/>
                    <a:pt x="423179" y="616940"/>
                  </a:cubicBezTo>
                  <a:cubicBezTo>
                    <a:pt x="436495" y="640797"/>
                    <a:pt x="452585" y="662436"/>
                    <a:pt x="470894" y="681300"/>
                  </a:cubicBezTo>
                  <a:cubicBezTo>
                    <a:pt x="511396" y="723466"/>
                    <a:pt x="515835" y="772847"/>
                    <a:pt x="506957" y="827220"/>
                  </a:cubicBezTo>
                  <a:cubicBezTo>
                    <a:pt x="499190" y="875490"/>
                    <a:pt x="491977" y="922095"/>
                    <a:pt x="462571" y="964262"/>
                  </a:cubicBezTo>
                  <a:cubicBezTo>
                    <a:pt x="374909" y="1089098"/>
                    <a:pt x="191816" y="1106297"/>
                    <a:pt x="81960" y="999771"/>
                  </a:cubicBezTo>
                  <a:cubicBezTo>
                    <a:pt x="-20683" y="900457"/>
                    <a:pt x="-31780" y="731234"/>
                    <a:pt x="76412" y="616940"/>
                  </a:cubicBezTo>
                  <a:cubicBezTo>
                    <a:pt x="124126" y="566451"/>
                    <a:pt x="185713" y="539264"/>
                    <a:pt x="262279" y="543148"/>
                  </a:cubicBezTo>
                  <a:cubicBezTo>
                    <a:pt x="273792" y="541483"/>
                    <a:pt x="285096" y="541622"/>
                    <a:pt x="296245" y="543122"/>
                  </a:cubicBezTo>
                  <a:close/>
                  <a:moveTo>
                    <a:pt x="526376" y="322327"/>
                  </a:moveTo>
                  <a:cubicBezTo>
                    <a:pt x="545241" y="318444"/>
                    <a:pt x="559666" y="320108"/>
                    <a:pt x="566879" y="342856"/>
                  </a:cubicBezTo>
                  <a:cubicBezTo>
                    <a:pt x="577420" y="375591"/>
                    <a:pt x="606271" y="395564"/>
                    <a:pt x="627355" y="421086"/>
                  </a:cubicBezTo>
                  <a:cubicBezTo>
                    <a:pt x="625690" y="423860"/>
                    <a:pt x="623471" y="426080"/>
                    <a:pt x="621252" y="427744"/>
                  </a:cubicBezTo>
                  <a:cubicBezTo>
                    <a:pt x="629019" y="427189"/>
                    <a:pt x="636787" y="428854"/>
                    <a:pt x="644000" y="432183"/>
                  </a:cubicBezTo>
                  <a:cubicBezTo>
                    <a:pt x="706695" y="471576"/>
                    <a:pt x="775493" y="487111"/>
                    <a:pt x="849285" y="480453"/>
                  </a:cubicBezTo>
                  <a:cubicBezTo>
                    <a:pt x="859272" y="479343"/>
                    <a:pt x="865375" y="482672"/>
                    <a:pt x="870368" y="489330"/>
                  </a:cubicBezTo>
                  <a:cubicBezTo>
                    <a:pt x="893117" y="520400"/>
                    <a:pt x="910871" y="554245"/>
                    <a:pt x="921413" y="593637"/>
                  </a:cubicBezTo>
                  <a:cubicBezTo>
                    <a:pt x="881465" y="593082"/>
                    <a:pt x="842627" y="589753"/>
                    <a:pt x="804899" y="598076"/>
                  </a:cubicBezTo>
                  <a:cubicBezTo>
                    <a:pt x="773274" y="552025"/>
                    <a:pt x="773274" y="552025"/>
                    <a:pt x="725004" y="580321"/>
                  </a:cubicBezTo>
                  <a:cubicBezTo>
                    <a:pt x="694489" y="598631"/>
                    <a:pt x="662864" y="599186"/>
                    <a:pt x="633458" y="579767"/>
                  </a:cubicBezTo>
                  <a:cubicBezTo>
                    <a:pt x="598504" y="556464"/>
                    <a:pt x="572982" y="524839"/>
                    <a:pt x="572427" y="479898"/>
                  </a:cubicBezTo>
                  <a:cubicBezTo>
                    <a:pt x="572427" y="463253"/>
                    <a:pt x="580195" y="448273"/>
                    <a:pt x="592401" y="438841"/>
                  </a:cubicBezTo>
                  <a:cubicBezTo>
                    <a:pt x="550789" y="458815"/>
                    <a:pt x="534699" y="499872"/>
                    <a:pt x="552453" y="546477"/>
                  </a:cubicBezTo>
                  <a:cubicBezTo>
                    <a:pt x="566324" y="583650"/>
                    <a:pt x="594065" y="608618"/>
                    <a:pt x="625135" y="631365"/>
                  </a:cubicBezTo>
                  <a:cubicBezTo>
                    <a:pt x="634013" y="637468"/>
                    <a:pt x="651767" y="640243"/>
                    <a:pt x="644000" y="659107"/>
                  </a:cubicBezTo>
                  <a:cubicBezTo>
                    <a:pt x="613484" y="677416"/>
                    <a:pt x="583523" y="697945"/>
                    <a:pt x="561330" y="726795"/>
                  </a:cubicBezTo>
                  <a:cubicBezTo>
                    <a:pt x="553563" y="737337"/>
                    <a:pt x="548569" y="736228"/>
                    <a:pt x="539137" y="729015"/>
                  </a:cubicBezTo>
                  <a:cubicBezTo>
                    <a:pt x="465344" y="669648"/>
                    <a:pt x="409307" y="599740"/>
                    <a:pt x="392108" y="502091"/>
                  </a:cubicBezTo>
                  <a:cubicBezTo>
                    <a:pt x="379901" y="428854"/>
                    <a:pt x="418739" y="358391"/>
                    <a:pt x="489202" y="332869"/>
                  </a:cubicBezTo>
                  <a:cubicBezTo>
                    <a:pt x="501408" y="328430"/>
                    <a:pt x="513614" y="325101"/>
                    <a:pt x="526376" y="322327"/>
                  </a:cubicBezTo>
                  <a:close/>
                  <a:moveTo>
                    <a:pt x="1324554" y="321114"/>
                  </a:moveTo>
                  <a:cubicBezTo>
                    <a:pt x="1383617" y="320490"/>
                    <a:pt x="1440729" y="334533"/>
                    <a:pt x="1495657" y="359501"/>
                  </a:cubicBezTo>
                  <a:cubicBezTo>
                    <a:pt x="1547256" y="382804"/>
                    <a:pt x="1590533" y="416093"/>
                    <a:pt x="1616609" y="468247"/>
                  </a:cubicBezTo>
                  <a:cubicBezTo>
                    <a:pt x="1648235" y="531497"/>
                    <a:pt x="1632145" y="610837"/>
                    <a:pt x="1577217" y="655778"/>
                  </a:cubicBezTo>
                  <a:cubicBezTo>
                    <a:pt x="1502870" y="717364"/>
                    <a:pt x="1414653" y="737337"/>
                    <a:pt x="1321442" y="730680"/>
                  </a:cubicBezTo>
                  <a:cubicBezTo>
                    <a:pt x="1244321" y="725131"/>
                    <a:pt x="1171083" y="703493"/>
                    <a:pt x="1109498" y="653559"/>
                  </a:cubicBezTo>
                  <a:cubicBezTo>
                    <a:pt x="1049576" y="604734"/>
                    <a:pt x="1005190" y="519291"/>
                    <a:pt x="1059008" y="437177"/>
                  </a:cubicBezTo>
                  <a:cubicBezTo>
                    <a:pt x="1080092" y="405552"/>
                    <a:pt x="1106169" y="378365"/>
                    <a:pt x="1143897" y="365604"/>
                  </a:cubicBezTo>
                  <a:cubicBezTo>
                    <a:pt x="1146671" y="383913"/>
                    <a:pt x="1130026" y="388352"/>
                    <a:pt x="1120594" y="396119"/>
                  </a:cubicBezTo>
                  <a:cubicBezTo>
                    <a:pt x="1098956" y="413874"/>
                    <a:pt x="1080647" y="434403"/>
                    <a:pt x="1067331" y="458815"/>
                  </a:cubicBezTo>
                  <a:cubicBezTo>
                    <a:pt x="1050686" y="489885"/>
                    <a:pt x="1049576" y="521510"/>
                    <a:pt x="1067331" y="553690"/>
                  </a:cubicBezTo>
                  <a:cubicBezTo>
                    <a:pt x="1095072" y="603624"/>
                    <a:pt x="1138348" y="634695"/>
                    <a:pt x="1191058" y="654114"/>
                  </a:cubicBezTo>
                  <a:cubicBezTo>
                    <a:pt x="1194942" y="655778"/>
                    <a:pt x="1199935" y="656888"/>
                    <a:pt x="1204374" y="656888"/>
                  </a:cubicBezTo>
                  <a:cubicBezTo>
                    <a:pt x="1207148" y="656888"/>
                    <a:pt x="1209922" y="656888"/>
                    <a:pt x="1212142" y="653559"/>
                  </a:cubicBezTo>
                  <a:cubicBezTo>
                    <a:pt x="1200490" y="616385"/>
                    <a:pt x="1187173" y="582541"/>
                    <a:pt x="1152219" y="556464"/>
                  </a:cubicBezTo>
                  <a:cubicBezTo>
                    <a:pt x="1103949" y="520955"/>
                    <a:pt x="1101730" y="470466"/>
                    <a:pt x="1138348" y="422751"/>
                  </a:cubicBezTo>
                  <a:cubicBezTo>
                    <a:pt x="1167754" y="384468"/>
                    <a:pt x="1207148" y="362275"/>
                    <a:pt x="1254308" y="353398"/>
                  </a:cubicBezTo>
                  <a:cubicBezTo>
                    <a:pt x="1268734" y="350624"/>
                    <a:pt x="1284824" y="350069"/>
                    <a:pt x="1299804" y="343966"/>
                  </a:cubicBezTo>
                  <a:cubicBezTo>
                    <a:pt x="1290372" y="330095"/>
                    <a:pt x="1272617" y="338418"/>
                    <a:pt x="1264850" y="326766"/>
                  </a:cubicBezTo>
                  <a:cubicBezTo>
                    <a:pt x="1284962" y="323160"/>
                    <a:pt x="1304867" y="321322"/>
                    <a:pt x="1324554" y="321114"/>
                  </a:cubicBezTo>
                  <a:close/>
                  <a:moveTo>
                    <a:pt x="831738" y="46995"/>
                  </a:moveTo>
                  <a:cubicBezTo>
                    <a:pt x="899774" y="51433"/>
                    <a:pt x="966075" y="78759"/>
                    <a:pt x="1014068" y="128138"/>
                  </a:cubicBezTo>
                  <a:cubicBezTo>
                    <a:pt x="1103395" y="219684"/>
                    <a:pt x="1082312" y="342857"/>
                    <a:pt x="989101" y="414984"/>
                  </a:cubicBezTo>
                  <a:cubicBezTo>
                    <a:pt x="938057" y="454377"/>
                    <a:pt x="879245" y="473241"/>
                    <a:pt x="818769" y="471576"/>
                  </a:cubicBezTo>
                  <a:cubicBezTo>
                    <a:pt x="740539" y="472131"/>
                    <a:pt x="675068" y="450493"/>
                    <a:pt x="621805" y="400004"/>
                  </a:cubicBezTo>
                  <a:cubicBezTo>
                    <a:pt x="528039" y="310676"/>
                    <a:pt x="536362" y="181401"/>
                    <a:pt x="639005" y="103171"/>
                  </a:cubicBezTo>
                  <a:cubicBezTo>
                    <a:pt x="693933" y="61004"/>
                    <a:pt x="763702" y="42556"/>
                    <a:pt x="831738" y="46995"/>
                  </a:cubicBezTo>
                  <a:close/>
                  <a:moveTo>
                    <a:pt x="1176077" y="1083"/>
                  </a:moveTo>
                  <a:cubicBezTo>
                    <a:pt x="1205482" y="5521"/>
                    <a:pt x="1221017" y="28824"/>
                    <a:pt x="1237107" y="49907"/>
                  </a:cubicBezTo>
                  <a:cubicBezTo>
                    <a:pt x="1255971" y="74875"/>
                    <a:pt x="1268732" y="103725"/>
                    <a:pt x="1279829" y="133131"/>
                  </a:cubicBezTo>
                  <a:cubicBezTo>
                    <a:pt x="1302577" y="192498"/>
                    <a:pt x="1327544" y="250200"/>
                    <a:pt x="1360279" y="311230"/>
                  </a:cubicBezTo>
                  <a:cubicBezTo>
                    <a:pt x="1304796" y="310121"/>
                    <a:pt x="1255417" y="310676"/>
                    <a:pt x="1207147" y="326211"/>
                  </a:cubicBezTo>
                  <a:cubicBezTo>
                    <a:pt x="1197160" y="329540"/>
                    <a:pt x="1191057" y="324546"/>
                    <a:pt x="1187728" y="315669"/>
                  </a:cubicBezTo>
                  <a:cubicBezTo>
                    <a:pt x="1158877" y="240767"/>
                    <a:pt x="1116710" y="171969"/>
                    <a:pt x="1100620" y="92074"/>
                  </a:cubicBezTo>
                  <a:cubicBezTo>
                    <a:pt x="1088969" y="33263"/>
                    <a:pt x="1121703" y="-7240"/>
                    <a:pt x="1176077" y="1083"/>
                  </a:cubicBezTo>
                  <a:close/>
                </a:path>
              </a:pathLst>
            </a:custGeom>
            <a:solidFill>
              <a:srgbClr val="E11B1B"/>
            </a:solidFill>
            <a:ln w="5542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650" name="Freeform: Shape 1649">
              <a:extLst>
                <a:ext uri="{FF2B5EF4-FFF2-40B4-BE49-F238E27FC236}">
                  <a16:creationId xmlns:a16="http://schemas.microsoft.com/office/drawing/2014/main" id="{E5F86424-BF8A-4B53-9637-68F1B23B1C3F}"/>
                </a:ext>
              </a:extLst>
            </p:cNvPr>
            <p:cNvSpPr/>
            <p:nvPr/>
          </p:nvSpPr>
          <p:spPr>
            <a:xfrm>
              <a:off x="5110539" y="2261295"/>
              <a:ext cx="1516162" cy="1388780"/>
            </a:xfrm>
            <a:custGeom>
              <a:avLst/>
              <a:gdLst>
                <a:gd name="connsiteX0" fmla="*/ 1019668 w 1516162"/>
                <a:gd name="connsiteY0" fmla="*/ 1180348 h 1388780"/>
                <a:gd name="connsiteX1" fmla="*/ 1042971 w 1516162"/>
                <a:gd name="connsiteY1" fmla="*/ 1215857 h 1388780"/>
                <a:gd name="connsiteX2" fmla="*/ 995256 w 1516162"/>
                <a:gd name="connsiteY2" fmla="*/ 1355119 h 1388780"/>
                <a:gd name="connsiteX3" fmla="*/ 861543 w 1516162"/>
                <a:gd name="connsiteY3" fmla="*/ 1370654 h 1388780"/>
                <a:gd name="connsiteX4" fmla="*/ 787750 w 1516162"/>
                <a:gd name="connsiteY4" fmla="*/ 1255804 h 1388780"/>
                <a:gd name="connsiteX5" fmla="*/ 803840 w 1516162"/>
                <a:gd name="connsiteY5" fmla="*/ 1225844 h 1388780"/>
                <a:gd name="connsiteX6" fmla="*/ 828252 w 1516162"/>
                <a:gd name="connsiteY6" fmla="*/ 1243043 h 1388780"/>
                <a:gd name="connsiteX7" fmla="*/ 857104 w 1516162"/>
                <a:gd name="connsiteY7" fmla="*/ 1276334 h 1388780"/>
                <a:gd name="connsiteX8" fmla="*/ 960302 w 1516162"/>
                <a:gd name="connsiteY8" fmla="*/ 1298527 h 1388780"/>
                <a:gd name="connsiteX9" fmla="*/ 1019668 w 1516162"/>
                <a:gd name="connsiteY9" fmla="*/ 1190890 h 1388780"/>
                <a:gd name="connsiteX10" fmla="*/ 1019668 w 1516162"/>
                <a:gd name="connsiteY10" fmla="*/ 1180348 h 1388780"/>
                <a:gd name="connsiteX11" fmla="*/ 313928 w 1516162"/>
                <a:gd name="connsiteY11" fmla="*/ 1104337 h 1388780"/>
                <a:gd name="connsiteX12" fmla="*/ 336121 w 1516162"/>
                <a:gd name="connsiteY12" fmla="*/ 1118207 h 1388780"/>
                <a:gd name="connsiteX13" fmla="*/ 370521 w 1516162"/>
                <a:gd name="connsiteY13" fmla="*/ 1162593 h 1388780"/>
                <a:gd name="connsiteX14" fmla="*/ 524207 w 1516162"/>
                <a:gd name="connsiteY14" fmla="*/ 1200877 h 1388780"/>
                <a:gd name="connsiteX15" fmla="*/ 537523 w 1516162"/>
                <a:gd name="connsiteY15" fmla="*/ 1205871 h 1388780"/>
                <a:gd name="connsiteX16" fmla="*/ 533084 w 1516162"/>
                <a:gd name="connsiteY16" fmla="*/ 1234722 h 1388780"/>
                <a:gd name="connsiteX17" fmla="*/ 447641 w 1516162"/>
                <a:gd name="connsiteY17" fmla="*/ 1271895 h 1388780"/>
                <a:gd name="connsiteX18" fmla="*/ 281194 w 1516162"/>
                <a:gd name="connsiteY18" fmla="*/ 1180904 h 1388780"/>
                <a:gd name="connsiteX19" fmla="*/ 313928 w 1516162"/>
                <a:gd name="connsiteY19" fmla="*/ 1104337 h 1388780"/>
                <a:gd name="connsiteX20" fmla="*/ 1396395 w 1516162"/>
                <a:gd name="connsiteY20" fmla="*/ 1016119 h 1388780"/>
                <a:gd name="connsiteX21" fmla="*/ 1421362 w 1516162"/>
                <a:gd name="connsiteY21" fmla="*/ 1036647 h 1388780"/>
                <a:gd name="connsiteX22" fmla="*/ 1386963 w 1516162"/>
                <a:gd name="connsiteY22" fmla="*/ 1120982 h 1388780"/>
                <a:gd name="connsiteX23" fmla="*/ 1237159 w 1516162"/>
                <a:gd name="connsiteY23" fmla="*/ 1201432 h 1388780"/>
                <a:gd name="connsiteX24" fmla="*/ 1283209 w 1516162"/>
                <a:gd name="connsiteY24" fmla="*/ 1167587 h 1388780"/>
                <a:gd name="connsiteX25" fmla="*/ 1315390 w 1516162"/>
                <a:gd name="connsiteY25" fmla="*/ 1099898 h 1388780"/>
                <a:gd name="connsiteX26" fmla="*/ 1396395 w 1516162"/>
                <a:gd name="connsiteY26" fmla="*/ 1016119 h 1388780"/>
                <a:gd name="connsiteX27" fmla="*/ 1030071 w 1516162"/>
                <a:gd name="connsiteY27" fmla="*/ 665330 h 1388780"/>
                <a:gd name="connsiteX28" fmla="*/ 1056841 w 1516162"/>
                <a:gd name="connsiteY28" fmla="*/ 673236 h 1388780"/>
                <a:gd name="connsiteX29" fmla="*/ 1066828 w 1516162"/>
                <a:gd name="connsiteY29" fmla="*/ 685997 h 1388780"/>
                <a:gd name="connsiteX30" fmla="*/ 1099008 w 1516162"/>
                <a:gd name="connsiteY30" fmla="*/ 799737 h 1388780"/>
                <a:gd name="connsiteX31" fmla="*/ 1188335 w 1516162"/>
                <a:gd name="connsiteY31" fmla="*/ 865761 h 1388780"/>
                <a:gd name="connsiteX32" fmla="*/ 1192774 w 1516162"/>
                <a:gd name="connsiteY32" fmla="*/ 881851 h 1388780"/>
                <a:gd name="connsiteX33" fmla="*/ 1060725 w 1516162"/>
                <a:gd name="connsiteY33" fmla="*/ 872419 h 1388780"/>
                <a:gd name="connsiteX34" fmla="*/ 983603 w 1516162"/>
                <a:gd name="connsiteY34" fmla="*/ 731493 h 1388780"/>
                <a:gd name="connsiteX35" fmla="*/ 1004132 w 1516162"/>
                <a:gd name="connsiteY35" fmla="*/ 671572 h 1388780"/>
                <a:gd name="connsiteX36" fmla="*/ 1030071 w 1516162"/>
                <a:gd name="connsiteY36" fmla="*/ 665330 h 1388780"/>
                <a:gd name="connsiteX37" fmla="*/ 714062 w 1516162"/>
                <a:gd name="connsiteY37" fmla="*/ 581396 h 1388780"/>
                <a:gd name="connsiteX38" fmla="*/ 758899 w 1516162"/>
                <a:gd name="connsiteY38" fmla="*/ 586129 h 1388780"/>
                <a:gd name="connsiteX39" fmla="*/ 801621 w 1516162"/>
                <a:gd name="connsiteY39" fmla="*/ 743699 h 1388780"/>
                <a:gd name="connsiteX40" fmla="*/ 733377 w 1516162"/>
                <a:gd name="connsiteY40" fmla="*/ 770886 h 1388780"/>
                <a:gd name="connsiteX41" fmla="*/ 783312 w 1516162"/>
                <a:gd name="connsiteY41" fmla="*/ 745918 h 1388780"/>
                <a:gd name="connsiteX42" fmla="*/ 815492 w 1516162"/>
                <a:gd name="connsiteY42" fmla="*/ 683778 h 1388780"/>
                <a:gd name="connsiteX43" fmla="*/ 766112 w 1516162"/>
                <a:gd name="connsiteY43" fmla="*/ 637727 h 1388780"/>
                <a:gd name="connsiteX44" fmla="*/ 687882 w 1516162"/>
                <a:gd name="connsiteY44" fmla="*/ 644385 h 1388780"/>
                <a:gd name="connsiteX45" fmla="*/ 638502 w 1516162"/>
                <a:gd name="connsiteY45" fmla="*/ 714293 h 1388780"/>
                <a:gd name="connsiteX46" fmla="*/ 638502 w 1516162"/>
                <a:gd name="connsiteY46" fmla="*/ 719842 h 1388780"/>
                <a:gd name="connsiteX47" fmla="*/ 617974 w 1516162"/>
                <a:gd name="connsiteY47" fmla="*/ 778098 h 1388780"/>
                <a:gd name="connsiteX48" fmla="*/ 566374 w 1516162"/>
                <a:gd name="connsiteY48" fmla="*/ 762009 h 1388780"/>
                <a:gd name="connsiteX49" fmla="*/ 547510 w 1516162"/>
                <a:gd name="connsiteY49" fmla="*/ 694320 h 1388780"/>
                <a:gd name="connsiteX50" fmla="*/ 590786 w 1516162"/>
                <a:gd name="connsiteY50" fmla="*/ 627741 h 1388780"/>
                <a:gd name="connsiteX51" fmla="*/ 714062 w 1516162"/>
                <a:gd name="connsiteY51" fmla="*/ 581396 h 1388780"/>
                <a:gd name="connsiteX52" fmla="*/ 1491921 w 1516162"/>
                <a:gd name="connsiteY52" fmla="*/ 562679 h 1388780"/>
                <a:gd name="connsiteX53" fmla="*/ 1507915 w 1516162"/>
                <a:gd name="connsiteY53" fmla="*/ 573368 h 1388780"/>
                <a:gd name="connsiteX54" fmla="*/ 1504586 w 1516162"/>
                <a:gd name="connsiteY54" fmla="*/ 651599 h 1388780"/>
                <a:gd name="connsiteX55" fmla="*/ 1404718 w 1516162"/>
                <a:gd name="connsiteY55" fmla="*/ 725391 h 1388780"/>
                <a:gd name="connsiteX56" fmla="*/ 1303183 w 1516162"/>
                <a:gd name="connsiteY56" fmla="*/ 738706 h 1388780"/>
                <a:gd name="connsiteX57" fmla="*/ 1271003 w 1516162"/>
                <a:gd name="connsiteY57" fmla="*/ 666024 h 1388780"/>
                <a:gd name="connsiteX58" fmla="*/ 1279881 w 1516162"/>
                <a:gd name="connsiteY58" fmla="*/ 646605 h 1388780"/>
                <a:gd name="connsiteX59" fmla="*/ 1409711 w 1516162"/>
                <a:gd name="connsiteY59" fmla="*/ 639393 h 1388780"/>
                <a:gd name="connsiteX60" fmla="*/ 1485722 w 1516162"/>
                <a:gd name="connsiteY60" fmla="*/ 570594 h 1388780"/>
                <a:gd name="connsiteX61" fmla="*/ 1491921 w 1516162"/>
                <a:gd name="connsiteY61" fmla="*/ 562679 h 1388780"/>
                <a:gd name="connsiteX62" fmla="*/ 146292 w 1516162"/>
                <a:gd name="connsiteY62" fmla="*/ 521266 h 1388780"/>
                <a:gd name="connsiteX63" fmla="*/ 246239 w 1516162"/>
                <a:gd name="connsiteY63" fmla="*/ 569484 h 1388780"/>
                <a:gd name="connsiteX64" fmla="*/ 267323 w 1516162"/>
                <a:gd name="connsiteY64" fmla="*/ 652153 h 1388780"/>
                <a:gd name="connsiteX65" fmla="*/ 259555 w 1516162"/>
                <a:gd name="connsiteY65" fmla="*/ 662140 h 1388780"/>
                <a:gd name="connsiteX66" fmla="*/ 251233 w 1516162"/>
                <a:gd name="connsiteY66" fmla="*/ 652708 h 1388780"/>
                <a:gd name="connsiteX67" fmla="*/ 215724 w 1516162"/>
                <a:gd name="connsiteY67" fmla="*/ 588348 h 1388780"/>
                <a:gd name="connsiteX68" fmla="*/ 72024 w 1516162"/>
                <a:gd name="connsiteY68" fmla="*/ 624412 h 1388780"/>
                <a:gd name="connsiteX69" fmla="*/ 84230 w 1516162"/>
                <a:gd name="connsiteY69" fmla="*/ 731493 h 1388780"/>
                <a:gd name="connsiteX70" fmla="*/ 179660 w 1516162"/>
                <a:gd name="connsiteY70" fmla="*/ 774215 h 1388780"/>
                <a:gd name="connsiteX71" fmla="*/ 52605 w 1516162"/>
                <a:gd name="connsiteY71" fmla="*/ 758680 h 1388780"/>
                <a:gd name="connsiteX72" fmla="*/ 2116 w 1516162"/>
                <a:gd name="connsiteY72" fmla="*/ 616644 h 1388780"/>
                <a:gd name="connsiteX73" fmla="*/ 107533 w 1516162"/>
                <a:gd name="connsiteY73" fmla="*/ 522878 h 1388780"/>
                <a:gd name="connsiteX74" fmla="*/ 146292 w 1516162"/>
                <a:gd name="connsiteY74" fmla="*/ 521266 h 1388780"/>
                <a:gd name="connsiteX75" fmla="*/ 505344 w 1516162"/>
                <a:gd name="connsiteY75" fmla="*/ 272097 h 1388780"/>
                <a:gd name="connsiteX76" fmla="*/ 521988 w 1516162"/>
                <a:gd name="connsiteY76" fmla="*/ 283194 h 1388780"/>
                <a:gd name="connsiteX77" fmla="*/ 463177 w 1516162"/>
                <a:gd name="connsiteY77" fmla="*/ 309270 h 1388780"/>
                <a:gd name="connsiteX78" fmla="*/ 477048 w 1516162"/>
                <a:gd name="connsiteY78" fmla="*/ 389166 h 1388780"/>
                <a:gd name="connsiteX79" fmla="*/ 616864 w 1516162"/>
                <a:gd name="connsiteY79" fmla="*/ 415243 h 1388780"/>
                <a:gd name="connsiteX80" fmla="*/ 683443 w 1516162"/>
                <a:gd name="connsiteY80" fmla="*/ 449642 h 1388780"/>
                <a:gd name="connsiteX81" fmla="*/ 521988 w 1516162"/>
                <a:gd name="connsiteY81" fmla="*/ 510118 h 1388780"/>
                <a:gd name="connsiteX82" fmla="*/ 477048 w 1516162"/>
                <a:gd name="connsiteY82" fmla="*/ 471835 h 1388780"/>
                <a:gd name="connsiteX83" fmla="*/ 417126 w 1516162"/>
                <a:gd name="connsiteY83" fmla="*/ 375851 h 1388780"/>
                <a:gd name="connsiteX84" fmla="*/ 505344 w 1516162"/>
                <a:gd name="connsiteY84" fmla="*/ 272097 h 1388780"/>
                <a:gd name="connsiteX85" fmla="*/ 1201095 w 1516162"/>
                <a:gd name="connsiteY85" fmla="*/ 261417 h 1388780"/>
                <a:gd name="connsiteX86" fmla="*/ 1300964 w 1516162"/>
                <a:gd name="connsiteY86" fmla="*/ 287078 h 1388780"/>
                <a:gd name="connsiteX87" fmla="*/ 1342576 w 1516162"/>
                <a:gd name="connsiteY87" fmla="*/ 327025 h 1388780"/>
                <a:gd name="connsiteX88" fmla="*/ 1310951 w 1516162"/>
                <a:gd name="connsiteY88" fmla="*/ 434661 h 1388780"/>
                <a:gd name="connsiteX89" fmla="*/ 1168916 w 1516162"/>
                <a:gd name="connsiteY89" fmla="*/ 460183 h 1388780"/>
                <a:gd name="connsiteX90" fmla="*/ 1131741 w 1516162"/>
                <a:gd name="connsiteY90" fmla="*/ 430778 h 1388780"/>
                <a:gd name="connsiteX91" fmla="*/ 1165032 w 1516162"/>
                <a:gd name="connsiteY91" fmla="*/ 398598 h 1388780"/>
                <a:gd name="connsiteX92" fmla="*/ 1239379 w 1516162"/>
                <a:gd name="connsiteY92" fmla="*/ 368082 h 1388780"/>
                <a:gd name="connsiteX93" fmla="*/ 1239379 w 1516162"/>
                <a:gd name="connsiteY93" fmla="*/ 326470 h 1388780"/>
                <a:gd name="connsiteX94" fmla="*/ 1066272 w 1516162"/>
                <a:gd name="connsiteY94" fmla="*/ 308716 h 1388780"/>
                <a:gd name="connsiteX95" fmla="*/ 1097897 w 1516162"/>
                <a:gd name="connsiteY95" fmla="*/ 263220 h 1388780"/>
                <a:gd name="connsiteX96" fmla="*/ 1201095 w 1516162"/>
                <a:gd name="connsiteY96" fmla="*/ 261417 h 1388780"/>
                <a:gd name="connsiteX97" fmla="*/ 697244 w 1516162"/>
                <a:gd name="connsiteY97" fmla="*/ 233 h 1388780"/>
                <a:gd name="connsiteX98" fmla="*/ 793298 w 1516162"/>
                <a:gd name="connsiteY98" fmla="*/ 31303 h 1388780"/>
                <a:gd name="connsiteX99" fmla="*/ 813827 w 1516162"/>
                <a:gd name="connsiteY99" fmla="*/ 118411 h 1388780"/>
                <a:gd name="connsiteX100" fmla="*/ 677339 w 1516162"/>
                <a:gd name="connsiteY100" fmla="*/ 34632 h 1388780"/>
                <a:gd name="connsiteX101" fmla="*/ 621857 w 1516162"/>
                <a:gd name="connsiteY101" fmla="*/ 121740 h 1388780"/>
                <a:gd name="connsiteX102" fmla="*/ 731157 w 1516162"/>
                <a:gd name="connsiteY102" fmla="*/ 208292 h 1388780"/>
                <a:gd name="connsiteX103" fmla="*/ 595225 w 1516162"/>
                <a:gd name="connsiteY103" fmla="*/ 180551 h 1388780"/>
                <a:gd name="connsiteX104" fmla="*/ 563045 w 1516162"/>
                <a:gd name="connsiteY104" fmla="*/ 66257 h 1388780"/>
                <a:gd name="connsiteX105" fmla="*/ 599109 w 1516162"/>
                <a:gd name="connsiteY105" fmla="*/ 22426 h 1388780"/>
                <a:gd name="connsiteX106" fmla="*/ 697244 w 1516162"/>
                <a:gd name="connsiteY106" fmla="*/ 233 h 1388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</a:cxnLst>
              <a:rect l="l" t="t" r="r" b="b"/>
              <a:pathLst>
                <a:path w="1516162" h="1388780">
                  <a:moveTo>
                    <a:pt x="1019668" y="1180348"/>
                  </a:moveTo>
                  <a:cubicBezTo>
                    <a:pt x="1040752" y="1183677"/>
                    <a:pt x="1042416" y="1201431"/>
                    <a:pt x="1042971" y="1215857"/>
                  </a:cubicBezTo>
                  <a:cubicBezTo>
                    <a:pt x="1046300" y="1268566"/>
                    <a:pt x="1034094" y="1316281"/>
                    <a:pt x="995256" y="1355119"/>
                  </a:cubicBezTo>
                  <a:cubicBezTo>
                    <a:pt x="957528" y="1392847"/>
                    <a:pt x="910367" y="1400060"/>
                    <a:pt x="861543" y="1370654"/>
                  </a:cubicBezTo>
                  <a:cubicBezTo>
                    <a:pt x="819375" y="1345132"/>
                    <a:pt x="787195" y="1310733"/>
                    <a:pt x="787750" y="1255804"/>
                  </a:cubicBezTo>
                  <a:cubicBezTo>
                    <a:pt x="788305" y="1241934"/>
                    <a:pt x="792744" y="1230282"/>
                    <a:pt x="803840" y="1225844"/>
                  </a:cubicBezTo>
                  <a:cubicBezTo>
                    <a:pt x="816601" y="1220850"/>
                    <a:pt x="822704" y="1235276"/>
                    <a:pt x="828252" y="1243043"/>
                  </a:cubicBezTo>
                  <a:cubicBezTo>
                    <a:pt x="837130" y="1255250"/>
                    <a:pt x="846561" y="1265792"/>
                    <a:pt x="857104" y="1276334"/>
                  </a:cubicBezTo>
                  <a:cubicBezTo>
                    <a:pt x="894832" y="1314062"/>
                    <a:pt x="919245" y="1319056"/>
                    <a:pt x="960302" y="1298527"/>
                  </a:cubicBezTo>
                  <a:cubicBezTo>
                    <a:pt x="1006353" y="1275224"/>
                    <a:pt x="1027436" y="1237495"/>
                    <a:pt x="1019668" y="1190890"/>
                  </a:cubicBezTo>
                  <a:cubicBezTo>
                    <a:pt x="1019114" y="1187561"/>
                    <a:pt x="1016339" y="1184232"/>
                    <a:pt x="1019668" y="1180348"/>
                  </a:cubicBezTo>
                  <a:close/>
                  <a:moveTo>
                    <a:pt x="313928" y="1104337"/>
                  </a:moveTo>
                  <a:cubicBezTo>
                    <a:pt x="326134" y="1102672"/>
                    <a:pt x="332792" y="1102672"/>
                    <a:pt x="336121" y="1118207"/>
                  </a:cubicBezTo>
                  <a:cubicBezTo>
                    <a:pt x="340005" y="1137071"/>
                    <a:pt x="352766" y="1152052"/>
                    <a:pt x="370521" y="1162593"/>
                  </a:cubicBezTo>
                  <a:cubicBezTo>
                    <a:pt x="418236" y="1190336"/>
                    <a:pt x="467060" y="1212529"/>
                    <a:pt x="524207" y="1200877"/>
                  </a:cubicBezTo>
                  <a:cubicBezTo>
                    <a:pt x="530310" y="1199768"/>
                    <a:pt x="535859" y="1198658"/>
                    <a:pt x="537523" y="1205871"/>
                  </a:cubicBezTo>
                  <a:cubicBezTo>
                    <a:pt x="539742" y="1215858"/>
                    <a:pt x="540298" y="1225845"/>
                    <a:pt x="533084" y="1234722"/>
                  </a:cubicBezTo>
                  <a:cubicBezTo>
                    <a:pt x="510891" y="1261354"/>
                    <a:pt x="482595" y="1273005"/>
                    <a:pt x="447641" y="1271895"/>
                  </a:cubicBezTo>
                  <a:cubicBezTo>
                    <a:pt x="379953" y="1264682"/>
                    <a:pt x="323915" y="1233612"/>
                    <a:pt x="281194" y="1180904"/>
                  </a:cubicBezTo>
                  <a:cubicBezTo>
                    <a:pt x="255117" y="1148168"/>
                    <a:pt x="273426" y="1109885"/>
                    <a:pt x="313928" y="1104337"/>
                  </a:cubicBezTo>
                  <a:close/>
                  <a:moveTo>
                    <a:pt x="1396395" y="1016119"/>
                  </a:moveTo>
                  <a:cubicBezTo>
                    <a:pt x="1411930" y="1013899"/>
                    <a:pt x="1420253" y="1020003"/>
                    <a:pt x="1421362" y="1036647"/>
                  </a:cubicBezTo>
                  <a:cubicBezTo>
                    <a:pt x="1424136" y="1071046"/>
                    <a:pt x="1408046" y="1097679"/>
                    <a:pt x="1386963" y="1120982"/>
                  </a:cubicBezTo>
                  <a:cubicBezTo>
                    <a:pt x="1347015" y="1165368"/>
                    <a:pt x="1299301" y="1196438"/>
                    <a:pt x="1237159" y="1201432"/>
                  </a:cubicBezTo>
                  <a:cubicBezTo>
                    <a:pt x="1252694" y="1190890"/>
                    <a:pt x="1268784" y="1180903"/>
                    <a:pt x="1283209" y="1167587"/>
                  </a:cubicBezTo>
                  <a:cubicBezTo>
                    <a:pt x="1303739" y="1148723"/>
                    <a:pt x="1312616" y="1125975"/>
                    <a:pt x="1315390" y="1099898"/>
                  </a:cubicBezTo>
                  <a:cubicBezTo>
                    <a:pt x="1319829" y="1062169"/>
                    <a:pt x="1359222" y="1020557"/>
                    <a:pt x="1396395" y="1016119"/>
                  </a:cubicBezTo>
                  <a:close/>
                  <a:moveTo>
                    <a:pt x="1030071" y="665330"/>
                  </a:moveTo>
                  <a:cubicBezTo>
                    <a:pt x="1039087" y="666717"/>
                    <a:pt x="1048241" y="670462"/>
                    <a:pt x="1056841" y="673236"/>
                  </a:cubicBezTo>
                  <a:cubicBezTo>
                    <a:pt x="1062389" y="674901"/>
                    <a:pt x="1070712" y="676565"/>
                    <a:pt x="1066828" y="685997"/>
                  </a:cubicBezTo>
                  <a:cubicBezTo>
                    <a:pt x="1047964" y="732048"/>
                    <a:pt x="1074596" y="767002"/>
                    <a:pt x="1099008" y="799737"/>
                  </a:cubicBezTo>
                  <a:cubicBezTo>
                    <a:pt x="1121201" y="829697"/>
                    <a:pt x="1148388" y="857439"/>
                    <a:pt x="1188335" y="865761"/>
                  </a:cubicBezTo>
                  <a:cubicBezTo>
                    <a:pt x="1200541" y="867980"/>
                    <a:pt x="1197767" y="874638"/>
                    <a:pt x="1192774" y="881851"/>
                  </a:cubicBezTo>
                  <a:cubicBezTo>
                    <a:pt x="1155600" y="913476"/>
                    <a:pt x="1097898" y="911257"/>
                    <a:pt x="1060725" y="872419"/>
                  </a:cubicBezTo>
                  <a:cubicBezTo>
                    <a:pt x="1022996" y="833026"/>
                    <a:pt x="994145" y="786421"/>
                    <a:pt x="983603" y="731493"/>
                  </a:cubicBezTo>
                  <a:cubicBezTo>
                    <a:pt x="979165" y="708190"/>
                    <a:pt x="985823" y="685997"/>
                    <a:pt x="1004132" y="671572"/>
                  </a:cubicBezTo>
                  <a:cubicBezTo>
                    <a:pt x="1012177" y="664914"/>
                    <a:pt x="1021055" y="663943"/>
                    <a:pt x="1030071" y="665330"/>
                  </a:cubicBezTo>
                  <a:close/>
                  <a:moveTo>
                    <a:pt x="714062" y="581396"/>
                  </a:moveTo>
                  <a:cubicBezTo>
                    <a:pt x="728800" y="581344"/>
                    <a:pt x="743780" y="582939"/>
                    <a:pt x="758899" y="586129"/>
                  </a:cubicBezTo>
                  <a:cubicBezTo>
                    <a:pt x="837685" y="602773"/>
                    <a:pt x="857658" y="682114"/>
                    <a:pt x="801621" y="743699"/>
                  </a:cubicBezTo>
                  <a:cubicBezTo>
                    <a:pt x="769996" y="779763"/>
                    <a:pt x="766112" y="780873"/>
                    <a:pt x="733377" y="770886"/>
                  </a:cubicBezTo>
                  <a:cubicBezTo>
                    <a:pt x="751132" y="762009"/>
                    <a:pt x="767222" y="754241"/>
                    <a:pt x="783312" y="745918"/>
                  </a:cubicBezTo>
                  <a:cubicBezTo>
                    <a:pt x="808279" y="732603"/>
                    <a:pt x="819930" y="709855"/>
                    <a:pt x="815492" y="683778"/>
                  </a:cubicBezTo>
                  <a:cubicBezTo>
                    <a:pt x="811053" y="658256"/>
                    <a:pt x="791079" y="644385"/>
                    <a:pt x="766112" y="637727"/>
                  </a:cubicBezTo>
                  <a:cubicBezTo>
                    <a:pt x="738926" y="629960"/>
                    <a:pt x="712849" y="635508"/>
                    <a:pt x="687882" y="644385"/>
                  </a:cubicBezTo>
                  <a:cubicBezTo>
                    <a:pt x="657366" y="655482"/>
                    <a:pt x="639612" y="681559"/>
                    <a:pt x="638502" y="714293"/>
                  </a:cubicBezTo>
                  <a:cubicBezTo>
                    <a:pt x="638502" y="715958"/>
                    <a:pt x="638502" y="718177"/>
                    <a:pt x="638502" y="719842"/>
                  </a:cubicBezTo>
                  <a:cubicBezTo>
                    <a:pt x="637947" y="741480"/>
                    <a:pt x="642386" y="765892"/>
                    <a:pt x="617974" y="778098"/>
                  </a:cubicBezTo>
                  <a:cubicBezTo>
                    <a:pt x="596889" y="789195"/>
                    <a:pt x="580244" y="774769"/>
                    <a:pt x="566374" y="762009"/>
                  </a:cubicBezTo>
                  <a:cubicBezTo>
                    <a:pt x="546955" y="744254"/>
                    <a:pt x="537523" y="720396"/>
                    <a:pt x="547510" y="694320"/>
                  </a:cubicBezTo>
                  <a:cubicBezTo>
                    <a:pt x="556942" y="669352"/>
                    <a:pt x="569703" y="645495"/>
                    <a:pt x="590786" y="627741"/>
                  </a:cubicBezTo>
                  <a:cubicBezTo>
                    <a:pt x="627822" y="596532"/>
                    <a:pt x="669849" y="581552"/>
                    <a:pt x="714062" y="581396"/>
                  </a:cubicBezTo>
                  <a:close/>
                  <a:moveTo>
                    <a:pt x="1491921" y="562679"/>
                  </a:moveTo>
                  <a:cubicBezTo>
                    <a:pt x="1498032" y="559533"/>
                    <a:pt x="1503754" y="568791"/>
                    <a:pt x="1507915" y="573368"/>
                  </a:cubicBezTo>
                  <a:cubicBezTo>
                    <a:pt x="1520676" y="587239"/>
                    <a:pt x="1517902" y="628851"/>
                    <a:pt x="1504586" y="651599"/>
                  </a:cubicBezTo>
                  <a:cubicBezTo>
                    <a:pt x="1481838" y="690991"/>
                    <a:pt x="1445774" y="712630"/>
                    <a:pt x="1404718" y="725391"/>
                  </a:cubicBezTo>
                  <a:cubicBezTo>
                    <a:pt x="1372538" y="735377"/>
                    <a:pt x="1339803" y="749248"/>
                    <a:pt x="1303183" y="738706"/>
                  </a:cubicBezTo>
                  <a:cubicBezTo>
                    <a:pt x="1259907" y="725945"/>
                    <a:pt x="1249365" y="704862"/>
                    <a:pt x="1271003" y="666024"/>
                  </a:cubicBezTo>
                  <a:cubicBezTo>
                    <a:pt x="1274332" y="660476"/>
                    <a:pt x="1276552" y="654373"/>
                    <a:pt x="1279881" y="646605"/>
                  </a:cubicBezTo>
                  <a:cubicBezTo>
                    <a:pt x="1325932" y="681004"/>
                    <a:pt x="1368654" y="659366"/>
                    <a:pt x="1409711" y="639393"/>
                  </a:cubicBezTo>
                  <a:cubicBezTo>
                    <a:pt x="1440781" y="624412"/>
                    <a:pt x="1469632" y="604438"/>
                    <a:pt x="1485722" y="570594"/>
                  </a:cubicBezTo>
                  <a:cubicBezTo>
                    <a:pt x="1487803" y="566156"/>
                    <a:pt x="1489883" y="563728"/>
                    <a:pt x="1491921" y="562679"/>
                  </a:cubicBezTo>
                  <a:close/>
                  <a:moveTo>
                    <a:pt x="146292" y="521266"/>
                  </a:moveTo>
                  <a:cubicBezTo>
                    <a:pt x="183821" y="523607"/>
                    <a:pt x="217527" y="538275"/>
                    <a:pt x="246239" y="569484"/>
                  </a:cubicBezTo>
                  <a:cubicBezTo>
                    <a:pt x="268987" y="593896"/>
                    <a:pt x="268987" y="622192"/>
                    <a:pt x="267323" y="652153"/>
                  </a:cubicBezTo>
                  <a:cubicBezTo>
                    <a:pt x="266768" y="656592"/>
                    <a:pt x="264549" y="661585"/>
                    <a:pt x="259555" y="662140"/>
                  </a:cubicBezTo>
                  <a:cubicBezTo>
                    <a:pt x="254562" y="662140"/>
                    <a:pt x="252343" y="657146"/>
                    <a:pt x="251233" y="652708"/>
                  </a:cubicBezTo>
                  <a:cubicBezTo>
                    <a:pt x="244020" y="628850"/>
                    <a:pt x="234588" y="606657"/>
                    <a:pt x="215724" y="588348"/>
                  </a:cubicBezTo>
                  <a:cubicBezTo>
                    <a:pt x="161351" y="535639"/>
                    <a:pt x="91998" y="552284"/>
                    <a:pt x="72024" y="624412"/>
                  </a:cubicBezTo>
                  <a:cubicBezTo>
                    <a:pt x="62037" y="661030"/>
                    <a:pt x="64257" y="697649"/>
                    <a:pt x="84230" y="731493"/>
                  </a:cubicBezTo>
                  <a:cubicBezTo>
                    <a:pt x="103649" y="764783"/>
                    <a:pt x="130836" y="776989"/>
                    <a:pt x="179660" y="774215"/>
                  </a:cubicBezTo>
                  <a:cubicBezTo>
                    <a:pt x="141377" y="799182"/>
                    <a:pt x="92553" y="794188"/>
                    <a:pt x="52605" y="758680"/>
                  </a:cubicBezTo>
                  <a:cubicBezTo>
                    <a:pt x="9884" y="720951"/>
                    <a:pt x="-6206" y="672127"/>
                    <a:pt x="2116" y="616644"/>
                  </a:cubicBezTo>
                  <a:cubicBezTo>
                    <a:pt x="9884" y="566155"/>
                    <a:pt x="50386" y="530646"/>
                    <a:pt x="107533" y="522878"/>
                  </a:cubicBezTo>
                  <a:cubicBezTo>
                    <a:pt x="120849" y="521075"/>
                    <a:pt x="133783" y="520486"/>
                    <a:pt x="146292" y="521266"/>
                  </a:cubicBezTo>
                  <a:close/>
                  <a:moveTo>
                    <a:pt x="505344" y="272097"/>
                  </a:moveTo>
                  <a:cubicBezTo>
                    <a:pt x="510892" y="275981"/>
                    <a:pt x="516440" y="279310"/>
                    <a:pt x="521988" y="283194"/>
                  </a:cubicBezTo>
                  <a:cubicBezTo>
                    <a:pt x="497576" y="280974"/>
                    <a:pt x="474828" y="285413"/>
                    <a:pt x="463177" y="309270"/>
                  </a:cubicBezTo>
                  <a:cubicBezTo>
                    <a:pt x="448752" y="338121"/>
                    <a:pt x="459293" y="366418"/>
                    <a:pt x="477048" y="389166"/>
                  </a:cubicBezTo>
                  <a:cubicBezTo>
                    <a:pt x="516995" y="440765"/>
                    <a:pt x="563600" y="456300"/>
                    <a:pt x="616864" y="415243"/>
                  </a:cubicBezTo>
                  <a:cubicBezTo>
                    <a:pt x="654592" y="386392"/>
                    <a:pt x="674011" y="398044"/>
                    <a:pt x="683443" y="449642"/>
                  </a:cubicBezTo>
                  <a:cubicBezTo>
                    <a:pt x="625741" y="459074"/>
                    <a:pt x="571368" y="478493"/>
                    <a:pt x="521988" y="510118"/>
                  </a:cubicBezTo>
                  <a:cubicBezTo>
                    <a:pt x="513111" y="490145"/>
                    <a:pt x="492028" y="484596"/>
                    <a:pt x="477048" y="471835"/>
                  </a:cubicBezTo>
                  <a:cubicBezTo>
                    <a:pt x="447087" y="445759"/>
                    <a:pt x="422675" y="415798"/>
                    <a:pt x="417126" y="375851"/>
                  </a:cubicBezTo>
                  <a:cubicBezTo>
                    <a:pt x="409914" y="319257"/>
                    <a:pt x="434881" y="290961"/>
                    <a:pt x="505344" y="272097"/>
                  </a:cubicBezTo>
                  <a:close/>
                  <a:moveTo>
                    <a:pt x="1201095" y="261417"/>
                  </a:moveTo>
                  <a:cubicBezTo>
                    <a:pt x="1235217" y="263775"/>
                    <a:pt x="1268785" y="270710"/>
                    <a:pt x="1300964" y="287078"/>
                  </a:cubicBezTo>
                  <a:cubicBezTo>
                    <a:pt x="1318719" y="296510"/>
                    <a:pt x="1332034" y="310935"/>
                    <a:pt x="1342576" y="327025"/>
                  </a:cubicBezTo>
                  <a:cubicBezTo>
                    <a:pt x="1368098" y="366418"/>
                    <a:pt x="1355892" y="411914"/>
                    <a:pt x="1310951" y="434661"/>
                  </a:cubicBezTo>
                  <a:cubicBezTo>
                    <a:pt x="1266565" y="457409"/>
                    <a:pt x="1218295" y="464622"/>
                    <a:pt x="1168916" y="460183"/>
                  </a:cubicBezTo>
                  <a:cubicBezTo>
                    <a:pt x="1152271" y="458519"/>
                    <a:pt x="1133406" y="454635"/>
                    <a:pt x="1131741" y="430778"/>
                  </a:cubicBezTo>
                  <a:cubicBezTo>
                    <a:pt x="1130077" y="405810"/>
                    <a:pt x="1147277" y="403591"/>
                    <a:pt x="1165032" y="398598"/>
                  </a:cubicBezTo>
                  <a:cubicBezTo>
                    <a:pt x="1190554" y="391385"/>
                    <a:pt x="1219960" y="393604"/>
                    <a:pt x="1239379" y="368082"/>
                  </a:cubicBezTo>
                  <a:cubicBezTo>
                    <a:pt x="1251030" y="353102"/>
                    <a:pt x="1251585" y="340896"/>
                    <a:pt x="1239379" y="326470"/>
                  </a:cubicBezTo>
                  <a:cubicBezTo>
                    <a:pt x="1206089" y="285968"/>
                    <a:pt x="1136180" y="262665"/>
                    <a:pt x="1066272" y="308716"/>
                  </a:cubicBezTo>
                  <a:cubicBezTo>
                    <a:pt x="1065717" y="282639"/>
                    <a:pt x="1077368" y="264330"/>
                    <a:pt x="1097897" y="263220"/>
                  </a:cubicBezTo>
                  <a:cubicBezTo>
                    <a:pt x="1132297" y="261278"/>
                    <a:pt x="1166973" y="259059"/>
                    <a:pt x="1201095" y="261417"/>
                  </a:cubicBezTo>
                  <a:close/>
                  <a:moveTo>
                    <a:pt x="697244" y="233"/>
                  </a:moveTo>
                  <a:cubicBezTo>
                    <a:pt x="732683" y="1897"/>
                    <a:pt x="767776" y="12439"/>
                    <a:pt x="793298" y="31303"/>
                  </a:cubicBezTo>
                  <a:cubicBezTo>
                    <a:pt x="827142" y="56270"/>
                    <a:pt x="834910" y="90669"/>
                    <a:pt x="813827" y="118411"/>
                  </a:cubicBezTo>
                  <a:cubicBezTo>
                    <a:pt x="780537" y="49057"/>
                    <a:pt x="733932" y="20761"/>
                    <a:pt x="677339" y="34632"/>
                  </a:cubicBezTo>
                  <a:cubicBezTo>
                    <a:pt x="646269" y="42399"/>
                    <a:pt x="620192" y="83456"/>
                    <a:pt x="621857" y="121740"/>
                  </a:cubicBezTo>
                  <a:cubicBezTo>
                    <a:pt x="624076" y="170564"/>
                    <a:pt x="657920" y="198306"/>
                    <a:pt x="731157" y="208292"/>
                  </a:cubicBezTo>
                  <a:cubicBezTo>
                    <a:pt x="677339" y="227711"/>
                    <a:pt x="632953" y="213286"/>
                    <a:pt x="595225" y="180551"/>
                  </a:cubicBezTo>
                  <a:cubicBezTo>
                    <a:pt x="560826" y="150590"/>
                    <a:pt x="547510" y="112862"/>
                    <a:pt x="563045" y="66257"/>
                  </a:cubicBezTo>
                  <a:cubicBezTo>
                    <a:pt x="569703" y="46283"/>
                    <a:pt x="582464" y="32413"/>
                    <a:pt x="599109" y="22426"/>
                  </a:cubicBezTo>
                  <a:cubicBezTo>
                    <a:pt x="626018" y="5781"/>
                    <a:pt x="661805" y="-1432"/>
                    <a:pt x="697244" y="233"/>
                  </a:cubicBezTo>
                  <a:close/>
                </a:path>
              </a:pathLst>
            </a:custGeom>
            <a:solidFill>
              <a:srgbClr val="BE0000"/>
            </a:solidFill>
            <a:ln w="5542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651" name="Freeform: Shape 1650">
              <a:extLst>
                <a:ext uri="{FF2B5EF4-FFF2-40B4-BE49-F238E27FC236}">
                  <a16:creationId xmlns:a16="http://schemas.microsoft.com/office/drawing/2014/main" id="{E4491CD7-3141-41F3-9DCB-30DAEF0A8AC3}"/>
                </a:ext>
              </a:extLst>
            </p:cNvPr>
            <p:cNvSpPr/>
            <p:nvPr/>
          </p:nvSpPr>
          <p:spPr>
            <a:xfrm>
              <a:off x="5004913" y="2195455"/>
              <a:ext cx="1715451" cy="1439823"/>
            </a:xfrm>
            <a:custGeom>
              <a:avLst/>
              <a:gdLst>
                <a:gd name="connsiteX0" fmla="*/ 846215 w 1715451"/>
                <a:gd name="connsiteY0" fmla="*/ 1321645 h 1439823"/>
                <a:gd name="connsiteX1" fmla="*/ 910575 w 1715451"/>
                <a:gd name="connsiteY1" fmla="*/ 1439823 h 1439823"/>
                <a:gd name="connsiteX2" fmla="*/ 846215 w 1715451"/>
                <a:gd name="connsiteY2" fmla="*/ 1321645 h 1439823"/>
                <a:gd name="connsiteX3" fmla="*/ 657575 w 1715451"/>
                <a:gd name="connsiteY3" fmla="*/ 1266162 h 1439823"/>
                <a:gd name="connsiteX4" fmla="*/ 683097 w 1715451"/>
                <a:gd name="connsiteY4" fmla="*/ 1331632 h 1439823"/>
                <a:gd name="connsiteX5" fmla="*/ 590441 w 1715451"/>
                <a:gd name="connsiteY5" fmla="*/ 1359929 h 1439823"/>
                <a:gd name="connsiteX6" fmla="*/ 657575 w 1715451"/>
                <a:gd name="connsiteY6" fmla="*/ 1266162 h 1439823"/>
                <a:gd name="connsiteX7" fmla="*/ 1307831 w 1715451"/>
                <a:gd name="connsiteY7" fmla="*/ 1182592 h 1439823"/>
                <a:gd name="connsiteX8" fmla="*/ 1323921 w 1715451"/>
                <a:gd name="connsiteY8" fmla="*/ 1183493 h 1439823"/>
                <a:gd name="connsiteX9" fmla="*/ 1283419 w 1715451"/>
                <a:gd name="connsiteY9" fmla="*/ 1241750 h 1439823"/>
                <a:gd name="connsiteX10" fmla="*/ 1315598 w 1715451"/>
                <a:gd name="connsiteY10" fmla="*/ 1297788 h 1439823"/>
                <a:gd name="connsiteX11" fmla="*/ 1464292 w 1715451"/>
                <a:gd name="connsiteY11" fmla="*/ 1245079 h 1439823"/>
                <a:gd name="connsiteX12" fmla="*/ 1513671 w 1715451"/>
                <a:gd name="connsiteY12" fmla="*/ 1216228 h 1439823"/>
                <a:gd name="connsiteX13" fmla="*/ 1494252 w 1715451"/>
                <a:gd name="connsiteY13" fmla="*/ 1270046 h 1439823"/>
                <a:gd name="connsiteX14" fmla="*/ 1302837 w 1715451"/>
                <a:gd name="connsiteY14" fmla="*/ 1384895 h 1439823"/>
                <a:gd name="connsiteX15" fmla="*/ 1225717 w 1715451"/>
                <a:gd name="connsiteY15" fmla="*/ 1357154 h 1439823"/>
                <a:gd name="connsiteX16" fmla="*/ 1223497 w 1715451"/>
                <a:gd name="connsiteY16" fmla="*/ 1277814 h 1439823"/>
                <a:gd name="connsiteX17" fmla="*/ 1255677 w 1715451"/>
                <a:gd name="connsiteY17" fmla="*/ 1220112 h 1439823"/>
                <a:gd name="connsiteX18" fmla="*/ 1293405 w 1715451"/>
                <a:gd name="connsiteY18" fmla="*/ 1186268 h 1439823"/>
                <a:gd name="connsiteX19" fmla="*/ 1307831 w 1715451"/>
                <a:gd name="connsiteY19" fmla="*/ 1182592 h 1439823"/>
                <a:gd name="connsiteX20" fmla="*/ 1153728 w 1715451"/>
                <a:gd name="connsiteY20" fmla="*/ 1126684 h 1439823"/>
                <a:gd name="connsiteX21" fmla="*/ 1167460 w 1715451"/>
                <a:gd name="connsiteY21" fmla="*/ 1137998 h 1439823"/>
                <a:gd name="connsiteX22" fmla="*/ 1207407 w 1715451"/>
                <a:gd name="connsiteY22" fmla="*/ 1175172 h 1439823"/>
                <a:gd name="connsiteX23" fmla="*/ 1215730 w 1715451"/>
                <a:gd name="connsiteY23" fmla="*/ 1196810 h 1439823"/>
                <a:gd name="connsiteX24" fmla="*/ 1190762 w 1715451"/>
                <a:gd name="connsiteY24" fmla="*/ 1233429 h 1439823"/>
                <a:gd name="connsiteX25" fmla="*/ 1166905 w 1715451"/>
                <a:gd name="connsiteY25" fmla="*/ 1211790 h 1439823"/>
                <a:gd name="connsiteX26" fmla="*/ 1145822 w 1715451"/>
                <a:gd name="connsiteY26" fmla="*/ 1152423 h 1439823"/>
                <a:gd name="connsiteX27" fmla="*/ 1147486 w 1715451"/>
                <a:gd name="connsiteY27" fmla="*/ 1129120 h 1439823"/>
                <a:gd name="connsiteX28" fmla="*/ 1153728 w 1715451"/>
                <a:gd name="connsiteY28" fmla="*/ 1126684 h 1439823"/>
                <a:gd name="connsiteX29" fmla="*/ 289300 w 1715451"/>
                <a:gd name="connsiteY29" fmla="*/ 1115267 h 1439823"/>
                <a:gd name="connsiteX30" fmla="*/ 304705 w 1715451"/>
                <a:gd name="connsiteY30" fmla="*/ 1118024 h 1439823"/>
                <a:gd name="connsiteX31" fmla="*/ 318021 w 1715451"/>
                <a:gd name="connsiteY31" fmla="*/ 1167404 h 1439823"/>
                <a:gd name="connsiteX32" fmla="*/ 304705 w 1715451"/>
                <a:gd name="connsiteY32" fmla="*/ 1279478 h 1439823"/>
                <a:gd name="connsiteX33" fmla="*/ 377942 w 1715451"/>
                <a:gd name="connsiteY33" fmla="*/ 1369915 h 1439823"/>
                <a:gd name="connsiteX34" fmla="*/ 387929 w 1715451"/>
                <a:gd name="connsiteY34" fmla="*/ 1377683 h 1439823"/>
                <a:gd name="connsiteX35" fmla="*/ 381826 w 1715451"/>
                <a:gd name="connsiteY35" fmla="*/ 1380457 h 1439823"/>
                <a:gd name="connsiteX36" fmla="*/ 251997 w 1715451"/>
                <a:gd name="connsiteY36" fmla="*/ 1287801 h 1439823"/>
                <a:gd name="connsiteX37" fmla="*/ 257545 w 1715451"/>
                <a:gd name="connsiteY37" fmla="*/ 1141327 h 1439823"/>
                <a:gd name="connsiteX38" fmla="*/ 289300 w 1715451"/>
                <a:gd name="connsiteY38" fmla="*/ 1115267 h 1439823"/>
                <a:gd name="connsiteX39" fmla="*/ 1541968 w 1715451"/>
                <a:gd name="connsiteY39" fmla="*/ 1020374 h 1439823"/>
                <a:gd name="connsiteX40" fmla="*/ 1570819 w 1715451"/>
                <a:gd name="connsiteY40" fmla="*/ 1059767 h 1439823"/>
                <a:gd name="connsiteX41" fmla="*/ 1543077 w 1715451"/>
                <a:gd name="connsiteY41" fmla="*/ 1115804 h 1439823"/>
                <a:gd name="connsiteX42" fmla="*/ 1538639 w 1715451"/>
                <a:gd name="connsiteY42" fmla="*/ 1094166 h 1439823"/>
                <a:gd name="connsiteX43" fmla="*/ 1515891 w 1715451"/>
                <a:gd name="connsiteY43" fmla="*/ 1071973 h 1439823"/>
                <a:gd name="connsiteX44" fmla="*/ 1464846 w 1715451"/>
                <a:gd name="connsiteY44" fmla="*/ 1071418 h 1439823"/>
                <a:gd name="connsiteX45" fmla="*/ 1541968 w 1715451"/>
                <a:gd name="connsiteY45" fmla="*/ 1020374 h 1439823"/>
                <a:gd name="connsiteX46" fmla="*/ 737470 w 1715451"/>
                <a:gd name="connsiteY46" fmla="*/ 985420 h 1439823"/>
                <a:gd name="connsiteX47" fmla="*/ 789623 w 1715451"/>
                <a:gd name="connsiteY47" fmla="*/ 993188 h 1439823"/>
                <a:gd name="connsiteX48" fmla="*/ 794617 w 1715451"/>
                <a:gd name="connsiteY48" fmla="*/ 1023148 h 1439823"/>
                <a:gd name="connsiteX49" fmla="*/ 765211 w 1715451"/>
                <a:gd name="connsiteY49" fmla="*/ 1037020 h 1439823"/>
                <a:gd name="connsiteX50" fmla="*/ 642039 w 1715451"/>
                <a:gd name="connsiteY50" fmla="*/ 1048116 h 1439823"/>
                <a:gd name="connsiteX51" fmla="*/ 564919 w 1715451"/>
                <a:gd name="connsiteY51" fmla="*/ 1051445 h 1439823"/>
                <a:gd name="connsiteX52" fmla="*/ 500559 w 1715451"/>
                <a:gd name="connsiteY52" fmla="*/ 1092502 h 1439823"/>
                <a:gd name="connsiteX53" fmla="*/ 452844 w 1715451"/>
                <a:gd name="connsiteY53" fmla="*/ 1114141 h 1439823"/>
                <a:gd name="connsiteX54" fmla="*/ 413451 w 1715451"/>
                <a:gd name="connsiteY54" fmla="*/ 1088064 h 1439823"/>
                <a:gd name="connsiteX55" fmla="*/ 431206 w 1715451"/>
                <a:gd name="connsiteY55" fmla="*/ 1048116 h 1439823"/>
                <a:gd name="connsiteX56" fmla="*/ 527745 w 1715451"/>
                <a:gd name="connsiteY56" fmla="*/ 1011497 h 1439823"/>
                <a:gd name="connsiteX57" fmla="*/ 737470 w 1715451"/>
                <a:gd name="connsiteY57" fmla="*/ 985420 h 1439823"/>
                <a:gd name="connsiteX58" fmla="*/ 1057049 w 1715451"/>
                <a:gd name="connsiteY58" fmla="*/ 874455 h 1439823"/>
                <a:gd name="connsiteX59" fmla="*/ 1151370 w 1715451"/>
                <a:gd name="connsiteY59" fmla="*/ 1027032 h 1439823"/>
                <a:gd name="connsiteX60" fmla="*/ 1032082 w 1715451"/>
                <a:gd name="connsiteY60" fmla="*/ 940479 h 1439823"/>
                <a:gd name="connsiteX61" fmla="*/ 1057049 w 1715451"/>
                <a:gd name="connsiteY61" fmla="*/ 874455 h 1439823"/>
                <a:gd name="connsiteX62" fmla="*/ 1263999 w 1715451"/>
                <a:gd name="connsiteY62" fmla="*/ 831179 h 1439823"/>
                <a:gd name="connsiteX63" fmla="*/ 1318372 w 1715451"/>
                <a:gd name="connsiteY63" fmla="*/ 951576 h 1439823"/>
                <a:gd name="connsiteX64" fmla="*/ 1280089 w 1715451"/>
                <a:gd name="connsiteY64" fmla="*/ 1004840 h 1439823"/>
                <a:gd name="connsiteX65" fmla="*/ 1298398 w 1715451"/>
                <a:gd name="connsiteY65" fmla="*/ 947138 h 1439823"/>
                <a:gd name="connsiteX66" fmla="*/ 1293960 w 1715451"/>
                <a:gd name="connsiteY66" fmla="*/ 931048 h 1439823"/>
                <a:gd name="connsiteX67" fmla="*/ 1263999 w 1715451"/>
                <a:gd name="connsiteY67" fmla="*/ 831179 h 1439823"/>
                <a:gd name="connsiteX68" fmla="*/ 397361 w 1715451"/>
                <a:gd name="connsiteY68" fmla="*/ 672498 h 1439823"/>
                <a:gd name="connsiteX69" fmla="*/ 389039 w 1715451"/>
                <a:gd name="connsiteY69" fmla="*/ 797889 h 1439823"/>
                <a:gd name="connsiteX70" fmla="*/ 260319 w 1715451"/>
                <a:gd name="connsiteY70" fmla="*/ 872790 h 1439823"/>
                <a:gd name="connsiteX71" fmla="*/ 397361 w 1715451"/>
                <a:gd name="connsiteY71" fmla="*/ 672498 h 1439823"/>
                <a:gd name="connsiteX72" fmla="*/ 1676167 w 1715451"/>
                <a:gd name="connsiteY72" fmla="*/ 603839 h 1439823"/>
                <a:gd name="connsiteX73" fmla="*/ 1697874 w 1715451"/>
                <a:gd name="connsiteY73" fmla="*/ 617571 h 1439823"/>
                <a:gd name="connsiteX74" fmla="*/ 1715073 w 1715451"/>
                <a:gd name="connsiteY74" fmla="*/ 668060 h 1439823"/>
                <a:gd name="connsiteX75" fmla="*/ 1676790 w 1715451"/>
                <a:gd name="connsiteY75" fmla="*/ 754614 h 1439823"/>
                <a:gd name="connsiteX76" fmla="*/ 1440989 w 1715451"/>
                <a:gd name="connsiteY76" fmla="*/ 879450 h 1439823"/>
                <a:gd name="connsiteX77" fmla="*/ 1416577 w 1715451"/>
                <a:gd name="connsiteY77" fmla="*/ 876121 h 1439823"/>
                <a:gd name="connsiteX78" fmla="*/ 1390500 w 1715451"/>
                <a:gd name="connsiteY78" fmla="*/ 863915 h 1439823"/>
                <a:gd name="connsiteX79" fmla="*/ 1416577 w 1715451"/>
                <a:gd name="connsiteY79" fmla="*/ 848380 h 1439823"/>
                <a:gd name="connsiteX80" fmla="*/ 1529207 w 1715451"/>
                <a:gd name="connsiteY80" fmla="*/ 813980 h 1439823"/>
                <a:gd name="connsiteX81" fmla="*/ 1620198 w 1715451"/>
                <a:gd name="connsiteY81" fmla="*/ 739079 h 1439823"/>
                <a:gd name="connsiteX82" fmla="*/ 1637953 w 1715451"/>
                <a:gd name="connsiteY82" fmla="*/ 648641 h 1439823"/>
                <a:gd name="connsiteX83" fmla="*/ 1650714 w 1715451"/>
                <a:gd name="connsiteY83" fmla="*/ 609249 h 1439823"/>
                <a:gd name="connsiteX84" fmla="*/ 1676167 w 1715451"/>
                <a:gd name="connsiteY84" fmla="*/ 603839 h 1439823"/>
                <a:gd name="connsiteX85" fmla="*/ 850655 w 1715451"/>
                <a:gd name="connsiteY85" fmla="*/ 543779 h 1439823"/>
                <a:gd name="connsiteX86" fmla="*/ 948305 w 1715451"/>
                <a:gd name="connsiteY86" fmla="*/ 578178 h 1439823"/>
                <a:gd name="connsiteX87" fmla="*/ 958292 w 1715451"/>
                <a:gd name="connsiteY87" fmla="*/ 604255 h 1439823"/>
                <a:gd name="connsiteX88" fmla="*/ 934434 w 1715451"/>
                <a:gd name="connsiteY88" fmla="*/ 599816 h 1439823"/>
                <a:gd name="connsiteX89" fmla="*/ 790733 w 1715451"/>
                <a:gd name="connsiteY89" fmla="*/ 598707 h 1439823"/>
                <a:gd name="connsiteX90" fmla="*/ 586557 w 1715451"/>
                <a:gd name="connsiteY90" fmla="*/ 719659 h 1439823"/>
                <a:gd name="connsiteX91" fmla="*/ 544390 w 1715451"/>
                <a:gd name="connsiteY91" fmla="*/ 817308 h 1439823"/>
                <a:gd name="connsiteX92" fmla="*/ 538842 w 1715451"/>
                <a:gd name="connsiteY92" fmla="*/ 828404 h 1439823"/>
                <a:gd name="connsiteX93" fmla="*/ 528301 w 1715451"/>
                <a:gd name="connsiteY93" fmla="*/ 821192 h 1439823"/>
                <a:gd name="connsiteX94" fmla="*/ 521643 w 1715451"/>
                <a:gd name="connsiteY94" fmla="*/ 739078 h 1439823"/>
                <a:gd name="connsiteX95" fmla="*/ 701961 w 1715451"/>
                <a:gd name="connsiteY95" fmla="*/ 571520 h 1439823"/>
                <a:gd name="connsiteX96" fmla="*/ 850655 w 1715451"/>
                <a:gd name="connsiteY96" fmla="*/ 543779 h 1439823"/>
                <a:gd name="connsiteX97" fmla="*/ 219262 w 1715451"/>
                <a:gd name="connsiteY97" fmla="*/ 481639 h 1439823"/>
                <a:gd name="connsiteX98" fmla="*/ 242565 w 1715451"/>
                <a:gd name="connsiteY98" fmla="*/ 501057 h 1439823"/>
                <a:gd name="connsiteX99" fmla="*/ 227584 w 1715451"/>
                <a:gd name="connsiteY99" fmla="*/ 519922 h 1439823"/>
                <a:gd name="connsiteX100" fmla="*/ 172102 w 1715451"/>
                <a:gd name="connsiteY100" fmla="*/ 536012 h 1439823"/>
                <a:gd name="connsiteX101" fmla="*/ 49485 w 1715451"/>
                <a:gd name="connsiteY101" fmla="*/ 732976 h 1439823"/>
                <a:gd name="connsiteX102" fmla="*/ 57808 w 1715451"/>
                <a:gd name="connsiteY102" fmla="*/ 803993 h 1439823"/>
                <a:gd name="connsiteX103" fmla="*/ 113290 w 1715451"/>
                <a:gd name="connsiteY103" fmla="*/ 927720 h 1439823"/>
                <a:gd name="connsiteX104" fmla="*/ 15641 w 1715451"/>
                <a:gd name="connsiteY104" fmla="*/ 648642 h 1439823"/>
                <a:gd name="connsiteX105" fmla="*/ 129935 w 1715451"/>
                <a:gd name="connsiteY105" fmla="*/ 505496 h 1439823"/>
                <a:gd name="connsiteX106" fmla="*/ 219262 w 1715451"/>
                <a:gd name="connsiteY106" fmla="*/ 481639 h 1439823"/>
                <a:gd name="connsiteX107" fmla="*/ 1462072 w 1715451"/>
                <a:gd name="connsiteY107" fmla="*/ 378996 h 1439823"/>
                <a:gd name="connsiteX108" fmla="*/ 1514781 w 1715451"/>
                <a:gd name="connsiteY108" fmla="*/ 427266 h 1439823"/>
                <a:gd name="connsiteX109" fmla="*/ 1485930 w 1715451"/>
                <a:gd name="connsiteY109" fmla="*/ 493845 h 1439823"/>
                <a:gd name="connsiteX110" fmla="*/ 1465401 w 1715451"/>
                <a:gd name="connsiteY110" fmla="*/ 497174 h 1439823"/>
                <a:gd name="connsiteX111" fmla="*/ 1468175 w 1715451"/>
                <a:gd name="connsiteY111" fmla="*/ 478310 h 1439823"/>
                <a:gd name="connsiteX112" fmla="*/ 1462072 w 1715451"/>
                <a:gd name="connsiteY112" fmla="*/ 378996 h 1439823"/>
                <a:gd name="connsiteX113" fmla="*/ 476147 w 1715451"/>
                <a:gd name="connsiteY113" fmla="*/ 280237 h 1439823"/>
                <a:gd name="connsiteX114" fmla="*/ 500005 w 1715451"/>
                <a:gd name="connsiteY114" fmla="*/ 282456 h 1439823"/>
                <a:gd name="connsiteX115" fmla="*/ 501115 w 1715451"/>
                <a:gd name="connsiteY115" fmla="*/ 301320 h 1439823"/>
                <a:gd name="connsiteX116" fmla="*/ 443967 w 1715451"/>
                <a:gd name="connsiteY116" fmla="*/ 434479 h 1439823"/>
                <a:gd name="connsiteX117" fmla="*/ 447296 w 1715451"/>
                <a:gd name="connsiteY117" fmla="*/ 469988 h 1439823"/>
                <a:gd name="connsiteX118" fmla="*/ 443967 w 1715451"/>
                <a:gd name="connsiteY118" fmla="*/ 491626 h 1439823"/>
                <a:gd name="connsiteX119" fmla="*/ 423438 w 1715451"/>
                <a:gd name="connsiteY119" fmla="*/ 479975 h 1439823"/>
                <a:gd name="connsiteX120" fmla="*/ 400136 w 1715451"/>
                <a:gd name="connsiteY120" fmla="*/ 400635 h 1439823"/>
                <a:gd name="connsiteX121" fmla="*/ 476147 w 1715451"/>
                <a:gd name="connsiteY121" fmla="*/ 280237 h 1439823"/>
                <a:gd name="connsiteX122" fmla="*/ 1249019 w 1715451"/>
                <a:gd name="connsiteY122" fmla="*/ 243063 h 1439823"/>
                <a:gd name="connsiteX123" fmla="*/ 1281754 w 1715451"/>
                <a:gd name="connsiteY123" fmla="*/ 246392 h 1439823"/>
                <a:gd name="connsiteX124" fmla="*/ 1297289 w 1715451"/>
                <a:gd name="connsiteY124" fmla="*/ 262482 h 1439823"/>
                <a:gd name="connsiteX125" fmla="*/ 1278980 w 1715451"/>
                <a:gd name="connsiteY125" fmla="*/ 271359 h 1439823"/>
                <a:gd name="connsiteX126" fmla="*/ 1160247 w 1715451"/>
                <a:gd name="connsiteY126" fmla="*/ 310197 h 1439823"/>
                <a:gd name="connsiteX127" fmla="*/ 1111978 w 1715451"/>
                <a:gd name="connsiteY127" fmla="*/ 366234 h 1439823"/>
                <a:gd name="connsiteX128" fmla="*/ 1144712 w 1715451"/>
                <a:gd name="connsiteY128" fmla="*/ 473317 h 1439823"/>
                <a:gd name="connsiteX129" fmla="*/ 1190763 w 1715451"/>
                <a:gd name="connsiteY129" fmla="*/ 539896 h 1439823"/>
                <a:gd name="connsiteX130" fmla="*/ 1201304 w 1715451"/>
                <a:gd name="connsiteY130" fmla="*/ 558760 h 1439823"/>
                <a:gd name="connsiteX131" fmla="*/ 1207962 w 1715451"/>
                <a:gd name="connsiteY131" fmla="*/ 577624 h 1439823"/>
                <a:gd name="connsiteX132" fmla="*/ 1187434 w 1715451"/>
                <a:gd name="connsiteY132" fmla="*/ 581508 h 1439823"/>
                <a:gd name="connsiteX133" fmla="*/ 1029863 w 1715451"/>
                <a:gd name="connsiteY133" fmla="*/ 432260 h 1439823"/>
                <a:gd name="connsiteX134" fmla="*/ 1058714 w 1715451"/>
                <a:gd name="connsiteY134" fmla="*/ 348480 h 1439823"/>
                <a:gd name="connsiteX135" fmla="*/ 1127513 w 1715451"/>
                <a:gd name="connsiteY135" fmla="*/ 281901 h 1439823"/>
                <a:gd name="connsiteX136" fmla="*/ 1249019 w 1715451"/>
                <a:gd name="connsiteY136" fmla="*/ 243063 h 1439823"/>
                <a:gd name="connsiteX137" fmla="*/ 953297 w 1715451"/>
                <a:gd name="connsiteY137" fmla="*/ 182032 h 1439823"/>
                <a:gd name="connsiteX138" fmla="*/ 878950 w 1715451"/>
                <a:gd name="connsiteY138" fmla="*/ 286895 h 1439823"/>
                <a:gd name="connsiteX139" fmla="*/ 953297 w 1715451"/>
                <a:gd name="connsiteY139" fmla="*/ 182032 h 1439823"/>
                <a:gd name="connsiteX140" fmla="*/ 748568 w 1715451"/>
                <a:gd name="connsiteY140" fmla="*/ 50 h 1439823"/>
                <a:gd name="connsiteX141" fmla="*/ 764657 w 1715451"/>
                <a:gd name="connsiteY141" fmla="*/ 2824 h 1439823"/>
                <a:gd name="connsiteX142" fmla="*/ 747458 w 1715451"/>
                <a:gd name="connsiteY142" fmla="*/ 11146 h 1439823"/>
                <a:gd name="connsiteX143" fmla="*/ 695858 w 1715451"/>
                <a:gd name="connsiteY143" fmla="*/ 38887 h 1439823"/>
                <a:gd name="connsiteX144" fmla="*/ 660349 w 1715451"/>
                <a:gd name="connsiteY144" fmla="*/ 64409 h 1439823"/>
                <a:gd name="connsiteX145" fmla="*/ 595434 w 1715451"/>
                <a:gd name="connsiteY145" fmla="*/ 244729 h 1439823"/>
                <a:gd name="connsiteX146" fmla="*/ 618183 w 1715451"/>
                <a:gd name="connsiteY146" fmla="*/ 279128 h 1439823"/>
                <a:gd name="connsiteX147" fmla="*/ 567138 w 1715451"/>
                <a:gd name="connsiteY147" fmla="*/ 125995 h 1439823"/>
                <a:gd name="connsiteX148" fmla="*/ 748568 w 1715451"/>
                <a:gd name="connsiteY148" fmla="*/ 50 h 14398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</a:cxnLst>
              <a:rect l="l" t="t" r="r" b="b"/>
              <a:pathLst>
                <a:path w="1715451" h="1439823">
                  <a:moveTo>
                    <a:pt x="846215" y="1321645"/>
                  </a:moveTo>
                  <a:cubicBezTo>
                    <a:pt x="855647" y="1369360"/>
                    <a:pt x="881169" y="1402649"/>
                    <a:pt x="910575" y="1439823"/>
                  </a:cubicBezTo>
                  <a:cubicBezTo>
                    <a:pt x="856202" y="1421514"/>
                    <a:pt x="827351" y="1369360"/>
                    <a:pt x="846215" y="1321645"/>
                  </a:cubicBezTo>
                  <a:close/>
                  <a:moveTo>
                    <a:pt x="657575" y="1266162"/>
                  </a:moveTo>
                  <a:cubicBezTo>
                    <a:pt x="689755" y="1283361"/>
                    <a:pt x="697522" y="1305556"/>
                    <a:pt x="683097" y="1331632"/>
                  </a:cubicBezTo>
                  <a:cubicBezTo>
                    <a:pt x="664787" y="1364367"/>
                    <a:pt x="623731" y="1378238"/>
                    <a:pt x="590441" y="1359929"/>
                  </a:cubicBezTo>
                  <a:cubicBezTo>
                    <a:pt x="630943" y="1341065"/>
                    <a:pt x="671445" y="1322755"/>
                    <a:pt x="657575" y="1266162"/>
                  </a:cubicBezTo>
                  <a:close/>
                  <a:moveTo>
                    <a:pt x="1307831" y="1182592"/>
                  </a:moveTo>
                  <a:cubicBezTo>
                    <a:pt x="1312686" y="1180997"/>
                    <a:pt x="1317818" y="1180165"/>
                    <a:pt x="1323921" y="1183493"/>
                  </a:cubicBezTo>
                  <a:cubicBezTo>
                    <a:pt x="1310050" y="1202912"/>
                    <a:pt x="1295070" y="1221777"/>
                    <a:pt x="1283419" y="1241750"/>
                  </a:cubicBezTo>
                  <a:cubicBezTo>
                    <a:pt x="1262335" y="1277814"/>
                    <a:pt x="1274541" y="1296123"/>
                    <a:pt x="1315598" y="1297788"/>
                  </a:cubicBezTo>
                  <a:cubicBezTo>
                    <a:pt x="1372746" y="1300562"/>
                    <a:pt x="1417687" y="1270601"/>
                    <a:pt x="1464292" y="1245079"/>
                  </a:cubicBezTo>
                  <a:cubicBezTo>
                    <a:pt x="1480382" y="1236757"/>
                    <a:pt x="1495917" y="1226770"/>
                    <a:pt x="1513671" y="1216228"/>
                  </a:cubicBezTo>
                  <a:cubicBezTo>
                    <a:pt x="1517000" y="1239531"/>
                    <a:pt x="1505349" y="1256176"/>
                    <a:pt x="1494252" y="1270046"/>
                  </a:cubicBezTo>
                  <a:cubicBezTo>
                    <a:pt x="1444873" y="1331077"/>
                    <a:pt x="1383287" y="1375463"/>
                    <a:pt x="1302837" y="1384895"/>
                  </a:cubicBezTo>
                  <a:cubicBezTo>
                    <a:pt x="1273986" y="1388779"/>
                    <a:pt x="1243471" y="1381566"/>
                    <a:pt x="1225717" y="1357154"/>
                  </a:cubicBezTo>
                  <a:cubicBezTo>
                    <a:pt x="1208517" y="1333296"/>
                    <a:pt x="1211846" y="1303891"/>
                    <a:pt x="1223497" y="1277814"/>
                  </a:cubicBezTo>
                  <a:cubicBezTo>
                    <a:pt x="1232930" y="1257840"/>
                    <a:pt x="1245136" y="1239531"/>
                    <a:pt x="1255677" y="1220112"/>
                  </a:cubicBezTo>
                  <a:cubicBezTo>
                    <a:pt x="1268438" y="1209015"/>
                    <a:pt x="1280644" y="1197364"/>
                    <a:pt x="1293405" y="1186268"/>
                  </a:cubicBezTo>
                  <a:cubicBezTo>
                    <a:pt x="1298399" y="1186545"/>
                    <a:pt x="1302976" y="1184187"/>
                    <a:pt x="1307831" y="1182592"/>
                  </a:cubicBezTo>
                  <a:close/>
                  <a:moveTo>
                    <a:pt x="1153728" y="1126684"/>
                  </a:moveTo>
                  <a:cubicBezTo>
                    <a:pt x="1159242" y="1127179"/>
                    <a:pt x="1162883" y="1135085"/>
                    <a:pt x="1167460" y="1137998"/>
                  </a:cubicBezTo>
                  <a:cubicBezTo>
                    <a:pt x="1182995" y="1147429"/>
                    <a:pt x="1195201" y="1161300"/>
                    <a:pt x="1207407" y="1175172"/>
                  </a:cubicBezTo>
                  <a:cubicBezTo>
                    <a:pt x="1212955" y="1181830"/>
                    <a:pt x="1216839" y="1189042"/>
                    <a:pt x="1215730" y="1196810"/>
                  </a:cubicBezTo>
                  <a:cubicBezTo>
                    <a:pt x="1217394" y="1216229"/>
                    <a:pt x="1204633" y="1228435"/>
                    <a:pt x="1190762" y="1233429"/>
                  </a:cubicBezTo>
                  <a:cubicBezTo>
                    <a:pt x="1176892" y="1238422"/>
                    <a:pt x="1172453" y="1221777"/>
                    <a:pt x="1166905" y="1211790"/>
                  </a:cubicBezTo>
                  <a:cubicBezTo>
                    <a:pt x="1156363" y="1193481"/>
                    <a:pt x="1150815" y="1172953"/>
                    <a:pt x="1145822" y="1152423"/>
                  </a:cubicBezTo>
                  <a:cubicBezTo>
                    <a:pt x="1144157" y="1144655"/>
                    <a:pt x="1140828" y="1134669"/>
                    <a:pt x="1147486" y="1129120"/>
                  </a:cubicBezTo>
                  <a:cubicBezTo>
                    <a:pt x="1149844" y="1127178"/>
                    <a:pt x="1151890" y="1126520"/>
                    <a:pt x="1153728" y="1126684"/>
                  </a:cubicBezTo>
                  <a:close/>
                  <a:moveTo>
                    <a:pt x="289300" y="1115267"/>
                  </a:moveTo>
                  <a:cubicBezTo>
                    <a:pt x="294024" y="1114764"/>
                    <a:pt x="299157" y="1115527"/>
                    <a:pt x="304705" y="1118024"/>
                  </a:cubicBezTo>
                  <a:cubicBezTo>
                    <a:pt x="325234" y="1127456"/>
                    <a:pt x="329672" y="1148540"/>
                    <a:pt x="318021" y="1167404"/>
                  </a:cubicBezTo>
                  <a:cubicBezTo>
                    <a:pt x="295828" y="1203467"/>
                    <a:pt x="285841" y="1238976"/>
                    <a:pt x="304705" y="1279478"/>
                  </a:cubicBezTo>
                  <a:cubicBezTo>
                    <a:pt x="321905" y="1316097"/>
                    <a:pt x="341324" y="1349941"/>
                    <a:pt x="377942" y="1369915"/>
                  </a:cubicBezTo>
                  <a:cubicBezTo>
                    <a:pt x="381271" y="1371580"/>
                    <a:pt x="383491" y="1373799"/>
                    <a:pt x="387929" y="1377683"/>
                  </a:cubicBezTo>
                  <a:cubicBezTo>
                    <a:pt x="383491" y="1379902"/>
                    <a:pt x="382381" y="1380457"/>
                    <a:pt x="381826" y="1380457"/>
                  </a:cubicBezTo>
                  <a:cubicBezTo>
                    <a:pt x="321350" y="1373799"/>
                    <a:pt x="281957" y="1335516"/>
                    <a:pt x="251997" y="1287801"/>
                  </a:cubicBezTo>
                  <a:cubicBezTo>
                    <a:pt x="221481" y="1238976"/>
                    <a:pt x="229249" y="1188487"/>
                    <a:pt x="257545" y="1141327"/>
                  </a:cubicBezTo>
                  <a:cubicBezTo>
                    <a:pt x="264619" y="1129676"/>
                    <a:pt x="275126" y="1116776"/>
                    <a:pt x="289300" y="1115267"/>
                  </a:cubicBezTo>
                  <a:close/>
                  <a:moveTo>
                    <a:pt x="1541968" y="1020374"/>
                  </a:moveTo>
                  <a:cubicBezTo>
                    <a:pt x="1564716" y="1023703"/>
                    <a:pt x="1570819" y="1040903"/>
                    <a:pt x="1570819" y="1059767"/>
                  </a:cubicBezTo>
                  <a:cubicBezTo>
                    <a:pt x="1570264" y="1076967"/>
                    <a:pt x="1558613" y="1098605"/>
                    <a:pt x="1543077" y="1115804"/>
                  </a:cubicBezTo>
                  <a:cubicBezTo>
                    <a:pt x="1533646" y="1110256"/>
                    <a:pt x="1539194" y="1101379"/>
                    <a:pt x="1538639" y="1094166"/>
                  </a:cubicBezTo>
                  <a:cubicBezTo>
                    <a:pt x="1537529" y="1070863"/>
                    <a:pt x="1536974" y="1075302"/>
                    <a:pt x="1515891" y="1071973"/>
                  </a:cubicBezTo>
                  <a:cubicBezTo>
                    <a:pt x="1500356" y="1069754"/>
                    <a:pt x="1485375" y="1061431"/>
                    <a:pt x="1464846" y="1071418"/>
                  </a:cubicBezTo>
                  <a:cubicBezTo>
                    <a:pt x="1480936" y="1035355"/>
                    <a:pt x="1512007" y="1015936"/>
                    <a:pt x="1541968" y="1020374"/>
                  </a:cubicBezTo>
                  <a:close/>
                  <a:moveTo>
                    <a:pt x="737470" y="985420"/>
                  </a:moveTo>
                  <a:cubicBezTo>
                    <a:pt x="755224" y="985975"/>
                    <a:pt x="772978" y="987084"/>
                    <a:pt x="789623" y="993188"/>
                  </a:cubicBezTo>
                  <a:cubicBezTo>
                    <a:pt x="809597" y="1000955"/>
                    <a:pt x="808487" y="1010387"/>
                    <a:pt x="794617" y="1023148"/>
                  </a:cubicBezTo>
                  <a:cubicBezTo>
                    <a:pt x="786294" y="1030361"/>
                    <a:pt x="776307" y="1034800"/>
                    <a:pt x="765211" y="1037020"/>
                  </a:cubicBezTo>
                  <a:cubicBezTo>
                    <a:pt x="724708" y="1044233"/>
                    <a:pt x="683651" y="1049226"/>
                    <a:pt x="642039" y="1048116"/>
                  </a:cubicBezTo>
                  <a:cubicBezTo>
                    <a:pt x="616517" y="1047561"/>
                    <a:pt x="590995" y="1048671"/>
                    <a:pt x="564919" y="1051445"/>
                  </a:cubicBezTo>
                  <a:cubicBezTo>
                    <a:pt x="534403" y="1054219"/>
                    <a:pt x="516094" y="1069754"/>
                    <a:pt x="500559" y="1092502"/>
                  </a:cubicBezTo>
                  <a:cubicBezTo>
                    <a:pt x="488353" y="1110257"/>
                    <a:pt x="472818" y="1115805"/>
                    <a:pt x="452844" y="1114141"/>
                  </a:cubicBezTo>
                  <a:cubicBezTo>
                    <a:pt x="434534" y="1113031"/>
                    <a:pt x="420109" y="1104154"/>
                    <a:pt x="413451" y="1088064"/>
                  </a:cubicBezTo>
                  <a:cubicBezTo>
                    <a:pt x="406238" y="1070864"/>
                    <a:pt x="418999" y="1058103"/>
                    <a:pt x="431206" y="1048116"/>
                  </a:cubicBezTo>
                  <a:cubicBezTo>
                    <a:pt x="458947" y="1024258"/>
                    <a:pt x="492236" y="1015381"/>
                    <a:pt x="527745" y="1011497"/>
                  </a:cubicBezTo>
                  <a:cubicBezTo>
                    <a:pt x="597653" y="1004284"/>
                    <a:pt x="667561" y="994297"/>
                    <a:pt x="737470" y="985420"/>
                  </a:cubicBezTo>
                  <a:close/>
                  <a:moveTo>
                    <a:pt x="1057049" y="874455"/>
                  </a:moveTo>
                  <a:cubicBezTo>
                    <a:pt x="1075359" y="933821"/>
                    <a:pt x="1129177" y="970995"/>
                    <a:pt x="1151370" y="1027032"/>
                  </a:cubicBezTo>
                  <a:cubicBezTo>
                    <a:pt x="1086456" y="1023148"/>
                    <a:pt x="1052056" y="996517"/>
                    <a:pt x="1032082" y="940479"/>
                  </a:cubicBezTo>
                  <a:cubicBezTo>
                    <a:pt x="1021540" y="910519"/>
                    <a:pt x="1030417" y="891100"/>
                    <a:pt x="1057049" y="874455"/>
                  </a:cubicBezTo>
                  <a:close/>
                  <a:moveTo>
                    <a:pt x="1263999" y="831179"/>
                  </a:moveTo>
                  <a:cubicBezTo>
                    <a:pt x="1296179" y="865023"/>
                    <a:pt x="1320591" y="902752"/>
                    <a:pt x="1318372" y="951576"/>
                  </a:cubicBezTo>
                  <a:cubicBezTo>
                    <a:pt x="1317262" y="971550"/>
                    <a:pt x="1317262" y="997072"/>
                    <a:pt x="1280089" y="1004840"/>
                  </a:cubicBezTo>
                  <a:cubicBezTo>
                    <a:pt x="1298953" y="984866"/>
                    <a:pt x="1301172" y="966557"/>
                    <a:pt x="1298398" y="947138"/>
                  </a:cubicBezTo>
                  <a:cubicBezTo>
                    <a:pt x="1298953" y="941035"/>
                    <a:pt x="1299508" y="935486"/>
                    <a:pt x="1293960" y="931048"/>
                  </a:cubicBezTo>
                  <a:cubicBezTo>
                    <a:pt x="1291740" y="895539"/>
                    <a:pt x="1274541" y="864469"/>
                    <a:pt x="1263999" y="831179"/>
                  </a:cubicBezTo>
                  <a:close/>
                  <a:moveTo>
                    <a:pt x="397361" y="672498"/>
                  </a:moveTo>
                  <a:cubicBezTo>
                    <a:pt x="422883" y="693027"/>
                    <a:pt x="412341" y="757941"/>
                    <a:pt x="389039" y="797889"/>
                  </a:cubicBezTo>
                  <a:cubicBezTo>
                    <a:pt x="360743" y="847268"/>
                    <a:pt x="308589" y="888880"/>
                    <a:pt x="260319" y="872790"/>
                  </a:cubicBezTo>
                  <a:cubicBezTo>
                    <a:pt x="356304" y="838946"/>
                    <a:pt x="406238" y="775141"/>
                    <a:pt x="397361" y="672498"/>
                  </a:cubicBezTo>
                  <a:close/>
                  <a:moveTo>
                    <a:pt x="1676167" y="603839"/>
                  </a:moveTo>
                  <a:cubicBezTo>
                    <a:pt x="1684142" y="604949"/>
                    <a:pt x="1691494" y="609249"/>
                    <a:pt x="1697874" y="617571"/>
                  </a:cubicBezTo>
                  <a:cubicBezTo>
                    <a:pt x="1709525" y="632551"/>
                    <a:pt x="1717293" y="648641"/>
                    <a:pt x="1715073" y="668060"/>
                  </a:cubicBezTo>
                  <a:cubicBezTo>
                    <a:pt x="1713409" y="701905"/>
                    <a:pt x="1698428" y="730756"/>
                    <a:pt x="1676790" y="754614"/>
                  </a:cubicBezTo>
                  <a:cubicBezTo>
                    <a:pt x="1613540" y="823967"/>
                    <a:pt x="1536420" y="870018"/>
                    <a:pt x="1440989" y="879450"/>
                  </a:cubicBezTo>
                  <a:cubicBezTo>
                    <a:pt x="1432112" y="880560"/>
                    <a:pt x="1424345" y="877231"/>
                    <a:pt x="1416577" y="876121"/>
                  </a:cubicBezTo>
                  <a:cubicBezTo>
                    <a:pt x="1406590" y="874456"/>
                    <a:pt x="1390500" y="880005"/>
                    <a:pt x="1390500" y="863915"/>
                  </a:cubicBezTo>
                  <a:cubicBezTo>
                    <a:pt x="1391055" y="851709"/>
                    <a:pt x="1405480" y="849489"/>
                    <a:pt x="1416577" y="848380"/>
                  </a:cubicBezTo>
                  <a:cubicBezTo>
                    <a:pt x="1456524" y="844496"/>
                    <a:pt x="1493143" y="830070"/>
                    <a:pt x="1529207" y="813980"/>
                  </a:cubicBezTo>
                  <a:cubicBezTo>
                    <a:pt x="1566380" y="797336"/>
                    <a:pt x="1595231" y="769594"/>
                    <a:pt x="1620198" y="739079"/>
                  </a:cubicBezTo>
                  <a:cubicBezTo>
                    <a:pt x="1641281" y="713557"/>
                    <a:pt x="1650714" y="682486"/>
                    <a:pt x="1637953" y="648641"/>
                  </a:cubicBezTo>
                  <a:cubicBezTo>
                    <a:pt x="1631849" y="631996"/>
                    <a:pt x="1632959" y="618126"/>
                    <a:pt x="1650714" y="609249"/>
                  </a:cubicBezTo>
                  <a:cubicBezTo>
                    <a:pt x="1659591" y="604810"/>
                    <a:pt x="1668191" y="602729"/>
                    <a:pt x="1676167" y="603839"/>
                  </a:cubicBezTo>
                  <a:close/>
                  <a:moveTo>
                    <a:pt x="850655" y="543779"/>
                  </a:moveTo>
                  <a:cubicBezTo>
                    <a:pt x="876732" y="545443"/>
                    <a:pt x="918344" y="544888"/>
                    <a:pt x="948305" y="578178"/>
                  </a:cubicBezTo>
                  <a:cubicBezTo>
                    <a:pt x="955518" y="585946"/>
                    <a:pt x="965504" y="594268"/>
                    <a:pt x="958292" y="604255"/>
                  </a:cubicBezTo>
                  <a:cubicBezTo>
                    <a:pt x="951079" y="614242"/>
                    <a:pt x="942202" y="602590"/>
                    <a:pt x="934434" y="599816"/>
                  </a:cubicBezTo>
                  <a:cubicBezTo>
                    <a:pt x="886719" y="584281"/>
                    <a:pt x="838448" y="587610"/>
                    <a:pt x="790733" y="598707"/>
                  </a:cubicBezTo>
                  <a:cubicBezTo>
                    <a:pt x="709729" y="617016"/>
                    <a:pt x="637046" y="649751"/>
                    <a:pt x="586557" y="719659"/>
                  </a:cubicBezTo>
                  <a:cubicBezTo>
                    <a:pt x="565474" y="749064"/>
                    <a:pt x="547720" y="780135"/>
                    <a:pt x="544390" y="817308"/>
                  </a:cubicBezTo>
                  <a:cubicBezTo>
                    <a:pt x="543836" y="821192"/>
                    <a:pt x="544945" y="827295"/>
                    <a:pt x="538842" y="828404"/>
                  </a:cubicBezTo>
                  <a:cubicBezTo>
                    <a:pt x="533294" y="829514"/>
                    <a:pt x="530520" y="825076"/>
                    <a:pt x="528301" y="821192"/>
                  </a:cubicBezTo>
                  <a:cubicBezTo>
                    <a:pt x="512211" y="795115"/>
                    <a:pt x="511101" y="766819"/>
                    <a:pt x="521643" y="739078"/>
                  </a:cubicBezTo>
                  <a:cubicBezTo>
                    <a:pt x="553822" y="653634"/>
                    <a:pt x="620957" y="604255"/>
                    <a:pt x="701961" y="571520"/>
                  </a:cubicBezTo>
                  <a:cubicBezTo>
                    <a:pt x="744683" y="554320"/>
                    <a:pt x="789069" y="542114"/>
                    <a:pt x="850655" y="543779"/>
                  </a:cubicBezTo>
                  <a:close/>
                  <a:moveTo>
                    <a:pt x="219262" y="481639"/>
                  </a:moveTo>
                  <a:cubicBezTo>
                    <a:pt x="232578" y="482748"/>
                    <a:pt x="239791" y="489961"/>
                    <a:pt x="242565" y="501057"/>
                  </a:cubicBezTo>
                  <a:cubicBezTo>
                    <a:pt x="245339" y="512154"/>
                    <a:pt x="235907" y="518257"/>
                    <a:pt x="227584" y="519922"/>
                  </a:cubicBezTo>
                  <a:cubicBezTo>
                    <a:pt x="209275" y="526579"/>
                    <a:pt x="190966" y="531573"/>
                    <a:pt x="172102" y="536012"/>
                  </a:cubicBezTo>
                  <a:cubicBezTo>
                    <a:pt x="90542" y="556540"/>
                    <a:pt x="34505" y="628113"/>
                    <a:pt x="49485" y="732976"/>
                  </a:cubicBezTo>
                  <a:cubicBezTo>
                    <a:pt x="52814" y="756278"/>
                    <a:pt x="52814" y="780691"/>
                    <a:pt x="57808" y="803993"/>
                  </a:cubicBezTo>
                  <a:cubicBezTo>
                    <a:pt x="66685" y="849489"/>
                    <a:pt x="79446" y="893320"/>
                    <a:pt x="113290" y="927720"/>
                  </a:cubicBezTo>
                  <a:cubicBezTo>
                    <a:pt x="20079" y="878340"/>
                    <a:pt x="-26526" y="753504"/>
                    <a:pt x="15641" y="648642"/>
                  </a:cubicBezTo>
                  <a:cubicBezTo>
                    <a:pt x="40053" y="588720"/>
                    <a:pt x="72788" y="537676"/>
                    <a:pt x="129935" y="505496"/>
                  </a:cubicBezTo>
                  <a:cubicBezTo>
                    <a:pt x="157121" y="490516"/>
                    <a:pt x="186527" y="478864"/>
                    <a:pt x="219262" y="481639"/>
                  </a:cubicBezTo>
                  <a:close/>
                  <a:moveTo>
                    <a:pt x="1462072" y="378996"/>
                  </a:moveTo>
                  <a:cubicBezTo>
                    <a:pt x="1491478" y="382880"/>
                    <a:pt x="1509787" y="400079"/>
                    <a:pt x="1514781" y="427266"/>
                  </a:cubicBezTo>
                  <a:cubicBezTo>
                    <a:pt x="1519219" y="451123"/>
                    <a:pt x="1505349" y="483858"/>
                    <a:pt x="1485930" y="493845"/>
                  </a:cubicBezTo>
                  <a:cubicBezTo>
                    <a:pt x="1479272" y="497729"/>
                    <a:pt x="1471504" y="501612"/>
                    <a:pt x="1465401" y="497174"/>
                  </a:cubicBezTo>
                  <a:cubicBezTo>
                    <a:pt x="1456524" y="491071"/>
                    <a:pt x="1464846" y="483858"/>
                    <a:pt x="1468175" y="478310"/>
                  </a:cubicBezTo>
                  <a:cubicBezTo>
                    <a:pt x="1488149" y="444465"/>
                    <a:pt x="1488704" y="411731"/>
                    <a:pt x="1462072" y="378996"/>
                  </a:cubicBezTo>
                  <a:close/>
                  <a:moveTo>
                    <a:pt x="476147" y="280237"/>
                  </a:moveTo>
                  <a:cubicBezTo>
                    <a:pt x="485580" y="278017"/>
                    <a:pt x="492238" y="278017"/>
                    <a:pt x="500005" y="282456"/>
                  </a:cubicBezTo>
                  <a:cubicBezTo>
                    <a:pt x="510547" y="288004"/>
                    <a:pt x="515540" y="294662"/>
                    <a:pt x="501115" y="301320"/>
                  </a:cubicBezTo>
                  <a:cubicBezTo>
                    <a:pt x="441193" y="328507"/>
                    <a:pt x="431761" y="376223"/>
                    <a:pt x="443967" y="434479"/>
                  </a:cubicBezTo>
                  <a:cubicBezTo>
                    <a:pt x="446186" y="446131"/>
                    <a:pt x="445631" y="458337"/>
                    <a:pt x="447296" y="469988"/>
                  </a:cubicBezTo>
                  <a:cubicBezTo>
                    <a:pt x="448960" y="478311"/>
                    <a:pt x="454508" y="487188"/>
                    <a:pt x="443967" y="491626"/>
                  </a:cubicBezTo>
                  <a:cubicBezTo>
                    <a:pt x="434535" y="494955"/>
                    <a:pt x="428432" y="486078"/>
                    <a:pt x="423438" y="479975"/>
                  </a:cubicBezTo>
                  <a:cubicBezTo>
                    <a:pt x="404574" y="455563"/>
                    <a:pt x="397361" y="427821"/>
                    <a:pt x="400136" y="400635"/>
                  </a:cubicBezTo>
                  <a:cubicBezTo>
                    <a:pt x="400136" y="332945"/>
                    <a:pt x="425658" y="294107"/>
                    <a:pt x="476147" y="280237"/>
                  </a:cubicBezTo>
                  <a:close/>
                  <a:moveTo>
                    <a:pt x="1249019" y="243063"/>
                  </a:moveTo>
                  <a:cubicBezTo>
                    <a:pt x="1260116" y="244173"/>
                    <a:pt x="1271212" y="243618"/>
                    <a:pt x="1281754" y="246392"/>
                  </a:cubicBezTo>
                  <a:cubicBezTo>
                    <a:pt x="1289522" y="248056"/>
                    <a:pt x="1300063" y="251385"/>
                    <a:pt x="1297289" y="262482"/>
                  </a:cubicBezTo>
                  <a:cubicBezTo>
                    <a:pt x="1295070" y="270804"/>
                    <a:pt x="1286748" y="270804"/>
                    <a:pt x="1278980" y="271359"/>
                  </a:cubicBezTo>
                  <a:cubicBezTo>
                    <a:pt x="1235704" y="273578"/>
                    <a:pt x="1195756" y="284120"/>
                    <a:pt x="1160247" y="310197"/>
                  </a:cubicBezTo>
                  <a:cubicBezTo>
                    <a:pt x="1139719" y="325177"/>
                    <a:pt x="1123074" y="344041"/>
                    <a:pt x="1111978" y="366234"/>
                  </a:cubicBezTo>
                  <a:cubicBezTo>
                    <a:pt x="1093113" y="402854"/>
                    <a:pt x="1106984" y="445021"/>
                    <a:pt x="1144712" y="473317"/>
                  </a:cubicBezTo>
                  <a:cubicBezTo>
                    <a:pt x="1167460" y="490516"/>
                    <a:pt x="1191318" y="506051"/>
                    <a:pt x="1190763" y="539896"/>
                  </a:cubicBezTo>
                  <a:cubicBezTo>
                    <a:pt x="1190208" y="545999"/>
                    <a:pt x="1196866" y="552657"/>
                    <a:pt x="1201304" y="558760"/>
                  </a:cubicBezTo>
                  <a:cubicBezTo>
                    <a:pt x="1205743" y="564308"/>
                    <a:pt x="1213511" y="569856"/>
                    <a:pt x="1207962" y="577624"/>
                  </a:cubicBezTo>
                  <a:cubicBezTo>
                    <a:pt x="1203524" y="584837"/>
                    <a:pt x="1194646" y="582063"/>
                    <a:pt x="1187434" y="581508"/>
                  </a:cubicBezTo>
                  <a:cubicBezTo>
                    <a:pt x="1123629" y="574850"/>
                    <a:pt x="1035411" y="493290"/>
                    <a:pt x="1029863" y="432260"/>
                  </a:cubicBezTo>
                  <a:cubicBezTo>
                    <a:pt x="1026534" y="401744"/>
                    <a:pt x="1039850" y="374003"/>
                    <a:pt x="1058714" y="348480"/>
                  </a:cubicBezTo>
                  <a:cubicBezTo>
                    <a:pt x="1078133" y="321848"/>
                    <a:pt x="1106429" y="305758"/>
                    <a:pt x="1127513" y="281901"/>
                  </a:cubicBezTo>
                  <a:cubicBezTo>
                    <a:pt x="1164686" y="259153"/>
                    <a:pt x="1205188" y="245837"/>
                    <a:pt x="1249019" y="243063"/>
                  </a:cubicBezTo>
                  <a:close/>
                  <a:moveTo>
                    <a:pt x="953297" y="182032"/>
                  </a:moveTo>
                  <a:cubicBezTo>
                    <a:pt x="968278" y="224199"/>
                    <a:pt x="936652" y="266367"/>
                    <a:pt x="878950" y="286895"/>
                  </a:cubicBezTo>
                  <a:cubicBezTo>
                    <a:pt x="905027" y="252496"/>
                    <a:pt x="938872" y="226418"/>
                    <a:pt x="953297" y="182032"/>
                  </a:cubicBezTo>
                  <a:close/>
                  <a:moveTo>
                    <a:pt x="748568" y="50"/>
                  </a:moveTo>
                  <a:cubicBezTo>
                    <a:pt x="753561" y="50"/>
                    <a:pt x="758554" y="1714"/>
                    <a:pt x="764657" y="2824"/>
                  </a:cubicBezTo>
                  <a:cubicBezTo>
                    <a:pt x="760219" y="13365"/>
                    <a:pt x="753006" y="10036"/>
                    <a:pt x="747458" y="11146"/>
                  </a:cubicBezTo>
                  <a:cubicBezTo>
                    <a:pt x="727484" y="15030"/>
                    <a:pt x="708619" y="19468"/>
                    <a:pt x="695858" y="38887"/>
                  </a:cubicBezTo>
                  <a:cubicBezTo>
                    <a:pt x="688090" y="51094"/>
                    <a:pt x="673110" y="57197"/>
                    <a:pt x="660349" y="64409"/>
                  </a:cubicBezTo>
                  <a:cubicBezTo>
                    <a:pt x="593215" y="100473"/>
                    <a:pt x="577125" y="187582"/>
                    <a:pt x="595434" y="244729"/>
                  </a:cubicBezTo>
                  <a:cubicBezTo>
                    <a:pt x="599318" y="258045"/>
                    <a:pt x="609305" y="268032"/>
                    <a:pt x="618183" y="279128"/>
                  </a:cubicBezTo>
                  <a:cubicBezTo>
                    <a:pt x="558816" y="242509"/>
                    <a:pt x="543281" y="189246"/>
                    <a:pt x="567138" y="125995"/>
                  </a:cubicBezTo>
                  <a:cubicBezTo>
                    <a:pt x="600983" y="37778"/>
                    <a:pt x="689200" y="-1615"/>
                    <a:pt x="748568" y="50"/>
                  </a:cubicBezTo>
                  <a:close/>
                </a:path>
              </a:pathLst>
            </a:custGeom>
            <a:solidFill>
              <a:srgbClr val="F34E34"/>
            </a:solidFill>
            <a:ln w="5542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</p:grpSp>
      <p:grpSp>
        <p:nvGrpSpPr>
          <p:cNvPr id="1652" name="Group 1651">
            <a:extLst>
              <a:ext uri="{FF2B5EF4-FFF2-40B4-BE49-F238E27FC236}">
                <a16:creationId xmlns:a16="http://schemas.microsoft.com/office/drawing/2014/main" id="{40C3C54A-99B6-477A-AC08-2426DA90DA17}"/>
              </a:ext>
            </a:extLst>
          </p:cNvPr>
          <p:cNvGrpSpPr/>
          <p:nvPr/>
        </p:nvGrpSpPr>
        <p:grpSpPr>
          <a:xfrm>
            <a:off x="8647970" y="2122589"/>
            <a:ext cx="1874100" cy="1930794"/>
            <a:chOff x="7929939" y="1996385"/>
            <a:chExt cx="1874100" cy="1930794"/>
          </a:xfrm>
        </p:grpSpPr>
        <p:sp>
          <p:nvSpPr>
            <p:cNvPr id="1653" name="Freeform: Shape 1652">
              <a:extLst>
                <a:ext uri="{FF2B5EF4-FFF2-40B4-BE49-F238E27FC236}">
                  <a16:creationId xmlns:a16="http://schemas.microsoft.com/office/drawing/2014/main" id="{70E28CAA-99D4-42DA-B2D8-C891BB0D43BB}"/>
                </a:ext>
              </a:extLst>
            </p:cNvPr>
            <p:cNvSpPr/>
            <p:nvPr/>
          </p:nvSpPr>
          <p:spPr>
            <a:xfrm>
              <a:off x="9365726" y="2908980"/>
              <a:ext cx="438313" cy="388378"/>
            </a:xfrm>
            <a:custGeom>
              <a:avLst/>
              <a:gdLst>
                <a:gd name="connsiteX0" fmla="*/ 422222 w 438312"/>
                <a:gd name="connsiteY0" fmla="*/ 207299 h 388378"/>
                <a:gd name="connsiteX1" fmla="*/ 401694 w 438312"/>
                <a:gd name="connsiteY1" fmla="*/ 198977 h 388378"/>
                <a:gd name="connsiteX2" fmla="*/ 348430 w 438312"/>
                <a:gd name="connsiteY2" fmla="*/ 186216 h 388378"/>
                <a:gd name="connsiteX3" fmla="*/ 329567 w 438312"/>
                <a:gd name="connsiteY3" fmla="*/ 171791 h 388378"/>
                <a:gd name="connsiteX4" fmla="*/ 342882 w 438312"/>
                <a:gd name="connsiteY4" fmla="*/ 159030 h 388378"/>
                <a:gd name="connsiteX5" fmla="*/ 343437 w 438312"/>
                <a:gd name="connsiteY5" fmla="*/ 125740 h 388378"/>
                <a:gd name="connsiteX6" fmla="*/ 340663 w 438312"/>
                <a:gd name="connsiteY6" fmla="*/ 94115 h 388378"/>
                <a:gd name="connsiteX7" fmla="*/ 370623 w 438312"/>
                <a:gd name="connsiteY7" fmla="*/ 65264 h 388378"/>
                <a:gd name="connsiteX8" fmla="*/ 363411 w 438312"/>
                <a:gd name="connsiteY8" fmla="*/ 48619 h 388378"/>
                <a:gd name="connsiteX9" fmla="*/ 310148 w 438312"/>
                <a:gd name="connsiteY9" fmla="*/ 58051 h 388378"/>
                <a:gd name="connsiteX10" fmla="*/ 316806 w 438312"/>
                <a:gd name="connsiteY10" fmla="*/ 49174 h 388378"/>
                <a:gd name="connsiteX11" fmla="*/ 326237 w 438312"/>
                <a:gd name="connsiteY11" fmla="*/ 26981 h 388378"/>
                <a:gd name="connsiteX12" fmla="*/ 304600 w 438312"/>
                <a:gd name="connsiteY12" fmla="*/ 30865 h 388378"/>
                <a:gd name="connsiteX13" fmla="*/ 262432 w 438312"/>
                <a:gd name="connsiteY13" fmla="*/ 44735 h 388378"/>
                <a:gd name="connsiteX14" fmla="*/ 263542 w 438312"/>
                <a:gd name="connsiteY14" fmla="*/ 30865 h 388378"/>
                <a:gd name="connsiteX15" fmla="*/ 253555 w 438312"/>
                <a:gd name="connsiteY15" fmla="*/ 1459 h 388378"/>
                <a:gd name="connsiteX16" fmla="*/ 231917 w 438312"/>
                <a:gd name="connsiteY16" fmla="*/ 19213 h 388378"/>
                <a:gd name="connsiteX17" fmla="*/ 115403 w 438312"/>
                <a:gd name="connsiteY17" fmla="*/ 49174 h 388378"/>
                <a:gd name="connsiteX18" fmla="*/ 174770 w 438312"/>
                <a:gd name="connsiteY18" fmla="*/ 51393 h 388378"/>
                <a:gd name="connsiteX19" fmla="*/ 111520 w 438312"/>
                <a:gd name="connsiteY19" fmla="*/ 36968 h 388378"/>
                <a:gd name="connsiteX20" fmla="*/ 73237 w 438312"/>
                <a:gd name="connsiteY20" fmla="*/ 66374 h 388378"/>
                <a:gd name="connsiteX21" fmla="*/ 12761 w 438312"/>
                <a:gd name="connsiteY21" fmla="*/ 97444 h 388378"/>
                <a:gd name="connsiteX22" fmla="*/ 0 w 438312"/>
                <a:gd name="connsiteY22" fmla="*/ 106321 h 388378"/>
                <a:gd name="connsiteX23" fmla="*/ 8322 w 438312"/>
                <a:gd name="connsiteY23" fmla="*/ 111315 h 388378"/>
                <a:gd name="connsiteX24" fmla="*/ 8322 w 438312"/>
                <a:gd name="connsiteY24" fmla="*/ 111315 h 388378"/>
                <a:gd name="connsiteX25" fmla="*/ 62695 w 438312"/>
                <a:gd name="connsiteY25" fmla="*/ 110760 h 388378"/>
                <a:gd name="connsiteX26" fmla="*/ 62695 w 438312"/>
                <a:gd name="connsiteY26" fmla="*/ 110760 h 388378"/>
                <a:gd name="connsiteX27" fmla="*/ 63250 w 438312"/>
                <a:gd name="connsiteY27" fmla="*/ 110760 h 388378"/>
                <a:gd name="connsiteX28" fmla="*/ 63250 w 438312"/>
                <a:gd name="connsiteY28" fmla="*/ 110760 h 388378"/>
                <a:gd name="connsiteX29" fmla="*/ 118178 w 438312"/>
                <a:gd name="connsiteY29" fmla="*/ 115198 h 388378"/>
                <a:gd name="connsiteX30" fmla="*/ 144809 w 438312"/>
                <a:gd name="connsiteY30" fmla="*/ 136282 h 388378"/>
                <a:gd name="connsiteX31" fmla="*/ 113185 w 438312"/>
                <a:gd name="connsiteY31" fmla="*/ 146269 h 388378"/>
                <a:gd name="connsiteX32" fmla="*/ 150358 w 438312"/>
                <a:gd name="connsiteY32" fmla="*/ 171791 h 388378"/>
                <a:gd name="connsiteX33" fmla="*/ 163119 w 438312"/>
                <a:gd name="connsiteY33" fmla="*/ 180668 h 388378"/>
                <a:gd name="connsiteX34" fmla="*/ 163119 w 438312"/>
                <a:gd name="connsiteY34" fmla="*/ 180668 h 388378"/>
                <a:gd name="connsiteX35" fmla="*/ 209724 w 438312"/>
                <a:gd name="connsiteY35" fmla="*/ 245583 h 388378"/>
                <a:gd name="connsiteX36" fmla="*/ 125945 w 438312"/>
                <a:gd name="connsiteY36" fmla="*/ 201196 h 388378"/>
                <a:gd name="connsiteX37" fmla="*/ 184757 w 438312"/>
                <a:gd name="connsiteY37" fmla="*/ 265001 h 388378"/>
                <a:gd name="connsiteX38" fmla="*/ 191415 w 438312"/>
                <a:gd name="connsiteY38" fmla="*/ 269995 h 388378"/>
                <a:gd name="connsiteX39" fmla="*/ 241349 w 438312"/>
                <a:gd name="connsiteY39" fmla="*/ 360431 h 388378"/>
                <a:gd name="connsiteX40" fmla="*/ 272419 w 438312"/>
                <a:gd name="connsiteY40" fmla="*/ 392057 h 388378"/>
                <a:gd name="connsiteX41" fmla="*/ 300715 w 438312"/>
                <a:gd name="connsiteY41" fmla="*/ 363206 h 388378"/>
                <a:gd name="connsiteX42" fmla="*/ 307928 w 438312"/>
                <a:gd name="connsiteY42" fmla="*/ 350999 h 388378"/>
                <a:gd name="connsiteX43" fmla="*/ 334560 w 438312"/>
                <a:gd name="connsiteY43" fmla="*/ 326032 h 388378"/>
                <a:gd name="connsiteX44" fmla="*/ 340663 w 438312"/>
                <a:gd name="connsiteY44" fmla="*/ 312716 h 388378"/>
                <a:gd name="connsiteX45" fmla="*/ 353424 w 438312"/>
                <a:gd name="connsiteY45" fmla="*/ 322148 h 388378"/>
                <a:gd name="connsiteX46" fmla="*/ 361192 w 438312"/>
                <a:gd name="connsiteY46" fmla="*/ 337129 h 388378"/>
                <a:gd name="connsiteX47" fmla="*/ 376172 w 438312"/>
                <a:gd name="connsiteY47" fmla="*/ 352664 h 388378"/>
                <a:gd name="connsiteX48" fmla="*/ 390598 w 438312"/>
                <a:gd name="connsiteY48" fmla="*/ 328252 h 388378"/>
                <a:gd name="connsiteX49" fmla="*/ 365630 w 438312"/>
                <a:gd name="connsiteY49" fmla="*/ 289969 h 388378"/>
                <a:gd name="connsiteX50" fmla="*/ 208060 w 438312"/>
                <a:gd name="connsiteY50" fmla="*/ 212293 h 388378"/>
                <a:gd name="connsiteX51" fmla="*/ 317360 w 438312"/>
                <a:gd name="connsiteY51" fmla="*/ 234486 h 388378"/>
                <a:gd name="connsiteX52" fmla="*/ 343992 w 438312"/>
                <a:gd name="connsiteY52" fmla="*/ 230047 h 388378"/>
                <a:gd name="connsiteX53" fmla="*/ 377282 w 438312"/>
                <a:gd name="connsiteY53" fmla="*/ 217841 h 388378"/>
                <a:gd name="connsiteX54" fmla="*/ 408352 w 438312"/>
                <a:gd name="connsiteY54" fmla="*/ 235596 h 388378"/>
                <a:gd name="connsiteX55" fmla="*/ 438867 w 438312"/>
                <a:gd name="connsiteY55" fmla="*/ 234486 h 388378"/>
                <a:gd name="connsiteX56" fmla="*/ 422222 w 438312"/>
                <a:gd name="connsiteY56" fmla="*/ 207299 h 388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</a:cxnLst>
              <a:rect l="l" t="t" r="r" b="b"/>
              <a:pathLst>
                <a:path w="438312" h="388378">
                  <a:moveTo>
                    <a:pt x="422222" y="207299"/>
                  </a:moveTo>
                  <a:cubicBezTo>
                    <a:pt x="415565" y="203971"/>
                    <a:pt x="408906" y="201751"/>
                    <a:pt x="401694" y="198977"/>
                  </a:cubicBezTo>
                  <a:cubicBezTo>
                    <a:pt x="384494" y="191764"/>
                    <a:pt x="366740" y="188990"/>
                    <a:pt x="348430" y="186216"/>
                  </a:cubicBezTo>
                  <a:cubicBezTo>
                    <a:pt x="340663" y="185106"/>
                    <a:pt x="331786" y="181778"/>
                    <a:pt x="329567" y="171791"/>
                  </a:cubicBezTo>
                  <a:cubicBezTo>
                    <a:pt x="327347" y="160694"/>
                    <a:pt x="339553" y="163468"/>
                    <a:pt x="342882" y="159030"/>
                  </a:cubicBezTo>
                  <a:cubicBezTo>
                    <a:pt x="351204" y="149043"/>
                    <a:pt x="366740" y="137946"/>
                    <a:pt x="343437" y="125740"/>
                  </a:cubicBezTo>
                  <a:cubicBezTo>
                    <a:pt x="328457" y="117973"/>
                    <a:pt x="315141" y="108540"/>
                    <a:pt x="340663" y="94115"/>
                  </a:cubicBezTo>
                  <a:cubicBezTo>
                    <a:pt x="352315" y="87457"/>
                    <a:pt x="361192" y="75251"/>
                    <a:pt x="370623" y="65264"/>
                  </a:cubicBezTo>
                  <a:cubicBezTo>
                    <a:pt x="380610" y="54722"/>
                    <a:pt x="377282" y="49729"/>
                    <a:pt x="363411" y="48619"/>
                  </a:cubicBezTo>
                  <a:cubicBezTo>
                    <a:pt x="345101" y="46955"/>
                    <a:pt x="327347" y="50839"/>
                    <a:pt x="310148" y="58051"/>
                  </a:cubicBezTo>
                  <a:cubicBezTo>
                    <a:pt x="311812" y="53613"/>
                    <a:pt x="314031" y="50839"/>
                    <a:pt x="316806" y="49174"/>
                  </a:cubicBezTo>
                  <a:cubicBezTo>
                    <a:pt x="326237" y="44181"/>
                    <a:pt x="332341" y="35303"/>
                    <a:pt x="326237" y="26981"/>
                  </a:cubicBezTo>
                  <a:cubicBezTo>
                    <a:pt x="319580" y="17549"/>
                    <a:pt x="311812" y="28091"/>
                    <a:pt x="304600" y="30865"/>
                  </a:cubicBezTo>
                  <a:cubicBezTo>
                    <a:pt x="291284" y="35858"/>
                    <a:pt x="279632" y="45845"/>
                    <a:pt x="262432" y="44735"/>
                  </a:cubicBezTo>
                  <a:cubicBezTo>
                    <a:pt x="262432" y="39742"/>
                    <a:pt x="261878" y="34749"/>
                    <a:pt x="263542" y="30865"/>
                  </a:cubicBezTo>
                  <a:cubicBezTo>
                    <a:pt x="270200" y="17549"/>
                    <a:pt x="266871" y="6452"/>
                    <a:pt x="253555" y="1459"/>
                  </a:cubicBezTo>
                  <a:cubicBezTo>
                    <a:pt x="237465" y="-4644"/>
                    <a:pt x="236356" y="9781"/>
                    <a:pt x="231917" y="19213"/>
                  </a:cubicBezTo>
                  <a:cubicBezTo>
                    <a:pt x="208614" y="66928"/>
                    <a:pt x="167002" y="73032"/>
                    <a:pt x="115403" y="49174"/>
                  </a:cubicBezTo>
                  <a:cubicBezTo>
                    <a:pt x="136487" y="50284"/>
                    <a:pt x="154241" y="59716"/>
                    <a:pt x="174770" y="51393"/>
                  </a:cubicBezTo>
                  <a:cubicBezTo>
                    <a:pt x="152022" y="45290"/>
                    <a:pt x="130384" y="47510"/>
                    <a:pt x="111520" y="36968"/>
                  </a:cubicBezTo>
                  <a:cubicBezTo>
                    <a:pt x="98759" y="46955"/>
                    <a:pt x="85998" y="56387"/>
                    <a:pt x="73237" y="66374"/>
                  </a:cubicBezTo>
                  <a:cubicBezTo>
                    <a:pt x="54928" y="80244"/>
                    <a:pt x="33290" y="87457"/>
                    <a:pt x="12761" y="97444"/>
                  </a:cubicBezTo>
                  <a:cubicBezTo>
                    <a:pt x="8322" y="100218"/>
                    <a:pt x="3884" y="103547"/>
                    <a:pt x="0" y="106321"/>
                  </a:cubicBezTo>
                  <a:cubicBezTo>
                    <a:pt x="2774" y="107986"/>
                    <a:pt x="5548" y="109650"/>
                    <a:pt x="8322" y="111315"/>
                  </a:cubicBezTo>
                  <a:cubicBezTo>
                    <a:pt x="8322" y="111315"/>
                    <a:pt x="8322" y="111315"/>
                    <a:pt x="8322" y="111315"/>
                  </a:cubicBezTo>
                  <a:cubicBezTo>
                    <a:pt x="26631" y="117973"/>
                    <a:pt x="44941" y="117973"/>
                    <a:pt x="62695" y="110760"/>
                  </a:cubicBezTo>
                  <a:cubicBezTo>
                    <a:pt x="62695" y="110760"/>
                    <a:pt x="62695" y="110760"/>
                    <a:pt x="62695" y="110760"/>
                  </a:cubicBezTo>
                  <a:cubicBezTo>
                    <a:pt x="62695" y="110760"/>
                    <a:pt x="63250" y="110760"/>
                    <a:pt x="63250" y="110760"/>
                  </a:cubicBezTo>
                  <a:cubicBezTo>
                    <a:pt x="63250" y="110760"/>
                    <a:pt x="63250" y="110760"/>
                    <a:pt x="63250" y="110760"/>
                  </a:cubicBezTo>
                  <a:cubicBezTo>
                    <a:pt x="81559" y="111315"/>
                    <a:pt x="99869" y="109650"/>
                    <a:pt x="118178" y="115198"/>
                  </a:cubicBezTo>
                  <a:cubicBezTo>
                    <a:pt x="127610" y="120747"/>
                    <a:pt x="139261" y="124630"/>
                    <a:pt x="144809" y="136282"/>
                  </a:cubicBezTo>
                  <a:cubicBezTo>
                    <a:pt x="133713" y="139611"/>
                    <a:pt x="124281" y="142940"/>
                    <a:pt x="113185" y="146269"/>
                  </a:cubicBezTo>
                  <a:cubicBezTo>
                    <a:pt x="124281" y="160139"/>
                    <a:pt x="136487" y="167352"/>
                    <a:pt x="150358" y="171791"/>
                  </a:cubicBezTo>
                  <a:cubicBezTo>
                    <a:pt x="154797" y="174565"/>
                    <a:pt x="158680" y="177894"/>
                    <a:pt x="163119" y="180668"/>
                  </a:cubicBezTo>
                  <a:cubicBezTo>
                    <a:pt x="163119" y="180668"/>
                    <a:pt x="163119" y="180668"/>
                    <a:pt x="163119" y="180668"/>
                  </a:cubicBezTo>
                  <a:cubicBezTo>
                    <a:pt x="186976" y="195648"/>
                    <a:pt x="205840" y="214512"/>
                    <a:pt x="209724" y="245583"/>
                  </a:cubicBezTo>
                  <a:cubicBezTo>
                    <a:pt x="183647" y="229492"/>
                    <a:pt x="163674" y="204525"/>
                    <a:pt x="125945" y="201196"/>
                  </a:cubicBezTo>
                  <a:cubicBezTo>
                    <a:pt x="151467" y="221725"/>
                    <a:pt x="172551" y="239479"/>
                    <a:pt x="184757" y="265001"/>
                  </a:cubicBezTo>
                  <a:cubicBezTo>
                    <a:pt x="186976" y="266666"/>
                    <a:pt x="189196" y="267776"/>
                    <a:pt x="191415" y="269995"/>
                  </a:cubicBezTo>
                  <a:cubicBezTo>
                    <a:pt x="218602" y="294407"/>
                    <a:pt x="231917" y="326032"/>
                    <a:pt x="241349" y="360431"/>
                  </a:cubicBezTo>
                  <a:cubicBezTo>
                    <a:pt x="245233" y="375412"/>
                    <a:pt x="254110" y="390947"/>
                    <a:pt x="272419" y="392057"/>
                  </a:cubicBezTo>
                  <a:cubicBezTo>
                    <a:pt x="290729" y="393166"/>
                    <a:pt x="296277" y="377076"/>
                    <a:pt x="300715" y="363206"/>
                  </a:cubicBezTo>
                  <a:cubicBezTo>
                    <a:pt x="302380" y="358212"/>
                    <a:pt x="302380" y="348225"/>
                    <a:pt x="307928" y="350999"/>
                  </a:cubicBezTo>
                  <a:cubicBezTo>
                    <a:pt x="340108" y="365980"/>
                    <a:pt x="332341" y="341567"/>
                    <a:pt x="334560" y="326032"/>
                  </a:cubicBezTo>
                  <a:cubicBezTo>
                    <a:pt x="335115" y="321039"/>
                    <a:pt x="333450" y="313826"/>
                    <a:pt x="340663" y="312716"/>
                  </a:cubicBezTo>
                  <a:cubicBezTo>
                    <a:pt x="346766" y="311607"/>
                    <a:pt x="350095" y="317710"/>
                    <a:pt x="353424" y="322148"/>
                  </a:cubicBezTo>
                  <a:cubicBezTo>
                    <a:pt x="356753" y="326587"/>
                    <a:pt x="358972" y="331581"/>
                    <a:pt x="361192" y="337129"/>
                  </a:cubicBezTo>
                  <a:cubicBezTo>
                    <a:pt x="363966" y="344896"/>
                    <a:pt x="364520" y="355993"/>
                    <a:pt x="376172" y="352664"/>
                  </a:cubicBezTo>
                  <a:cubicBezTo>
                    <a:pt x="386713" y="349335"/>
                    <a:pt x="391152" y="339903"/>
                    <a:pt x="390598" y="328252"/>
                  </a:cubicBezTo>
                  <a:cubicBezTo>
                    <a:pt x="388933" y="311052"/>
                    <a:pt x="378391" y="299955"/>
                    <a:pt x="365630" y="289969"/>
                  </a:cubicBezTo>
                  <a:cubicBezTo>
                    <a:pt x="320134" y="253905"/>
                    <a:pt x="268536" y="229492"/>
                    <a:pt x="208060" y="212293"/>
                  </a:cubicBezTo>
                  <a:cubicBezTo>
                    <a:pt x="251336" y="205635"/>
                    <a:pt x="283516" y="222280"/>
                    <a:pt x="317360" y="234486"/>
                  </a:cubicBezTo>
                  <a:cubicBezTo>
                    <a:pt x="326793" y="237815"/>
                    <a:pt x="340663" y="247802"/>
                    <a:pt x="343992" y="230047"/>
                  </a:cubicBezTo>
                  <a:cubicBezTo>
                    <a:pt x="348986" y="203971"/>
                    <a:pt x="361746" y="210074"/>
                    <a:pt x="377282" y="217841"/>
                  </a:cubicBezTo>
                  <a:cubicBezTo>
                    <a:pt x="387824" y="223389"/>
                    <a:pt x="397810" y="230047"/>
                    <a:pt x="408352" y="235596"/>
                  </a:cubicBezTo>
                  <a:cubicBezTo>
                    <a:pt x="418894" y="241144"/>
                    <a:pt x="430545" y="251131"/>
                    <a:pt x="438867" y="234486"/>
                  </a:cubicBezTo>
                  <a:cubicBezTo>
                    <a:pt x="444970" y="220061"/>
                    <a:pt x="433874" y="212848"/>
                    <a:pt x="422222" y="207299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 w="554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1654" name="Graphic 116">
              <a:extLst>
                <a:ext uri="{FF2B5EF4-FFF2-40B4-BE49-F238E27FC236}">
                  <a16:creationId xmlns:a16="http://schemas.microsoft.com/office/drawing/2014/main" id="{0AB03BAF-3B86-466E-9552-3CAE03F8A7EA}"/>
                </a:ext>
              </a:extLst>
            </p:cNvPr>
            <p:cNvGrpSpPr/>
            <p:nvPr/>
          </p:nvGrpSpPr>
          <p:grpSpPr>
            <a:xfrm>
              <a:off x="9365726" y="2974244"/>
              <a:ext cx="266316" cy="122062"/>
              <a:chOff x="6724511" y="1771434"/>
              <a:chExt cx="266316" cy="122062"/>
            </a:xfrm>
            <a:solidFill>
              <a:schemeClr val="tx1">
                <a:lumMod val="65000"/>
                <a:lumOff val="35000"/>
              </a:schemeClr>
            </a:solidFill>
          </p:grpSpPr>
          <p:sp>
            <p:nvSpPr>
              <p:cNvPr id="1659" name="Freeform: Shape 1658">
                <a:extLst>
                  <a:ext uri="{FF2B5EF4-FFF2-40B4-BE49-F238E27FC236}">
                    <a16:creationId xmlns:a16="http://schemas.microsoft.com/office/drawing/2014/main" id="{E3A0BB24-FF25-409A-83BE-8BFC1D8A93B7}"/>
                  </a:ext>
                </a:extLst>
              </p:cNvPr>
              <p:cNvSpPr/>
              <p:nvPr/>
            </p:nvSpPr>
            <p:spPr>
              <a:xfrm>
                <a:off x="6724511" y="1771434"/>
                <a:ext cx="160900" cy="44386"/>
              </a:xfrm>
              <a:custGeom>
                <a:avLst/>
                <a:gdLst>
                  <a:gd name="connsiteX0" fmla="*/ 164783 w 160899"/>
                  <a:gd name="connsiteY0" fmla="*/ 33844 h 44386"/>
                  <a:gd name="connsiteX1" fmla="*/ 145364 w 160899"/>
                  <a:gd name="connsiteY1" fmla="*/ 15535 h 44386"/>
                  <a:gd name="connsiteX2" fmla="*/ 73237 w 160899"/>
                  <a:gd name="connsiteY2" fmla="*/ 0 h 44386"/>
                  <a:gd name="connsiteX3" fmla="*/ 12761 w 160899"/>
                  <a:gd name="connsiteY3" fmla="*/ 31070 h 44386"/>
                  <a:gd name="connsiteX4" fmla="*/ 0 w 160899"/>
                  <a:gd name="connsiteY4" fmla="*/ 39947 h 44386"/>
                  <a:gd name="connsiteX5" fmla="*/ 8322 w 160899"/>
                  <a:gd name="connsiteY5" fmla="*/ 44941 h 44386"/>
                  <a:gd name="connsiteX6" fmla="*/ 62695 w 160899"/>
                  <a:gd name="connsiteY6" fmla="*/ 44386 h 44386"/>
                  <a:gd name="connsiteX7" fmla="*/ 63250 w 160899"/>
                  <a:gd name="connsiteY7" fmla="*/ 44386 h 44386"/>
                  <a:gd name="connsiteX8" fmla="*/ 63250 w 160899"/>
                  <a:gd name="connsiteY8" fmla="*/ 44386 h 44386"/>
                  <a:gd name="connsiteX9" fmla="*/ 118178 w 160899"/>
                  <a:gd name="connsiteY9" fmla="*/ 48825 h 44386"/>
                  <a:gd name="connsiteX10" fmla="*/ 144255 w 160899"/>
                  <a:gd name="connsiteY10" fmla="*/ 43276 h 44386"/>
                  <a:gd name="connsiteX11" fmla="*/ 164783 w 160899"/>
                  <a:gd name="connsiteY11" fmla="*/ 33844 h 443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60899" h="44386">
                    <a:moveTo>
                      <a:pt x="164783" y="33844"/>
                    </a:moveTo>
                    <a:cubicBezTo>
                      <a:pt x="164783" y="23303"/>
                      <a:pt x="158680" y="17199"/>
                      <a:pt x="145364" y="15535"/>
                    </a:cubicBezTo>
                    <a:cubicBezTo>
                      <a:pt x="120952" y="12761"/>
                      <a:pt x="96540" y="9432"/>
                      <a:pt x="73237" y="0"/>
                    </a:cubicBezTo>
                    <a:cubicBezTo>
                      <a:pt x="54928" y="13871"/>
                      <a:pt x="33290" y="21083"/>
                      <a:pt x="12761" y="31070"/>
                    </a:cubicBezTo>
                    <a:cubicBezTo>
                      <a:pt x="8322" y="33844"/>
                      <a:pt x="3884" y="37173"/>
                      <a:pt x="0" y="39947"/>
                    </a:cubicBezTo>
                    <a:cubicBezTo>
                      <a:pt x="2774" y="41612"/>
                      <a:pt x="5548" y="43276"/>
                      <a:pt x="8322" y="44941"/>
                    </a:cubicBezTo>
                    <a:cubicBezTo>
                      <a:pt x="26631" y="47160"/>
                      <a:pt x="44941" y="48270"/>
                      <a:pt x="62695" y="44386"/>
                    </a:cubicBezTo>
                    <a:cubicBezTo>
                      <a:pt x="62695" y="44386"/>
                      <a:pt x="63250" y="44386"/>
                      <a:pt x="63250" y="44386"/>
                    </a:cubicBezTo>
                    <a:cubicBezTo>
                      <a:pt x="63250" y="44386"/>
                      <a:pt x="63250" y="44386"/>
                      <a:pt x="63250" y="44386"/>
                    </a:cubicBezTo>
                    <a:cubicBezTo>
                      <a:pt x="81559" y="44941"/>
                      <a:pt x="99869" y="43276"/>
                      <a:pt x="118178" y="48825"/>
                    </a:cubicBezTo>
                    <a:cubicBezTo>
                      <a:pt x="125391" y="40502"/>
                      <a:pt x="135378" y="45496"/>
                      <a:pt x="144255" y="43276"/>
                    </a:cubicBezTo>
                    <a:cubicBezTo>
                      <a:pt x="151467" y="41612"/>
                      <a:pt x="164783" y="49934"/>
                      <a:pt x="164783" y="33844"/>
                    </a:cubicBezTo>
                    <a:close/>
                  </a:path>
                </a:pathLst>
              </a:custGeom>
              <a:grpFill/>
              <a:ln w="554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660" name="Freeform: Shape 1659">
                <a:extLst>
                  <a:ext uri="{FF2B5EF4-FFF2-40B4-BE49-F238E27FC236}">
                    <a16:creationId xmlns:a16="http://schemas.microsoft.com/office/drawing/2014/main" id="{6F69B54C-A835-4F6E-9E4E-2317DDF5AF8F}"/>
                  </a:ext>
                </a:extLst>
              </p:cNvPr>
              <p:cNvSpPr/>
              <p:nvPr/>
            </p:nvSpPr>
            <p:spPr>
              <a:xfrm>
                <a:off x="6874868" y="1869707"/>
                <a:ext cx="116513" cy="22193"/>
              </a:xfrm>
              <a:custGeom>
                <a:avLst/>
                <a:gdLst>
                  <a:gd name="connsiteX0" fmla="*/ 0 w 116513"/>
                  <a:gd name="connsiteY0" fmla="*/ 6589 h 22193"/>
                  <a:gd name="connsiteX1" fmla="*/ 12761 w 116513"/>
                  <a:gd name="connsiteY1" fmla="*/ 15466 h 22193"/>
                  <a:gd name="connsiteX2" fmla="*/ 118733 w 116513"/>
                  <a:gd name="connsiteY2" fmla="*/ 23788 h 22193"/>
                  <a:gd name="connsiteX3" fmla="*/ 0 w 116513"/>
                  <a:gd name="connsiteY3" fmla="*/ 6589 h 221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513" h="22193">
                    <a:moveTo>
                      <a:pt x="0" y="6589"/>
                    </a:moveTo>
                    <a:cubicBezTo>
                      <a:pt x="4439" y="9363"/>
                      <a:pt x="8322" y="12692"/>
                      <a:pt x="12761" y="15466"/>
                    </a:cubicBezTo>
                    <a:cubicBezTo>
                      <a:pt x="48270" y="14356"/>
                      <a:pt x="83224" y="23233"/>
                      <a:pt x="118733" y="23788"/>
                    </a:cubicBezTo>
                    <a:cubicBezTo>
                      <a:pt x="80450" y="8253"/>
                      <a:pt x="42721" y="-10056"/>
                      <a:pt x="0" y="6589"/>
                    </a:cubicBezTo>
                    <a:close/>
                  </a:path>
                </a:pathLst>
              </a:custGeom>
              <a:grpFill/>
              <a:ln w="554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1655" name="Freeform: Shape 1654">
              <a:extLst>
                <a:ext uri="{FF2B5EF4-FFF2-40B4-BE49-F238E27FC236}">
                  <a16:creationId xmlns:a16="http://schemas.microsoft.com/office/drawing/2014/main" id="{E027D310-D304-4D43-B3EF-27602D38C6C5}"/>
                </a:ext>
              </a:extLst>
            </p:cNvPr>
            <p:cNvSpPr/>
            <p:nvPr/>
          </p:nvSpPr>
          <p:spPr>
            <a:xfrm>
              <a:off x="7929939" y="1996385"/>
              <a:ext cx="1753250" cy="1930794"/>
            </a:xfrm>
            <a:custGeom>
              <a:avLst/>
              <a:gdLst>
                <a:gd name="connsiteX0" fmla="*/ 1724851 w 1753250"/>
                <a:gd name="connsiteY0" fmla="*/ 495715 h 1930794"/>
                <a:gd name="connsiteX1" fmla="*/ 1420252 w 1753250"/>
                <a:gd name="connsiteY1" fmla="*/ 297087 h 1930794"/>
                <a:gd name="connsiteX2" fmla="*/ 1223289 w 1753250"/>
                <a:gd name="connsiteY2" fmla="*/ 327603 h 1930794"/>
                <a:gd name="connsiteX3" fmla="*/ 1165587 w 1753250"/>
                <a:gd name="connsiteY3" fmla="*/ 393072 h 1930794"/>
                <a:gd name="connsiteX4" fmla="*/ 1081808 w 1753250"/>
                <a:gd name="connsiteY4" fmla="*/ 283217 h 1930794"/>
                <a:gd name="connsiteX5" fmla="*/ 1029654 w 1753250"/>
                <a:gd name="connsiteY5" fmla="*/ 187232 h 1930794"/>
                <a:gd name="connsiteX6" fmla="*/ 1005797 w 1753250"/>
                <a:gd name="connsiteY6" fmla="*/ 82370 h 1930794"/>
                <a:gd name="connsiteX7" fmla="*/ 790524 w 1753250"/>
                <a:gd name="connsiteY7" fmla="*/ 45196 h 1930794"/>
                <a:gd name="connsiteX8" fmla="*/ 740035 w 1753250"/>
                <a:gd name="connsiteY8" fmla="*/ 262688 h 1930794"/>
                <a:gd name="connsiteX9" fmla="*/ 766112 w 1753250"/>
                <a:gd name="connsiteY9" fmla="*/ 374763 h 1930794"/>
                <a:gd name="connsiteX10" fmla="*/ 755570 w 1753250"/>
                <a:gd name="connsiteY10" fmla="*/ 367550 h 1930794"/>
                <a:gd name="connsiteX11" fmla="*/ 286188 w 1753250"/>
                <a:gd name="connsiteY11" fmla="*/ 301526 h 1930794"/>
                <a:gd name="connsiteX12" fmla="*/ 186319 w 1753250"/>
                <a:gd name="connsiteY12" fmla="*/ 438013 h 1930794"/>
                <a:gd name="connsiteX13" fmla="*/ 210731 w 1753250"/>
                <a:gd name="connsiteY13" fmla="*/ 575055 h 1930794"/>
                <a:gd name="connsiteX14" fmla="*/ 301168 w 1753250"/>
                <a:gd name="connsiteY14" fmla="*/ 693233 h 1930794"/>
                <a:gd name="connsiteX15" fmla="*/ 236808 w 1753250"/>
                <a:gd name="connsiteY15" fmla="*/ 676588 h 1930794"/>
                <a:gd name="connsiteX16" fmla="*/ 6001 w 1753250"/>
                <a:gd name="connsiteY16" fmla="*/ 823617 h 1930794"/>
                <a:gd name="connsiteX17" fmla="*/ 20426 w 1753250"/>
                <a:gd name="connsiteY17" fmla="*/ 1017252 h 1930794"/>
                <a:gd name="connsiteX18" fmla="*/ 182435 w 1753250"/>
                <a:gd name="connsiteY18" fmla="*/ 1176487 h 1930794"/>
                <a:gd name="connsiteX19" fmla="*/ 280084 w 1753250"/>
                <a:gd name="connsiteY19" fmla="*/ 1197570 h 1930794"/>
                <a:gd name="connsiteX20" fmla="*/ 233479 w 1753250"/>
                <a:gd name="connsiteY20" fmla="*/ 1233079 h 1930794"/>
                <a:gd name="connsiteX21" fmla="*/ 176332 w 1753250"/>
                <a:gd name="connsiteY21" fmla="*/ 1310200 h 1930794"/>
                <a:gd name="connsiteX22" fmla="*/ 241802 w 1753250"/>
                <a:gd name="connsiteY22" fmla="*/ 1510492 h 1930794"/>
                <a:gd name="connsiteX23" fmla="*/ 505899 w 1753250"/>
                <a:gd name="connsiteY23" fmla="*/ 1569858 h 1930794"/>
                <a:gd name="connsiteX24" fmla="*/ 643495 w 1753250"/>
                <a:gd name="connsiteY24" fmla="*/ 1521034 h 1930794"/>
                <a:gd name="connsiteX25" fmla="*/ 634618 w 1753250"/>
                <a:gd name="connsiteY25" fmla="*/ 1552104 h 1930794"/>
                <a:gd name="connsiteX26" fmla="*/ 768331 w 1753250"/>
                <a:gd name="connsiteY26" fmla="*/ 1881116 h 1930794"/>
                <a:gd name="connsiteX27" fmla="*/ 983604 w 1753250"/>
                <a:gd name="connsiteY27" fmla="*/ 1933824 h 1930794"/>
                <a:gd name="connsiteX28" fmla="*/ 1155045 w 1753250"/>
                <a:gd name="connsiteY28" fmla="*/ 1730203 h 1930794"/>
                <a:gd name="connsiteX29" fmla="*/ 1147832 w 1753250"/>
                <a:gd name="connsiteY29" fmla="*/ 1678604 h 1930794"/>
                <a:gd name="connsiteX30" fmla="*/ 1389736 w 1753250"/>
                <a:gd name="connsiteY30" fmla="*/ 1706346 h 1930794"/>
                <a:gd name="connsiteX31" fmla="*/ 1573384 w 1753250"/>
                <a:gd name="connsiteY31" fmla="*/ 1595380 h 1930794"/>
                <a:gd name="connsiteX32" fmla="*/ 1623873 w 1753250"/>
                <a:gd name="connsiteY32" fmla="*/ 1269143 h 1930794"/>
                <a:gd name="connsiteX33" fmla="*/ 1429129 w 1753250"/>
                <a:gd name="connsiteY33" fmla="*/ 1183699 h 1930794"/>
                <a:gd name="connsiteX34" fmla="*/ 1374756 w 1753250"/>
                <a:gd name="connsiteY34" fmla="*/ 1215879 h 1930794"/>
                <a:gd name="connsiteX35" fmla="*/ 1279326 w 1753250"/>
                <a:gd name="connsiteY35" fmla="*/ 1293000 h 1930794"/>
                <a:gd name="connsiteX36" fmla="*/ 1287648 w 1753250"/>
                <a:gd name="connsiteY36" fmla="*/ 1229750 h 1930794"/>
                <a:gd name="connsiteX37" fmla="*/ 1316500 w 1753250"/>
                <a:gd name="connsiteY37" fmla="*/ 1195906 h 1930794"/>
                <a:gd name="connsiteX38" fmla="*/ 1445219 w 1753250"/>
                <a:gd name="connsiteY38" fmla="*/ 1143197 h 1930794"/>
                <a:gd name="connsiteX39" fmla="*/ 1462418 w 1753250"/>
                <a:gd name="connsiteY39" fmla="*/ 1135430 h 1930794"/>
                <a:gd name="connsiteX40" fmla="*/ 1557849 w 1753250"/>
                <a:gd name="connsiteY40" fmla="*/ 1155403 h 1930794"/>
                <a:gd name="connsiteX41" fmla="*/ 1607783 w 1753250"/>
                <a:gd name="connsiteY41" fmla="*/ 1185364 h 1930794"/>
                <a:gd name="connsiteX42" fmla="*/ 1621099 w 1753250"/>
                <a:gd name="connsiteY42" fmla="*/ 1179261 h 1930794"/>
                <a:gd name="connsiteX43" fmla="*/ 1577823 w 1753250"/>
                <a:gd name="connsiteY43" fmla="*/ 1122669 h 1930794"/>
                <a:gd name="connsiteX44" fmla="*/ 1627757 w 1753250"/>
                <a:gd name="connsiteY44" fmla="*/ 1155403 h 1930794"/>
                <a:gd name="connsiteX45" fmla="*/ 1647176 w 1753250"/>
                <a:gd name="connsiteY45" fmla="*/ 1161506 h 1930794"/>
                <a:gd name="connsiteX46" fmla="*/ 1646066 w 1753250"/>
                <a:gd name="connsiteY46" fmla="*/ 1138759 h 1930794"/>
                <a:gd name="connsiteX47" fmla="*/ 1603344 w 1753250"/>
                <a:gd name="connsiteY47" fmla="*/ 1091044 h 1930794"/>
                <a:gd name="connsiteX48" fmla="*/ 1587254 w 1753250"/>
                <a:gd name="connsiteY48" fmla="*/ 1081057 h 1930794"/>
                <a:gd name="connsiteX49" fmla="*/ 1566171 w 1753250"/>
                <a:gd name="connsiteY49" fmla="*/ 1064967 h 1930794"/>
                <a:gd name="connsiteX50" fmla="*/ 1562287 w 1753250"/>
                <a:gd name="connsiteY50" fmla="*/ 1026684 h 1930794"/>
                <a:gd name="connsiteX51" fmla="*/ 1552301 w 1753250"/>
                <a:gd name="connsiteY51" fmla="*/ 1022245 h 1930794"/>
                <a:gd name="connsiteX52" fmla="*/ 1503476 w 1753250"/>
                <a:gd name="connsiteY52" fmla="*/ 1017806 h 1930794"/>
                <a:gd name="connsiteX53" fmla="*/ 1495708 w 1753250"/>
                <a:gd name="connsiteY53" fmla="*/ 1019471 h 1930794"/>
                <a:gd name="connsiteX54" fmla="*/ 1448548 w 1753250"/>
                <a:gd name="connsiteY54" fmla="*/ 1020581 h 1930794"/>
                <a:gd name="connsiteX55" fmla="*/ 1443555 w 1753250"/>
                <a:gd name="connsiteY55" fmla="*/ 1020026 h 1930794"/>
                <a:gd name="connsiteX56" fmla="*/ 1452432 w 1753250"/>
                <a:gd name="connsiteY56" fmla="*/ 1015587 h 1930794"/>
                <a:gd name="connsiteX57" fmla="*/ 1512908 w 1753250"/>
                <a:gd name="connsiteY57" fmla="*/ 985072 h 1930794"/>
                <a:gd name="connsiteX58" fmla="*/ 1547862 w 1753250"/>
                <a:gd name="connsiteY58" fmla="*/ 950673 h 1930794"/>
                <a:gd name="connsiteX59" fmla="*/ 1543424 w 1753250"/>
                <a:gd name="connsiteY59" fmla="*/ 944015 h 1930794"/>
                <a:gd name="connsiteX60" fmla="*/ 1435233 w 1753250"/>
                <a:gd name="connsiteY60" fmla="*/ 911280 h 1930794"/>
                <a:gd name="connsiteX61" fmla="*/ 1392511 w 1753250"/>
                <a:gd name="connsiteY61" fmla="*/ 883539 h 1930794"/>
                <a:gd name="connsiteX62" fmla="*/ 1408601 w 1753250"/>
                <a:gd name="connsiteY62" fmla="*/ 841372 h 1930794"/>
                <a:gd name="connsiteX63" fmla="*/ 1470741 w 1753250"/>
                <a:gd name="connsiteY63" fmla="*/ 795321 h 1930794"/>
                <a:gd name="connsiteX64" fmla="*/ 1673808 w 1753250"/>
                <a:gd name="connsiteY64" fmla="*/ 728187 h 1930794"/>
                <a:gd name="connsiteX65" fmla="*/ 1724851 w 1753250"/>
                <a:gd name="connsiteY65" fmla="*/ 495715 h 1930794"/>
                <a:gd name="connsiteX66" fmla="*/ 420456 w 1753250"/>
                <a:gd name="connsiteY66" fmla="*/ 757038 h 1930794"/>
                <a:gd name="connsiteX67" fmla="*/ 382173 w 1753250"/>
                <a:gd name="connsiteY67" fmla="*/ 730961 h 1930794"/>
                <a:gd name="connsiteX68" fmla="*/ 460958 w 1753250"/>
                <a:gd name="connsiteY68" fmla="*/ 747606 h 1930794"/>
                <a:gd name="connsiteX69" fmla="*/ 420456 w 1753250"/>
                <a:gd name="connsiteY69" fmla="*/ 757038 h 1930794"/>
                <a:gd name="connsiteX70" fmla="*/ 865981 w 1753250"/>
                <a:gd name="connsiteY70" fmla="*/ 719310 h 1930794"/>
                <a:gd name="connsiteX71" fmla="*/ 848781 w 1753250"/>
                <a:gd name="connsiteY71" fmla="*/ 719865 h 1930794"/>
                <a:gd name="connsiteX72" fmla="*/ 737261 w 1753250"/>
                <a:gd name="connsiteY72" fmla="*/ 667711 h 1930794"/>
                <a:gd name="connsiteX73" fmla="*/ 731713 w 1753250"/>
                <a:gd name="connsiteY73" fmla="*/ 648847 h 1930794"/>
                <a:gd name="connsiteX74" fmla="*/ 803286 w 1753250"/>
                <a:gd name="connsiteY74" fmla="*/ 510695 h 1930794"/>
                <a:gd name="connsiteX75" fmla="*/ 798847 w 1753250"/>
                <a:gd name="connsiteY75" fmla="*/ 439678 h 1930794"/>
                <a:gd name="connsiteX76" fmla="*/ 857103 w 1753250"/>
                <a:gd name="connsiteY76" fmla="*/ 513470 h 1930794"/>
                <a:gd name="connsiteX77" fmla="*/ 958637 w 1753250"/>
                <a:gd name="connsiteY77" fmla="*/ 601687 h 1930794"/>
                <a:gd name="connsiteX78" fmla="*/ 977501 w 1753250"/>
                <a:gd name="connsiteY78" fmla="*/ 612783 h 1930794"/>
                <a:gd name="connsiteX79" fmla="*/ 865981 w 1753250"/>
                <a:gd name="connsiteY79" fmla="*/ 719310 h 19307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</a:cxnLst>
              <a:rect l="l" t="t" r="r" b="b"/>
              <a:pathLst>
                <a:path w="1753250" h="1930794">
                  <a:moveTo>
                    <a:pt x="1724851" y="495715"/>
                  </a:moveTo>
                  <a:cubicBezTo>
                    <a:pt x="1651615" y="386969"/>
                    <a:pt x="1548972" y="320945"/>
                    <a:pt x="1420252" y="297087"/>
                  </a:cubicBezTo>
                  <a:cubicBezTo>
                    <a:pt x="1352009" y="284326"/>
                    <a:pt x="1284319" y="284881"/>
                    <a:pt x="1223289" y="327603"/>
                  </a:cubicBezTo>
                  <a:cubicBezTo>
                    <a:pt x="1199431" y="344248"/>
                    <a:pt x="1183341" y="366996"/>
                    <a:pt x="1165587" y="393072"/>
                  </a:cubicBezTo>
                  <a:cubicBezTo>
                    <a:pt x="1140619" y="352015"/>
                    <a:pt x="1114543" y="315397"/>
                    <a:pt x="1081808" y="283217"/>
                  </a:cubicBezTo>
                  <a:cubicBezTo>
                    <a:pt x="1054621" y="256585"/>
                    <a:pt x="1038532" y="224405"/>
                    <a:pt x="1029654" y="187232"/>
                  </a:cubicBezTo>
                  <a:cubicBezTo>
                    <a:pt x="1021332" y="152278"/>
                    <a:pt x="1017448" y="116769"/>
                    <a:pt x="1005797" y="82370"/>
                  </a:cubicBezTo>
                  <a:cubicBezTo>
                    <a:pt x="971952" y="-18054"/>
                    <a:pt x="843788" y="-21937"/>
                    <a:pt x="790524" y="45196"/>
                  </a:cubicBezTo>
                  <a:cubicBezTo>
                    <a:pt x="738926" y="109556"/>
                    <a:pt x="731713" y="184458"/>
                    <a:pt x="740035" y="262688"/>
                  </a:cubicBezTo>
                  <a:cubicBezTo>
                    <a:pt x="743919" y="299862"/>
                    <a:pt x="756125" y="334816"/>
                    <a:pt x="766112" y="374763"/>
                  </a:cubicBezTo>
                  <a:cubicBezTo>
                    <a:pt x="759454" y="370325"/>
                    <a:pt x="757235" y="369215"/>
                    <a:pt x="755570" y="367550"/>
                  </a:cubicBezTo>
                  <a:cubicBezTo>
                    <a:pt x="640167" y="239386"/>
                    <a:pt x="434881" y="222186"/>
                    <a:pt x="286188" y="301526"/>
                  </a:cubicBezTo>
                  <a:cubicBezTo>
                    <a:pt x="231260" y="330932"/>
                    <a:pt x="192422" y="372544"/>
                    <a:pt x="186319" y="438013"/>
                  </a:cubicBezTo>
                  <a:cubicBezTo>
                    <a:pt x="181880" y="486283"/>
                    <a:pt x="191867" y="531224"/>
                    <a:pt x="210731" y="575055"/>
                  </a:cubicBezTo>
                  <a:cubicBezTo>
                    <a:pt x="230705" y="621661"/>
                    <a:pt x="261775" y="660499"/>
                    <a:pt x="301168" y="693233"/>
                  </a:cubicBezTo>
                  <a:cubicBezTo>
                    <a:pt x="280084" y="684356"/>
                    <a:pt x="257891" y="681027"/>
                    <a:pt x="236808" y="676588"/>
                  </a:cubicBezTo>
                  <a:cubicBezTo>
                    <a:pt x="124178" y="652176"/>
                    <a:pt x="26529" y="714317"/>
                    <a:pt x="6001" y="823617"/>
                  </a:cubicBezTo>
                  <a:cubicBezTo>
                    <a:pt x="-6206" y="889087"/>
                    <a:pt x="1007" y="953447"/>
                    <a:pt x="20426" y="1017252"/>
                  </a:cubicBezTo>
                  <a:cubicBezTo>
                    <a:pt x="45393" y="1101030"/>
                    <a:pt x="100876" y="1151520"/>
                    <a:pt x="182435" y="1176487"/>
                  </a:cubicBezTo>
                  <a:cubicBezTo>
                    <a:pt x="213505" y="1185919"/>
                    <a:pt x="245685" y="1189803"/>
                    <a:pt x="280084" y="1197570"/>
                  </a:cubicBezTo>
                  <a:cubicBezTo>
                    <a:pt x="262885" y="1210886"/>
                    <a:pt x="247905" y="1221428"/>
                    <a:pt x="233479" y="1233079"/>
                  </a:cubicBezTo>
                  <a:cubicBezTo>
                    <a:pt x="208512" y="1254162"/>
                    <a:pt x="187983" y="1279130"/>
                    <a:pt x="176332" y="1310200"/>
                  </a:cubicBezTo>
                  <a:cubicBezTo>
                    <a:pt x="151920" y="1373450"/>
                    <a:pt x="180771" y="1460558"/>
                    <a:pt x="241802" y="1510492"/>
                  </a:cubicBezTo>
                  <a:cubicBezTo>
                    <a:pt x="320032" y="1573742"/>
                    <a:pt x="409914" y="1584284"/>
                    <a:pt x="505899" y="1569858"/>
                  </a:cubicBezTo>
                  <a:cubicBezTo>
                    <a:pt x="553059" y="1562646"/>
                    <a:pt x="596335" y="1542672"/>
                    <a:pt x="643495" y="1521034"/>
                  </a:cubicBezTo>
                  <a:cubicBezTo>
                    <a:pt x="639612" y="1534349"/>
                    <a:pt x="636838" y="1543227"/>
                    <a:pt x="634618" y="1552104"/>
                  </a:cubicBezTo>
                  <a:cubicBezTo>
                    <a:pt x="595226" y="1694694"/>
                    <a:pt x="643495" y="1814537"/>
                    <a:pt x="768331" y="1881116"/>
                  </a:cubicBezTo>
                  <a:cubicBezTo>
                    <a:pt x="835465" y="1916625"/>
                    <a:pt x="907593" y="1934379"/>
                    <a:pt x="983604" y="1933824"/>
                  </a:cubicBezTo>
                  <a:cubicBezTo>
                    <a:pt x="1103446" y="1933269"/>
                    <a:pt x="1175019" y="1848381"/>
                    <a:pt x="1155045" y="1730203"/>
                  </a:cubicBezTo>
                  <a:cubicBezTo>
                    <a:pt x="1152271" y="1714113"/>
                    <a:pt x="1150607" y="1698578"/>
                    <a:pt x="1147832" y="1678604"/>
                  </a:cubicBezTo>
                  <a:cubicBezTo>
                    <a:pt x="1226063" y="1731313"/>
                    <a:pt x="1306513" y="1733532"/>
                    <a:pt x="1389736" y="1706346"/>
                  </a:cubicBezTo>
                  <a:cubicBezTo>
                    <a:pt x="1459090" y="1683598"/>
                    <a:pt x="1530108" y="1661405"/>
                    <a:pt x="1573384" y="1595380"/>
                  </a:cubicBezTo>
                  <a:cubicBezTo>
                    <a:pt x="1639408" y="1494402"/>
                    <a:pt x="1654389" y="1383437"/>
                    <a:pt x="1623873" y="1269143"/>
                  </a:cubicBezTo>
                  <a:cubicBezTo>
                    <a:pt x="1600570" y="1181480"/>
                    <a:pt x="1512353" y="1146526"/>
                    <a:pt x="1429129" y="1183699"/>
                  </a:cubicBezTo>
                  <a:cubicBezTo>
                    <a:pt x="1409710" y="1192577"/>
                    <a:pt x="1391401" y="1203118"/>
                    <a:pt x="1374756" y="1215879"/>
                  </a:cubicBezTo>
                  <a:cubicBezTo>
                    <a:pt x="1344796" y="1239737"/>
                    <a:pt x="1314835" y="1264149"/>
                    <a:pt x="1279326" y="1293000"/>
                  </a:cubicBezTo>
                  <a:cubicBezTo>
                    <a:pt x="1288204" y="1268033"/>
                    <a:pt x="1289868" y="1248614"/>
                    <a:pt x="1287648" y="1229750"/>
                  </a:cubicBezTo>
                  <a:cubicBezTo>
                    <a:pt x="1284874" y="1206447"/>
                    <a:pt x="1296526" y="1199789"/>
                    <a:pt x="1316500" y="1195906"/>
                  </a:cubicBezTo>
                  <a:cubicBezTo>
                    <a:pt x="1363105" y="1187583"/>
                    <a:pt x="1408601" y="1175932"/>
                    <a:pt x="1445219" y="1143197"/>
                  </a:cubicBezTo>
                  <a:cubicBezTo>
                    <a:pt x="1449658" y="1139313"/>
                    <a:pt x="1457980" y="1134320"/>
                    <a:pt x="1462418" y="1135430"/>
                  </a:cubicBezTo>
                  <a:cubicBezTo>
                    <a:pt x="1493489" y="1144862"/>
                    <a:pt x="1528998" y="1133765"/>
                    <a:pt x="1557849" y="1155403"/>
                  </a:cubicBezTo>
                  <a:cubicBezTo>
                    <a:pt x="1573384" y="1167055"/>
                    <a:pt x="1591138" y="1175377"/>
                    <a:pt x="1607783" y="1185364"/>
                  </a:cubicBezTo>
                  <a:cubicBezTo>
                    <a:pt x="1616660" y="1190912"/>
                    <a:pt x="1621099" y="1190912"/>
                    <a:pt x="1621099" y="1179261"/>
                  </a:cubicBezTo>
                  <a:cubicBezTo>
                    <a:pt x="1620544" y="1148191"/>
                    <a:pt x="1593358" y="1138204"/>
                    <a:pt x="1577823" y="1122669"/>
                  </a:cubicBezTo>
                  <a:cubicBezTo>
                    <a:pt x="1593358" y="1130991"/>
                    <a:pt x="1610557" y="1143197"/>
                    <a:pt x="1627757" y="1155403"/>
                  </a:cubicBezTo>
                  <a:cubicBezTo>
                    <a:pt x="1633305" y="1159287"/>
                    <a:pt x="1639963" y="1167055"/>
                    <a:pt x="1647176" y="1161506"/>
                  </a:cubicBezTo>
                  <a:cubicBezTo>
                    <a:pt x="1655498" y="1154849"/>
                    <a:pt x="1648841" y="1146526"/>
                    <a:pt x="1646066" y="1138759"/>
                  </a:cubicBezTo>
                  <a:cubicBezTo>
                    <a:pt x="1638299" y="1117120"/>
                    <a:pt x="1624428" y="1100475"/>
                    <a:pt x="1603344" y="1091044"/>
                  </a:cubicBezTo>
                  <a:cubicBezTo>
                    <a:pt x="1597796" y="1088269"/>
                    <a:pt x="1592803" y="1084386"/>
                    <a:pt x="1587254" y="1081057"/>
                  </a:cubicBezTo>
                  <a:cubicBezTo>
                    <a:pt x="1580042" y="1076063"/>
                    <a:pt x="1570055" y="1074399"/>
                    <a:pt x="1566171" y="1064967"/>
                  </a:cubicBezTo>
                  <a:cubicBezTo>
                    <a:pt x="1587254" y="1046103"/>
                    <a:pt x="1586700" y="1041109"/>
                    <a:pt x="1562287" y="1026684"/>
                  </a:cubicBezTo>
                  <a:cubicBezTo>
                    <a:pt x="1558958" y="1025019"/>
                    <a:pt x="1555630" y="1023355"/>
                    <a:pt x="1552301" y="1022245"/>
                  </a:cubicBezTo>
                  <a:cubicBezTo>
                    <a:pt x="1536211" y="1016142"/>
                    <a:pt x="1520121" y="1015587"/>
                    <a:pt x="1503476" y="1017806"/>
                  </a:cubicBezTo>
                  <a:cubicBezTo>
                    <a:pt x="1500702" y="1018361"/>
                    <a:pt x="1498482" y="1018916"/>
                    <a:pt x="1495708" y="1019471"/>
                  </a:cubicBezTo>
                  <a:cubicBezTo>
                    <a:pt x="1480173" y="1023355"/>
                    <a:pt x="1464638" y="1022800"/>
                    <a:pt x="1448548" y="1020581"/>
                  </a:cubicBezTo>
                  <a:cubicBezTo>
                    <a:pt x="1446884" y="1020026"/>
                    <a:pt x="1445219" y="1020026"/>
                    <a:pt x="1443555" y="1020026"/>
                  </a:cubicBezTo>
                  <a:cubicBezTo>
                    <a:pt x="1445219" y="1016142"/>
                    <a:pt x="1449658" y="1017252"/>
                    <a:pt x="1452432" y="1015587"/>
                  </a:cubicBezTo>
                  <a:cubicBezTo>
                    <a:pt x="1474070" y="1007820"/>
                    <a:pt x="1494044" y="997833"/>
                    <a:pt x="1512908" y="985072"/>
                  </a:cubicBezTo>
                  <a:cubicBezTo>
                    <a:pt x="1525114" y="973975"/>
                    <a:pt x="1542314" y="968427"/>
                    <a:pt x="1547862" y="950673"/>
                  </a:cubicBezTo>
                  <a:cubicBezTo>
                    <a:pt x="1546198" y="948453"/>
                    <a:pt x="1544533" y="944015"/>
                    <a:pt x="1543424" y="944015"/>
                  </a:cubicBezTo>
                  <a:cubicBezTo>
                    <a:pt x="1501812" y="951782"/>
                    <a:pt x="1469077" y="930144"/>
                    <a:pt x="1435233" y="911280"/>
                  </a:cubicBezTo>
                  <a:cubicBezTo>
                    <a:pt x="1420252" y="902957"/>
                    <a:pt x="1397504" y="898519"/>
                    <a:pt x="1392511" y="883539"/>
                  </a:cubicBezTo>
                  <a:cubicBezTo>
                    <a:pt x="1389182" y="872442"/>
                    <a:pt x="1406381" y="856352"/>
                    <a:pt x="1408601" y="841372"/>
                  </a:cubicBezTo>
                  <a:cubicBezTo>
                    <a:pt x="1414149" y="804198"/>
                    <a:pt x="1438561" y="798650"/>
                    <a:pt x="1470741" y="795321"/>
                  </a:cubicBezTo>
                  <a:cubicBezTo>
                    <a:pt x="1542868" y="787554"/>
                    <a:pt x="1611667" y="767580"/>
                    <a:pt x="1673808" y="728187"/>
                  </a:cubicBezTo>
                  <a:cubicBezTo>
                    <a:pt x="1763689" y="672150"/>
                    <a:pt x="1784218" y="583378"/>
                    <a:pt x="1724851" y="495715"/>
                  </a:cubicBezTo>
                  <a:close/>
                  <a:moveTo>
                    <a:pt x="420456" y="757038"/>
                  </a:moveTo>
                  <a:cubicBezTo>
                    <a:pt x="411024" y="747606"/>
                    <a:pt x="398263" y="741503"/>
                    <a:pt x="382173" y="730961"/>
                  </a:cubicBezTo>
                  <a:cubicBezTo>
                    <a:pt x="411578" y="737065"/>
                    <a:pt x="435436" y="742058"/>
                    <a:pt x="460958" y="747606"/>
                  </a:cubicBezTo>
                  <a:cubicBezTo>
                    <a:pt x="451526" y="768135"/>
                    <a:pt x="440429" y="777012"/>
                    <a:pt x="420456" y="757038"/>
                  </a:cubicBezTo>
                  <a:close/>
                  <a:moveTo>
                    <a:pt x="865981" y="719310"/>
                  </a:moveTo>
                  <a:cubicBezTo>
                    <a:pt x="859878" y="729297"/>
                    <a:pt x="854884" y="724858"/>
                    <a:pt x="848781" y="719865"/>
                  </a:cubicBezTo>
                  <a:cubicBezTo>
                    <a:pt x="816047" y="693233"/>
                    <a:pt x="778318" y="676034"/>
                    <a:pt x="737261" y="667711"/>
                  </a:cubicBezTo>
                  <a:cubicBezTo>
                    <a:pt x="722281" y="664937"/>
                    <a:pt x="721171" y="659944"/>
                    <a:pt x="731713" y="648847"/>
                  </a:cubicBezTo>
                  <a:cubicBezTo>
                    <a:pt x="767777" y="609455"/>
                    <a:pt x="794408" y="565068"/>
                    <a:pt x="803286" y="510695"/>
                  </a:cubicBezTo>
                  <a:cubicBezTo>
                    <a:pt x="807169" y="488502"/>
                    <a:pt x="802731" y="466864"/>
                    <a:pt x="798847" y="439678"/>
                  </a:cubicBezTo>
                  <a:cubicBezTo>
                    <a:pt x="820485" y="466864"/>
                    <a:pt x="838794" y="490167"/>
                    <a:pt x="857103" y="513470"/>
                  </a:cubicBezTo>
                  <a:cubicBezTo>
                    <a:pt x="883180" y="552307"/>
                    <a:pt x="920908" y="576720"/>
                    <a:pt x="958637" y="601687"/>
                  </a:cubicBezTo>
                  <a:cubicBezTo>
                    <a:pt x="964740" y="605571"/>
                    <a:pt x="970843" y="608900"/>
                    <a:pt x="977501" y="612783"/>
                  </a:cubicBezTo>
                  <a:cubicBezTo>
                    <a:pt x="934779" y="643299"/>
                    <a:pt x="893167" y="673814"/>
                    <a:pt x="865981" y="719310"/>
                  </a:cubicBezTo>
                  <a:close/>
                </a:path>
              </a:pathLst>
            </a:custGeom>
            <a:solidFill>
              <a:srgbClr val="8D0101"/>
            </a:solidFill>
            <a:ln w="554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56" name="Freeform: Shape 1655">
              <a:extLst>
                <a:ext uri="{FF2B5EF4-FFF2-40B4-BE49-F238E27FC236}">
                  <a16:creationId xmlns:a16="http://schemas.microsoft.com/office/drawing/2014/main" id="{17E86B97-92CE-498F-AA13-8A60ACB915B0}"/>
                </a:ext>
              </a:extLst>
            </p:cNvPr>
            <p:cNvSpPr/>
            <p:nvPr/>
          </p:nvSpPr>
          <p:spPr>
            <a:xfrm>
              <a:off x="7940220" y="2005846"/>
              <a:ext cx="1738592" cy="1913067"/>
            </a:xfrm>
            <a:custGeom>
              <a:avLst/>
              <a:gdLst>
                <a:gd name="connsiteX0" fmla="*/ 815466 w 1738592"/>
                <a:gd name="connsiteY0" fmla="*/ 1367422 h 1913067"/>
                <a:gd name="connsiteX1" fmla="*/ 845713 w 1738592"/>
                <a:gd name="connsiteY1" fmla="*/ 1370092 h 1913067"/>
                <a:gd name="connsiteX2" fmla="*/ 1060985 w 1738592"/>
                <a:gd name="connsiteY2" fmla="*/ 1527107 h 1913067"/>
                <a:gd name="connsiteX3" fmla="*/ 1063204 w 1738592"/>
                <a:gd name="connsiteY3" fmla="*/ 1542642 h 1913067"/>
                <a:gd name="connsiteX4" fmla="*/ 1092611 w 1738592"/>
                <a:gd name="connsiteY4" fmla="*/ 1625311 h 1913067"/>
                <a:gd name="connsiteX5" fmla="*/ 1136442 w 1738592"/>
                <a:gd name="connsiteY5" fmla="*/ 1780108 h 1913067"/>
                <a:gd name="connsiteX6" fmla="*/ 963891 w 1738592"/>
                <a:gd name="connsiteY6" fmla="*/ 1912711 h 1913067"/>
                <a:gd name="connsiteX7" fmla="*/ 700903 w 1738592"/>
                <a:gd name="connsiteY7" fmla="*/ 1819501 h 1913067"/>
                <a:gd name="connsiteX8" fmla="*/ 623228 w 1738592"/>
                <a:gd name="connsiteY8" fmla="*/ 1664704 h 1913067"/>
                <a:gd name="connsiteX9" fmla="*/ 642092 w 1738592"/>
                <a:gd name="connsiteY9" fmla="*/ 1521004 h 1913067"/>
                <a:gd name="connsiteX10" fmla="*/ 674826 w 1738592"/>
                <a:gd name="connsiteY10" fmla="*/ 1482166 h 1913067"/>
                <a:gd name="connsiteX11" fmla="*/ 742515 w 1738592"/>
                <a:gd name="connsiteY11" fmla="*/ 1413923 h 1913067"/>
                <a:gd name="connsiteX12" fmla="*/ 815466 w 1738592"/>
                <a:gd name="connsiteY12" fmla="*/ 1367422 h 1913067"/>
                <a:gd name="connsiteX13" fmla="*/ 1475995 w 1738592"/>
                <a:gd name="connsiteY13" fmla="*/ 1171473 h 1913067"/>
                <a:gd name="connsiteX14" fmla="*/ 1610818 w 1738592"/>
                <a:gd name="connsiteY14" fmla="*/ 1301848 h 1913067"/>
                <a:gd name="connsiteX15" fmla="*/ 1616921 w 1738592"/>
                <a:gd name="connsiteY15" fmla="*/ 1347899 h 1913067"/>
                <a:gd name="connsiteX16" fmla="*/ 1538135 w 1738592"/>
                <a:gd name="connsiteY16" fmla="*/ 1596462 h 1913067"/>
                <a:gd name="connsiteX17" fmla="*/ 1489311 w 1738592"/>
                <a:gd name="connsiteY17" fmla="*/ 1636409 h 1913067"/>
                <a:gd name="connsiteX18" fmla="*/ 1287909 w 1738592"/>
                <a:gd name="connsiteY18" fmla="*/ 1699660 h 1913067"/>
                <a:gd name="connsiteX19" fmla="*/ 1095939 w 1738592"/>
                <a:gd name="connsiteY19" fmla="*/ 1608668 h 1913067"/>
                <a:gd name="connsiteX20" fmla="*/ 1086507 w 1738592"/>
                <a:gd name="connsiteY20" fmla="*/ 1501032 h 1913067"/>
                <a:gd name="connsiteX21" fmla="*/ 1133668 w 1738592"/>
                <a:gd name="connsiteY21" fmla="*/ 1433343 h 1913067"/>
                <a:gd name="connsiteX22" fmla="*/ 1400539 w 1738592"/>
                <a:gd name="connsiteY22" fmla="*/ 1198096 h 1913067"/>
                <a:gd name="connsiteX23" fmla="*/ 1475995 w 1738592"/>
                <a:gd name="connsiteY23" fmla="*/ 1171473 h 1913067"/>
                <a:gd name="connsiteX24" fmla="*/ 542778 w 1738592"/>
                <a:gd name="connsiteY24" fmla="*/ 1115427 h 1913067"/>
                <a:gd name="connsiteX25" fmla="*/ 687588 w 1738592"/>
                <a:gd name="connsiteY25" fmla="*/ 1144278 h 1913067"/>
                <a:gd name="connsiteX26" fmla="*/ 746399 w 1738592"/>
                <a:gd name="connsiteY26" fmla="*/ 1391176 h 1913067"/>
                <a:gd name="connsiteX27" fmla="*/ 466212 w 1738592"/>
                <a:gd name="connsiteY27" fmla="*/ 1553186 h 1913067"/>
                <a:gd name="connsiteX28" fmla="*/ 251494 w 1738592"/>
                <a:gd name="connsiteY28" fmla="*/ 1502697 h 1913067"/>
                <a:gd name="connsiteX29" fmla="*/ 168270 w 1738592"/>
                <a:gd name="connsiteY29" fmla="*/ 1364544 h 1913067"/>
                <a:gd name="connsiteX30" fmla="*/ 235404 w 1738592"/>
                <a:gd name="connsiteY30" fmla="*/ 1229166 h 1913067"/>
                <a:gd name="connsiteX31" fmla="*/ 490069 w 1738592"/>
                <a:gd name="connsiteY31" fmla="*/ 1115982 h 1913067"/>
                <a:gd name="connsiteX32" fmla="*/ 542778 w 1738592"/>
                <a:gd name="connsiteY32" fmla="*/ 1115427 h 1913067"/>
                <a:gd name="connsiteX33" fmla="*/ 912153 w 1738592"/>
                <a:gd name="connsiteY33" fmla="*/ 961878 h 1913067"/>
                <a:gd name="connsiteX34" fmla="*/ 924497 w 1738592"/>
                <a:gd name="connsiteY34" fmla="*/ 967288 h 1913067"/>
                <a:gd name="connsiteX35" fmla="*/ 929491 w 1738592"/>
                <a:gd name="connsiteY35" fmla="*/ 970062 h 1913067"/>
                <a:gd name="connsiteX36" fmla="*/ 947245 w 1738592"/>
                <a:gd name="connsiteY36" fmla="*/ 1028874 h 1913067"/>
                <a:gd name="connsiteX37" fmla="*/ 927271 w 1738592"/>
                <a:gd name="connsiteY37" fmla="*/ 1074369 h 1913067"/>
                <a:gd name="connsiteX38" fmla="*/ 880111 w 1738592"/>
                <a:gd name="connsiteY38" fmla="*/ 1119310 h 1913067"/>
                <a:gd name="connsiteX39" fmla="*/ 876782 w 1738592"/>
                <a:gd name="connsiteY39" fmla="*/ 1149826 h 1913067"/>
                <a:gd name="connsiteX40" fmla="*/ 906188 w 1738592"/>
                <a:gd name="connsiteY40" fmla="*/ 1145387 h 1913067"/>
                <a:gd name="connsiteX41" fmla="*/ 921168 w 1738592"/>
                <a:gd name="connsiteY41" fmla="*/ 1142058 h 1913067"/>
                <a:gd name="connsiteX42" fmla="*/ 1110920 w 1738592"/>
                <a:gd name="connsiteY42" fmla="*/ 1269668 h 1913067"/>
                <a:gd name="connsiteX43" fmla="*/ 1200802 w 1738592"/>
                <a:gd name="connsiteY43" fmla="*/ 1227501 h 1913067"/>
                <a:gd name="connsiteX44" fmla="*/ 1264052 w 1738592"/>
                <a:gd name="connsiteY44" fmla="*/ 1200315 h 1913067"/>
                <a:gd name="connsiteX45" fmla="*/ 1204685 w 1738592"/>
                <a:gd name="connsiteY45" fmla="*/ 1347899 h 1913067"/>
                <a:gd name="connsiteX46" fmla="*/ 1085953 w 1738592"/>
                <a:gd name="connsiteY46" fmla="*/ 1474400 h 1913067"/>
                <a:gd name="connsiteX47" fmla="*/ 1034909 w 1738592"/>
                <a:gd name="connsiteY47" fmla="*/ 1477174 h 1913067"/>
                <a:gd name="connsiteX48" fmla="*/ 849596 w 1738592"/>
                <a:gd name="connsiteY48" fmla="*/ 1360106 h 1913067"/>
                <a:gd name="connsiteX49" fmla="*/ 773585 w 1738592"/>
                <a:gd name="connsiteY49" fmla="*/ 1363435 h 1913067"/>
                <a:gd name="connsiteX50" fmla="*/ 783572 w 1738592"/>
                <a:gd name="connsiteY50" fmla="*/ 1269668 h 1913067"/>
                <a:gd name="connsiteX51" fmla="*/ 729199 w 1738592"/>
                <a:gd name="connsiteY51" fmla="*/ 1158703 h 1913067"/>
                <a:gd name="connsiteX52" fmla="*/ 716993 w 1738592"/>
                <a:gd name="connsiteY52" fmla="*/ 1136510 h 1913067"/>
                <a:gd name="connsiteX53" fmla="*/ 735856 w 1738592"/>
                <a:gd name="connsiteY53" fmla="*/ 1123749 h 1913067"/>
                <a:gd name="connsiteX54" fmla="*/ 903969 w 1738592"/>
                <a:gd name="connsiteY54" fmla="*/ 973946 h 1913067"/>
                <a:gd name="connsiteX55" fmla="*/ 912153 w 1738592"/>
                <a:gd name="connsiteY55" fmla="*/ 961878 h 1913067"/>
                <a:gd name="connsiteX56" fmla="*/ 1254116 w 1738592"/>
                <a:gd name="connsiteY56" fmla="*/ 857085 h 1913067"/>
                <a:gd name="connsiteX57" fmla="*/ 1427170 w 1738592"/>
                <a:gd name="connsiteY57" fmla="*/ 915134 h 1913067"/>
                <a:gd name="connsiteX58" fmla="*/ 1507620 w 1738592"/>
                <a:gd name="connsiteY58" fmla="*/ 949534 h 1913067"/>
                <a:gd name="connsiteX59" fmla="*/ 1404977 w 1738592"/>
                <a:gd name="connsiteY59" fmla="*/ 1015558 h 1913067"/>
                <a:gd name="connsiteX60" fmla="*/ 1545903 w 1738592"/>
                <a:gd name="connsiteY60" fmla="*/ 1030538 h 1913067"/>
                <a:gd name="connsiteX61" fmla="*/ 1543129 w 1738592"/>
                <a:gd name="connsiteY61" fmla="*/ 1071041 h 1913067"/>
                <a:gd name="connsiteX62" fmla="*/ 1601940 w 1738592"/>
                <a:gd name="connsiteY62" fmla="*/ 1110988 h 1913067"/>
                <a:gd name="connsiteX63" fmla="*/ 1544793 w 1738592"/>
                <a:gd name="connsiteY63" fmla="*/ 1097672 h 1913067"/>
                <a:gd name="connsiteX64" fmla="*/ 1535361 w 1738592"/>
                <a:gd name="connsiteY64" fmla="*/ 1105440 h 1913067"/>
                <a:gd name="connsiteX65" fmla="*/ 1542019 w 1738592"/>
                <a:gd name="connsiteY65" fmla="*/ 1113207 h 1913067"/>
                <a:gd name="connsiteX66" fmla="*/ 1593618 w 1738592"/>
                <a:gd name="connsiteY66" fmla="*/ 1159813 h 1913067"/>
                <a:gd name="connsiteX67" fmla="*/ 1558109 w 1738592"/>
                <a:gd name="connsiteY67" fmla="*/ 1140394 h 1913067"/>
                <a:gd name="connsiteX68" fmla="*/ 1449918 w 1738592"/>
                <a:gd name="connsiteY68" fmla="*/ 1114317 h 1913067"/>
                <a:gd name="connsiteX69" fmla="*/ 1432718 w 1738592"/>
                <a:gd name="connsiteY69" fmla="*/ 1121530 h 1913067"/>
                <a:gd name="connsiteX70" fmla="*/ 1312876 w 1738592"/>
                <a:gd name="connsiteY70" fmla="*/ 1174238 h 1913067"/>
                <a:gd name="connsiteX71" fmla="*/ 1182492 w 1738592"/>
                <a:gd name="connsiteY71" fmla="*/ 1225837 h 1913067"/>
                <a:gd name="connsiteX72" fmla="*/ 1047669 w 1738592"/>
                <a:gd name="connsiteY72" fmla="*/ 1270223 h 1913067"/>
                <a:gd name="connsiteX73" fmla="*/ 932820 w 1738592"/>
                <a:gd name="connsiteY73" fmla="*/ 1164806 h 1913067"/>
                <a:gd name="connsiteX74" fmla="*/ 1190814 w 1738592"/>
                <a:gd name="connsiteY74" fmla="*/ 857432 h 1913067"/>
                <a:gd name="connsiteX75" fmla="*/ 1254116 w 1738592"/>
                <a:gd name="connsiteY75" fmla="*/ 857085 h 1913067"/>
                <a:gd name="connsiteX76" fmla="*/ 164386 w 1738592"/>
                <a:gd name="connsiteY76" fmla="*/ 675449 h 1913067"/>
                <a:gd name="connsiteX77" fmla="*/ 405737 w 1738592"/>
                <a:gd name="connsiteY77" fmla="*/ 757009 h 1913067"/>
                <a:gd name="connsiteX78" fmla="*/ 414614 w 1738592"/>
                <a:gd name="connsiteY78" fmla="*/ 787524 h 1913067"/>
                <a:gd name="connsiteX79" fmla="*/ 476199 w 1738592"/>
                <a:gd name="connsiteY79" fmla="*/ 1096008 h 1913067"/>
                <a:gd name="connsiteX80" fmla="*/ 491180 w 1738592"/>
                <a:gd name="connsiteY80" fmla="*/ 1106549 h 1913067"/>
                <a:gd name="connsiteX81" fmla="*/ 318628 w 1738592"/>
                <a:gd name="connsiteY81" fmla="*/ 1162587 h 1913067"/>
                <a:gd name="connsiteX82" fmla="*/ 222643 w 1738592"/>
                <a:gd name="connsiteY82" fmla="*/ 1168690 h 1913067"/>
                <a:gd name="connsiteX83" fmla="*/ 126103 w 1738592"/>
                <a:gd name="connsiteY83" fmla="*/ 1136510 h 1913067"/>
                <a:gd name="connsiteX84" fmla="*/ 7371 w 1738592"/>
                <a:gd name="connsiteY84" fmla="*/ 948424 h 1913067"/>
                <a:gd name="connsiteX85" fmla="*/ 29564 w 1738592"/>
                <a:gd name="connsiteY85" fmla="*/ 757564 h 1913067"/>
                <a:gd name="connsiteX86" fmla="*/ 164386 w 1738592"/>
                <a:gd name="connsiteY86" fmla="*/ 675449 h 1913067"/>
                <a:gd name="connsiteX87" fmla="*/ 702637 w 1738592"/>
                <a:gd name="connsiteY87" fmla="*/ 664978 h 1913067"/>
                <a:gd name="connsiteX88" fmla="*/ 730864 w 1738592"/>
                <a:gd name="connsiteY88" fmla="*/ 667683 h 1913067"/>
                <a:gd name="connsiteX89" fmla="*/ 900641 w 1738592"/>
                <a:gd name="connsiteY89" fmla="*/ 808608 h 1913067"/>
                <a:gd name="connsiteX90" fmla="*/ 864023 w 1738592"/>
                <a:gd name="connsiteY90" fmla="*/ 1023882 h 1913067"/>
                <a:gd name="connsiteX91" fmla="*/ 710336 w 1738592"/>
                <a:gd name="connsiteY91" fmla="*/ 1123196 h 1913067"/>
                <a:gd name="connsiteX92" fmla="*/ 649304 w 1738592"/>
                <a:gd name="connsiteY92" fmla="*/ 1118202 h 1913067"/>
                <a:gd name="connsiteX93" fmla="*/ 545551 w 1738592"/>
                <a:gd name="connsiteY93" fmla="*/ 1103222 h 1913067"/>
                <a:gd name="connsiteX94" fmla="*/ 402406 w 1738592"/>
                <a:gd name="connsiteY94" fmla="*/ 992812 h 1913067"/>
                <a:gd name="connsiteX95" fmla="*/ 459553 w 1738592"/>
                <a:gd name="connsiteY95" fmla="*/ 745913 h 1913067"/>
                <a:gd name="connsiteX96" fmla="*/ 487295 w 1738592"/>
                <a:gd name="connsiteY96" fmla="*/ 736481 h 1913067"/>
                <a:gd name="connsiteX97" fmla="*/ 676492 w 1738592"/>
                <a:gd name="connsiteY97" fmla="*/ 676005 h 1913067"/>
                <a:gd name="connsiteX98" fmla="*/ 702637 w 1738592"/>
                <a:gd name="connsiteY98" fmla="*/ 664978 h 1913067"/>
                <a:gd name="connsiteX99" fmla="*/ 1144555 w 1738592"/>
                <a:gd name="connsiteY99" fmla="*/ 556162 h 1913067"/>
                <a:gd name="connsiteX100" fmla="*/ 1150312 w 1738592"/>
                <a:gd name="connsiteY100" fmla="*/ 566704 h 1913067"/>
                <a:gd name="connsiteX101" fmla="*/ 1177498 w 1738592"/>
                <a:gd name="connsiteY101" fmla="*/ 647708 h 1913067"/>
                <a:gd name="connsiteX102" fmla="*/ 1061540 w 1738592"/>
                <a:gd name="connsiteY102" fmla="*/ 715952 h 1913067"/>
                <a:gd name="connsiteX103" fmla="*/ 1014934 w 1738592"/>
                <a:gd name="connsiteY103" fmla="*/ 717617 h 1913067"/>
                <a:gd name="connsiteX104" fmla="*/ 1038237 w 1738592"/>
                <a:gd name="connsiteY104" fmla="*/ 733706 h 1913067"/>
                <a:gd name="connsiteX105" fmla="*/ 1190814 w 1738592"/>
                <a:gd name="connsiteY105" fmla="*/ 705410 h 1913067"/>
                <a:gd name="connsiteX106" fmla="*/ 1210233 w 1738592"/>
                <a:gd name="connsiteY106" fmla="*/ 698198 h 1913067"/>
                <a:gd name="connsiteX107" fmla="*/ 1358926 w 1738592"/>
                <a:gd name="connsiteY107" fmla="*/ 783641 h 1913067"/>
                <a:gd name="connsiteX108" fmla="*/ 1366694 w 1738592"/>
                <a:gd name="connsiteY108" fmla="*/ 785860 h 1913067"/>
                <a:gd name="connsiteX109" fmla="*/ 1399983 w 1738592"/>
                <a:gd name="connsiteY109" fmla="*/ 791408 h 1913067"/>
                <a:gd name="connsiteX110" fmla="*/ 1388332 w 1738592"/>
                <a:gd name="connsiteY110" fmla="*/ 829692 h 1913067"/>
                <a:gd name="connsiteX111" fmla="*/ 1382783 w 1738592"/>
                <a:gd name="connsiteY111" fmla="*/ 842453 h 1913067"/>
                <a:gd name="connsiteX112" fmla="*/ 1337843 w 1738592"/>
                <a:gd name="connsiteY112" fmla="*/ 862982 h 1913067"/>
                <a:gd name="connsiteX113" fmla="*/ 1057101 w 1738592"/>
                <a:gd name="connsiteY113" fmla="*/ 896826 h 1913067"/>
                <a:gd name="connsiteX114" fmla="*/ 984419 w 1738592"/>
                <a:gd name="connsiteY114" fmla="*/ 968399 h 1913067"/>
                <a:gd name="connsiteX115" fmla="*/ 954458 w 1738592"/>
                <a:gd name="connsiteY115" fmla="*/ 974502 h 1913067"/>
                <a:gd name="connsiteX116" fmla="*/ 920059 w 1738592"/>
                <a:gd name="connsiteY116" fmla="*/ 912361 h 1913067"/>
                <a:gd name="connsiteX117" fmla="*/ 871789 w 1738592"/>
                <a:gd name="connsiteY117" fmla="*/ 742584 h 1913067"/>
                <a:gd name="connsiteX118" fmla="*/ 871789 w 1738592"/>
                <a:gd name="connsiteY118" fmla="*/ 702081 h 1913067"/>
                <a:gd name="connsiteX119" fmla="*/ 976651 w 1738592"/>
                <a:gd name="connsiteY119" fmla="*/ 608871 h 1913067"/>
                <a:gd name="connsiteX120" fmla="*/ 1001618 w 1738592"/>
                <a:gd name="connsiteY120" fmla="*/ 606096 h 1913067"/>
                <a:gd name="connsiteX121" fmla="*/ 1037682 w 1738592"/>
                <a:gd name="connsiteY121" fmla="*/ 593890 h 1913067"/>
                <a:gd name="connsiteX122" fmla="*/ 1134222 w 1738592"/>
                <a:gd name="connsiteY122" fmla="*/ 560601 h 1913067"/>
                <a:gd name="connsiteX123" fmla="*/ 1144555 w 1738592"/>
                <a:gd name="connsiteY123" fmla="*/ 556162 h 1913067"/>
                <a:gd name="connsiteX124" fmla="*/ 1344502 w 1738592"/>
                <a:gd name="connsiteY124" fmla="*/ 291510 h 1913067"/>
                <a:gd name="connsiteX125" fmla="*/ 1713462 w 1738592"/>
                <a:gd name="connsiteY125" fmla="*/ 504563 h 1913067"/>
                <a:gd name="connsiteX126" fmla="*/ 1670185 w 1738592"/>
                <a:gd name="connsiteY126" fmla="*/ 702082 h 1913067"/>
                <a:gd name="connsiteX127" fmla="*/ 1453248 w 1738592"/>
                <a:gd name="connsiteY127" fmla="*/ 776429 h 1913067"/>
                <a:gd name="connsiteX128" fmla="*/ 1225214 w 1738592"/>
                <a:gd name="connsiteY128" fmla="*/ 697089 h 1913067"/>
                <a:gd name="connsiteX129" fmla="*/ 1155305 w 1738592"/>
                <a:gd name="connsiteY129" fmla="*/ 537298 h 1913067"/>
                <a:gd name="connsiteX130" fmla="*/ 1161409 w 1738592"/>
                <a:gd name="connsiteY130" fmla="*/ 403585 h 1913067"/>
                <a:gd name="connsiteX131" fmla="*/ 1344502 w 1738592"/>
                <a:gd name="connsiteY131" fmla="*/ 291510 h 1913067"/>
                <a:gd name="connsiteX132" fmla="*/ 489515 w 1738592"/>
                <a:gd name="connsiteY132" fmla="*/ 253436 h 1913067"/>
                <a:gd name="connsiteX133" fmla="*/ 688143 w 1738592"/>
                <a:gd name="connsiteY133" fmla="*/ 320916 h 1913067"/>
                <a:gd name="connsiteX134" fmla="*/ 780244 w 1738592"/>
                <a:gd name="connsiteY134" fmla="*/ 456294 h 1913067"/>
                <a:gd name="connsiteX135" fmla="*/ 750283 w 1738592"/>
                <a:gd name="connsiteY135" fmla="*/ 582239 h 1913067"/>
                <a:gd name="connsiteX136" fmla="*/ 477308 w 1738592"/>
                <a:gd name="connsiteY136" fmla="*/ 725384 h 1913067"/>
                <a:gd name="connsiteX137" fmla="*/ 193792 w 1738592"/>
                <a:gd name="connsiteY137" fmla="*/ 510112 h 1913067"/>
                <a:gd name="connsiteX138" fmla="*/ 284229 w 1738592"/>
                <a:gd name="connsiteY138" fmla="*/ 300388 h 1913067"/>
                <a:gd name="connsiteX139" fmla="*/ 489515 w 1738592"/>
                <a:gd name="connsiteY139" fmla="*/ 253436 h 1913067"/>
                <a:gd name="connsiteX140" fmla="*/ 880294 w 1738592"/>
                <a:gd name="connsiteY140" fmla="*/ 35 h 1913067"/>
                <a:gd name="connsiteX141" fmla="*/ 926163 w 1738592"/>
                <a:gd name="connsiteY141" fmla="*/ 9658 h 1913067"/>
                <a:gd name="connsiteX142" fmla="*/ 999400 w 1738592"/>
                <a:gd name="connsiteY142" fmla="*/ 121733 h 1913067"/>
                <a:gd name="connsiteX143" fmla="*/ 1090392 w 1738592"/>
                <a:gd name="connsiteY143" fmla="*/ 308155 h 1913067"/>
                <a:gd name="connsiteX144" fmla="*/ 1127565 w 1738592"/>
                <a:gd name="connsiteY144" fmla="*/ 355870 h 1913067"/>
                <a:gd name="connsiteX145" fmla="*/ 1144210 w 1738592"/>
                <a:gd name="connsiteY145" fmla="*/ 435765 h 1913067"/>
                <a:gd name="connsiteX146" fmla="*/ 1143100 w 1738592"/>
                <a:gd name="connsiteY146" fmla="*/ 517879 h 1913067"/>
                <a:gd name="connsiteX147" fmla="*/ 1116468 w 1738592"/>
                <a:gd name="connsiteY147" fmla="*/ 564484 h 1913067"/>
                <a:gd name="connsiteX148" fmla="*/ 1022703 w 1738592"/>
                <a:gd name="connsiteY148" fmla="*/ 586677 h 1913067"/>
                <a:gd name="connsiteX149" fmla="*/ 982201 w 1738592"/>
                <a:gd name="connsiteY149" fmla="*/ 557827 h 1913067"/>
                <a:gd name="connsiteX150" fmla="*/ 898421 w 1738592"/>
                <a:gd name="connsiteY150" fmla="*/ 358089 h 1913067"/>
                <a:gd name="connsiteX151" fmla="*/ 902860 w 1738592"/>
                <a:gd name="connsiteY151" fmla="*/ 237692 h 1913067"/>
                <a:gd name="connsiteX152" fmla="*/ 921724 w 1738592"/>
                <a:gd name="connsiteY152" fmla="*/ 208286 h 1913067"/>
                <a:gd name="connsiteX153" fmla="*/ 930601 w 1738592"/>
                <a:gd name="connsiteY153" fmla="*/ 177771 h 1913067"/>
                <a:gd name="connsiteX154" fmla="*/ 871789 w 1738592"/>
                <a:gd name="connsiteY154" fmla="*/ 118404 h 1913067"/>
                <a:gd name="connsiteX155" fmla="*/ 806320 w 1738592"/>
                <a:gd name="connsiteY155" fmla="*/ 139488 h 1913067"/>
                <a:gd name="connsiteX156" fmla="*/ 780798 w 1738592"/>
                <a:gd name="connsiteY156" fmla="*/ 235473 h 1913067"/>
                <a:gd name="connsiteX157" fmla="*/ 780243 w 1738592"/>
                <a:gd name="connsiteY157" fmla="*/ 243795 h 1913067"/>
                <a:gd name="connsiteX158" fmla="*/ 814088 w 1738592"/>
                <a:gd name="connsiteY158" fmla="*/ 317587 h 1913067"/>
                <a:gd name="connsiteX159" fmla="*/ 872899 w 1738592"/>
                <a:gd name="connsiteY159" fmla="*/ 472938 h 1913067"/>
                <a:gd name="connsiteX160" fmla="*/ 854590 w 1738592"/>
                <a:gd name="connsiteY160" fmla="*/ 492912 h 1913067"/>
                <a:gd name="connsiteX161" fmla="*/ 745844 w 1738592"/>
                <a:gd name="connsiteY161" fmla="*/ 277639 h 1913067"/>
                <a:gd name="connsiteX162" fmla="*/ 771921 w 1738592"/>
                <a:gd name="connsiteY162" fmla="*/ 67915 h 1913067"/>
                <a:gd name="connsiteX163" fmla="*/ 880294 w 1738592"/>
                <a:gd name="connsiteY163" fmla="*/ 35 h 19130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</a:cxnLst>
              <a:rect l="l" t="t" r="r" b="b"/>
              <a:pathLst>
                <a:path w="1738592" h="1913067">
                  <a:moveTo>
                    <a:pt x="815466" y="1367422"/>
                  </a:moveTo>
                  <a:cubicBezTo>
                    <a:pt x="825184" y="1367144"/>
                    <a:pt x="835310" y="1368150"/>
                    <a:pt x="845713" y="1370092"/>
                  </a:cubicBezTo>
                  <a:cubicBezTo>
                    <a:pt x="942252" y="1387291"/>
                    <a:pt x="1007167" y="1450541"/>
                    <a:pt x="1060985" y="1527107"/>
                  </a:cubicBezTo>
                  <a:cubicBezTo>
                    <a:pt x="1064315" y="1532101"/>
                    <a:pt x="1063759" y="1537094"/>
                    <a:pt x="1063204" y="1542642"/>
                  </a:cubicBezTo>
                  <a:cubicBezTo>
                    <a:pt x="1059321" y="1574822"/>
                    <a:pt x="1069307" y="1603673"/>
                    <a:pt x="1092611" y="1625311"/>
                  </a:cubicBezTo>
                  <a:cubicBezTo>
                    <a:pt x="1139216" y="1668588"/>
                    <a:pt x="1143100" y="1724625"/>
                    <a:pt x="1136442" y="1780108"/>
                  </a:cubicBezTo>
                  <a:cubicBezTo>
                    <a:pt x="1125900" y="1869990"/>
                    <a:pt x="1061540" y="1917705"/>
                    <a:pt x="963891" y="1912711"/>
                  </a:cubicBezTo>
                  <a:cubicBezTo>
                    <a:pt x="866241" y="1909382"/>
                    <a:pt x="776914" y="1882196"/>
                    <a:pt x="700903" y="1819501"/>
                  </a:cubicBezTo>
                  <a:cubicBezTo>
                    <a:pt x="653188" y="1780108"/>
                    <a:pt x="630995" y="1724625"/>
                    <a:pt x="623228" y="1664704"/>
                  </a:cubicBezTo>
                  <a:cubicBezTo>
                    <a:pt x="617125" y="1615879"/>
                    <a:pt x="625447" y="1568164"/>
                    <a:pt x="642092" y="1521004"/>
                  </a:cubicBezTo>
                  <a:cubicBezTo>
                    <a:pt x="648750" y="1502695"/>
                    <a:pt x="660956" y="1492153"/>
                    <a:pt x="674826" y="1482166"/>
                  </a:cubicBezTo>
                  <a:cubicBezTo>
                    <a:pt x="700903" y="1462747"/>
                    <a:pt x="727535" y="1441664"/>
                    <a:pt x="742515" y="1413923"/>
                  </a:cubicBezTo>
                  <a:cubicBezTo>
                    <a:pt x="760825" y="1380634"/>
                    <a:pt x="786312" y="1368254"/>
                    <a:pt x="815466" y="1367422"/>
                  </a:cubicBezTo>
                  <a:close/>
                  <a:moveTo>
                    <a:pt x="1475995" y="1171473"/>
                  </a:moveTo>
                  <a:cubicBezTo>
                    <a:pt x="1547775" y="1167337"/>
                    <a:pt x="1604576" y="1225698"/>
                    <a:pt x="1610818" y="1301848"/>
                  </a:cubicBezTo>
                  <a:cubicBezTo>
                    <a:pt x="1612482" y="1320158"/>
                    <a:pt x="1619140" y="1337912"/>
                    <a:pt x="1616921" y="1347899"/>
                  </a:cubicBezTo>
                  <a:cubicBezTo>
                    <a:pt x="1611927" y="1443885"/>
                    <a:pt x="1595837" y="1527109"/>
                    <a:pt x="1538135" y="1596462"/>
                  </a:cubicBezTo>
                  <a:cubicBezTo>
                    <a:pt x="1524264" y="1613107"/>
                    <a:pt x="1508175" y="1626422"/>
                    <a:pt x="1489311" y="1636409"/>
                  </a:cubicBezTo>
                  <a:cubicBezTo>
                    <a:pt x="1426061" y="1669699"/>
                    <a:pt x="1359481" y="1696331"/>
                    <a:pt x="1287909" y="1699660"/>
                  </a:cubicBezTo>
                  <a:cubicBezTo>
                    <a:pt x="1209678" y="1703543"/>
                    <a:pt x="1144209" y="1670809"/>
                    <a:pt x="1095939" y="1608668"/>
                  </a:cubicBezTo>
                  <a:cubicBezTo>
                    <a:pt x="1070417" y="1576488"/>
                    <a:pt x="1070972" y="1538760"/>
                    <a:pt x="1086507" y="1501032"/>
                  </a:cubicBezTo>
                  <a:cubicBezTo>
                    <a:pt x="1097048" y="1474955"/>
                    <a:pt x="1114249" y="1452207"/>
                    <a:pt x="1133668" y="1433343"/>
                  </a:cubicBezTo>
                  <a:cubicBezTo>
                    <a:pt x="1218555" y="1350673"/>
                    <a:pt x="1300670" y="1263565"/>
                    <a:pt x="1400539" y="1198096"/>
                  </a:cubicBezTo>
                  <a:cubicBezTo>
                    <a:pt x="1426477" y="1181174"/>
                    <a:pt x="1452068" y="1172851"/>
                    <a:pt x="1475995" y="1171473"/>
                  </a:cubicBezTo>
                  <a:close/>
                  <a:moveTo>
                    <a:pt x="542778" y="1115427"/>
                  </a:moveTo>
                  <a:cubicBezTo>
                    <a:pt x="593822" y="1110988"/>
                    <a:pt x="642092" y="1122640"/>
                    <a:pt x="687588" y="1144278"/>
                  </a:cubicBezTo>
                  <a:cubicBezTo>
                    <a:pt x="787456" y="1191993"/>
                    <a:pt x="796888" y="1314055"/>
                    <a:pt x="746399" y="1391176"/>
                  </a:cubicBezTo>
                  <a:cubicBezTo>
                    <a:pt x="680375" y="1491045"/>
                    <a:pt x="582171" y="1537650"/>
                    <a:pt x="466212" y="1553186"/>
                  </a:cubicBezTo>
                  <a:cubicBezTo>
                    <a:pt x="387982" y="1563173"/>
                    <a:pt x="315854" y="1548192"/>
                    <a:pt x="251494" y="1502697"/>
                  </a:cubicBezTo>
                  <a:cubicBezTo>
                    <a:pt x="204334" y="1469407"/>
                    <a:pt x="176038" y="1421692"/>
                    <a:pt x="168270" y="1364544"/>
                  </a:cubicBezTo>
                  <a:cubicBezTo>
                    <a:pt x="160503" y="1305732"/>
                    <a:pt x="193237" y="1262456"/>
                    <a:pt x="235404" y="1229166"/>
                  </a:cubicBezTo>
                  <a:cubicBezTo>
                    <a:pt x="310306" y="1169800"/>
                    <a:pt x="394639" y="1129852"/>
                    <a:pt x="490069" y="1115982"/>
                  </a:cubicBezTo>
                  <a:cubicBezTo>
                    <a:pt x="507269" y="1113208"/>
                    <a:pt x="525023" y="1115427"/>
                    <a:pt x="542778" y="1115427"/>
                  </a:cubicBezTo>
                  <a:close/>
                  <a:moveTo>
                    <a:pt x="912153" y="961878"/>
                  </a:moveTo>
                  <a:cubicBezTo>
                    <a:pt x="915204" y="960630"/>
                    <a:pt x="918949" y="962294"/>
                    <a:pt x="924497" y="967288"/>
                  </a:cubicBezTo>
                  <a:cubicBezTo>
                    <a:pt x="926162" y="968398"/>
                    <a:pt x="927826" y="968952"/>
                    <a:pt x="929491" y="970062"/>
                  </a:cubicBezTo>
                  <a:cubicBezTo>
                    <a:pt x="965555" y="991145"/>
                    <a:pt x="965555" y="991145"/>
                    <a:pt x="947245" y="1028874"/>
                  </a:cubicBezTo>
                  <a:cubicBezTo>
                    <a:pt x="940033" y="1043854"/>
                    <a:pt x="933929" y="1059389"/>
                    <a:pt x="927271" y="1074369"/>
                  </a:cubicBezTo>
                  <a:cubicBezTo>
                    <a:pt x="910627" y="1088240"/>
                    <a:pt x="889543" y="1097672"/>
                    <a:pt x="880111" y="1119310"/>
                  </a:cubicBezTo>
                  <a:cubicBezTo>
                    <a:pt x="875673" y="1129297"/>
                    <a:pt x="867905" y="1140394"/>
                    <a:pt x="876782" y="1149826"/>
                  </a:cubicBezTo>
                  <a:cubicBezTo>
                    <a:pt x="886769" y="1160922"/>
                    <a:pt x="896756" y="1150380"/>
                    <a:pt x="906188" y="1145387"/>
                  </a:cubicBezTo>
                  <a:cubicBezTo>
                    <a:pt x="910627" y="1142613"/>
                    <a:pt x="915066" y="1138729"/>
                    <a:pt x="921168" y="1142058"/>
                  </a:cubicBezTo>
                  <a:cubicBezTo>
                    <a:pt x="926717" y="1245811"/>
                    <a:pt x="1012161" y="1303513"/>
                    <a:pt x="1110920" y="1269668"/>
                  </a:cubicBezTo>
                  <a:cubicBezTo>
                    <a:pt x="1141990" y="1258571"/>
                    <a:pt x="1171951" y="1244701"/>
                    <a:pt x="1200802" y="1227501"/>
                  </a:cubicBezTo>
                  <a:cubicBezTo>
                    <a:pt x="1220776" y="1215850"/>
                    <a:pt x="1241304" y="1205308"/>
                    <a:pt x="1264052" y="1200315"/>
                  </a:cubicBezTo>
                  <a:cubicBezTo>
                    <a:pt x="1274039" y="1262455"/>
                    <a:pt x="1254620" y="1309062"/>
                    <a:pt x="1204685" y="1347899"/>
                  </a:cubicBezTo>
                  <a:cubicBezTo>
                    <a:pt x="1159190" y="1383408"/>
                    <a:pt x="1117578" y="1424465"/>
                    <a:pt x="1085953" y="1474400"/>
                  </a:cubicBezTo>
                  <a:cubicBezTo>
                    <a:pt x="1067089" y="1504360"/>
                    <a:pt x="1057102" y="1504360"/>
                    <a:pt x="1034909" y="1477174"/>
                  </a:cubicBezTo>
                  <a:cubicBezTo>
                    <a:pt x="985528" y="1418362"/>
                    <a:pt x="926717" y="1375641"/>
                    <a:pt x="849596" y="1360106"/>
                  </a:cubicBezTo>
                  <a:cubicBezTo>
                    <a:pt x="825184" y="1355667"/>
                    <a:pt x="801881" y="1358996"/>
                    <a:pt x="773585" y="1363435"/>
                  </a:cubicBezTo>
                  <a:cubicBezTo>
                    <a:pt x="784126" y="1331255"/>
                    <a:pt x="784681" y="1300183"/>
                    <a:pt x="783572" y="1269668"/>
                  </a:cubicBezTo>
                  <a:cubicBezTo>
                    <a:pt x="781907" y="1224727"/>
                    <a:pt x="762488" y="1188108"/>
                    <a:pt x="729199" y="1158703"/>
                  </a:cubicBezTo>
                  <a:cubicBezTo>
                    <a:pt x="721986" y="1152600"/>
                    <a:pt x="714773" y="1147606"/>
                    <a:pt x="716993" y="1136510"/>
                  </a:cubicBezTo>
                  <a:cubicBezTo>
                    <a:pt x="719212" y="1126523"/>
                    <a:pt x="728089" y="1126523"/>
                    <a:pt x="735856" y="1123749"/>
                  </a:cubicBezTo>
                  <a:cubicBezTo>
                    <a:pt x="811868" y="1096007"/>
                    <a:pt x="871789" y="1049957"/>
                    <a:pt x="903969" y="973946"/>
                  </a:cubicBezTo>
                  <a:cubicBezTo>
                    <a:pt x="906743" y="967288"/>
                    <a:pt x="909101" y="963127"/>
                    <a:pt x="912153" y="961878"/>
                  </a:cubicBezTo>
                  <a:close/>
                  <a:moveTo>
                    <a:pt x="1254116" y="857085"/>
                  </a:moveTo>
                  <a:cubicBezTo>
                    <a:pt x="1315858" y="861767"/>
                    <a:pt x="1373074" y="881428"/>
                    <a:pt x="1427170" y="915134"/>
                  </a:cubicBezTo>
                  <a:cubicBezTo>
                    <a:pt x="1452137" y="930115"/>
                    <a:pt x="1478214" y="939547"/>
                    <a:pt x="1507620" y="949534"/>
                  </a:cubicBezTo>
                  <a:cubicBezTo>
                    <a:pt x="1478769" y="981713"/>
                    <a:pt x="1432718" y="981713"/>
                    <a:pt x="1404977" y="1015558"/>
                  </a:cubicBezTo>
                  <a:cubicBezTo>
                    <a:pt x="1451028" y="1037196"/>
                    <a:pt x="1499853" y="1015558"/>
                    <a:pt x="1545903" y="1030538"/>
                  </a:cubicBezTo>
                  <a:cubicBezTo>
                    <a:pt x="1518716" y="1046628"/>
                    <a:pt x="1518716" y="1053841"/>
                    <a:pt x="1543129" y="1071041"/>
                  </a:cubicBezTo>
                  <a:cubicBezTo>
                    <a:pt x="1559773" y="1083247"/>
                    <a:pt x="1580857" y="1088795"/>
                    <a:pt x="1601940" y="1110988"/>
                  </a:cubicBezTo>
                  <a:cubicBezTo>
                    <a:pt x="1578638" y="1101001"/>
                    <a:pt x="1562547" y="1093788"/>
                    <a:pt x="1544793" y="1097672"/>
                  </a:cubicBezTo>
                  <a:cubicBezTo>
                    <a:pt x="1540354" y="1098782"/>
                    <a:pt x="1535361" y="1099891"/>
                    <a:pt x="1535361" y="1105440"/>
                  </a:cubicBezTo>
                  <a:cubicBezTo>
                    <a:pt x="1535361" y="1108214"/>
                    <a:pt x="1539245" y="1110988"/>
                    <a:pt x="1542019" y="1113207"/>
                  </a:cubicBezTo>
                  <a:cubicBezTo>
                    <a:pt x="1558664" y="1125413"/>
                    <a:pt x="1576973" y="1136510"/>
                    <a:pt x="1593618" y="1159813"/>
                  </a:cubicBezTo>
                  <a:cubicBezTo>
                    <a:pt x="1578083" y="1151490"/>
                    <a:pt x="1566986" y="1147606"/>
                    <a:pt x="1558109" y="1140394"/>
                  </a:cubicBezTo>
                  <a:cubicBezTo>
                    <a:pt x="1525929" y="1114872"/>
                    <a:pt x="1485982" y="1122639"/>
                    <a:pt x="1449918" y="1114317"/>
                  </a:cubicBezTo>
                  <a:cubicBezTo>
                    <a:pt x="1443260" y="1112652"/>
                    <a:pt x="1437712" y="1117091"/>
                    <a:pt x="1432718" y="1121530"/>
                  </a:cubicBezTo>
                  <a:cubicBezTo>
                    <a:pt x="1398319" y="1152045"/>
                    <a:pt x="1356707" y="1165361"/>
                    <a:pt x="1312876" y="1174238"/>
                  </a:cubicBezTo>
                  <a:cubicBezTo>
                    <a:pt x="1266270" y="1183670"/>
                    <a:pt x="1224104" y="1203089"/>
                    <a:pt x="1182492" y="1225837"/>
                  </a:cubicBezTo>
                  <a:cubicBezTo>
                    <a:pt x="1140325" y="1248585"/>
                    <a:pt x="1097604" y="1268004"/>
                    <a:pt x="1047669" y="1270223"/>
                  </a:cubicBezTo>
                  <a:cubicBezTo>
                    <a:pt x="996625" y="1272997"/>
                    <a:pt x="938923" y="1214186"/>
                    <a:pt x="932820" y="1164806"/>
                  </a:cubicBezTo>
                  <a:cubicBezTo>
                    <a:pt x="915066" y="1023880"/>
                    <a:pt x="1046559" y="869639"/>
                    <a:pt x="1190814" y="857432"/>
                  </a:cubicBezTo>
                  <a:cubicBezTo>
                    <a:pt x="1212452" y="855629"/>
                    <a:pt x="1233536" y="855525"/>
                    <a:pt x="1254116" y="857085"/>
                  </a:cubicBezTo>
                  <a:close/>
                  <a:moveTo>
                    <a:pt x="164386" y="675449"/>
                  </a:moveTo>
                  <a:cubicBezTo>
                    <a:pt x="255378" y="671566"/>
                    <a:pt x="333053" y="707629"/>
                    <a:pt x="405737" y="757009"/>
                  </a:cubicBezTo>
                  <a:cubicBezTo>
                    <a:pt x="415724" y="763667"/>
                    <a:pt x="425710" y="770325"/>
                    <a:pt x="414614" y="787524"/>
                  </a:cubicBezTo>
                  <a:cubicBezTo>
                    <a:pt x="342486" y="898489"/>
                    <a:pt x="373002" y="1016667"/>
                    <a:pt x="476199" y="1096008"/>
                  </a:cubicBezTo>
                  <a:cubicBezTo>
                    <a:pt x="479529" y="1098227"/>
                    <a:pt x="482303" y="1100446"/>
                    <a:pt x="491180" y="1106549"/>
                  </a:cubicBezTo>
                  <a:cubicBezTo>
                    <a:pt x="424046" y="1109878"/>
                    <a:pt x="369673" y="1133736"/>
                    <a:pt x="318628" y="1162587"/>
                  </a:cubicBezTo>
                  <a:cubicBezTo>
                    <a:pt x="285339" y="1181451"/>
                    <a:pt x="254268" y="1173128"/>
                    <a:pt x="222643" y="1168690"/>
                  </a:cubicBezTo>
                  <a:cubicBezTo>
                    <a:pt x="188799" y="1163696"/>
                    <a:pt x="157174" y="1151490"/>
                    <a:pt x="126103" y="1136510"/>
                  </a:cubicBezTo>
                  <a:cubicBezTo>
                    <a:pt x="47318" y="1098782"/>
                    <a:pt x="22351" y="1026099"/>
                    <a:pt x="7371" y="948424"/>
                  </a:cubicBezTo>
                  <a:cubicBezTo>
                    <a:pt x="-5390" y="882954"/>
                    <a:pt x="-3726" y="817485"/>
                    <a:pt x="29564" y="757564"/>
                  </a:cubicBezTo>
                  <a:cubicBezTo>
                    <a:pt x="58415" y="705965"/>
                    <a:pt x="103910" y="678223"/>
                    <a:pt x="164386" y="675449"/>
                  </a:cubicBezTo>
                  <a:close/>
                  <a:moveTo>
                    <a:pt x="702637" y="664978"/>
                  </a:moveTo>
                  <a:cubicBezTo>
                    <a:pt x="711584" y="663799"/>
                    <a:pt x="720877" y="664908"/>
                    <a:pt x="730864" y="667683"/>
                  </a:cubicBezTo>
                  <a:cubicBezTo>
                    <a:pt x="808540" y="689321"/>
                    <a:pt x="870126" y="730378"/>
                    <a:pt x="900641" y="808608"/>
                  </a:cubicBezTo>
                  <a:cubicBezTo>
                    <a:pt x="931711" y="887394"/>
                    <a:pt x="913402" y="959521"/>
                    <a:pt x="864023" y="1023882"/>
                  </a:cubicBezTo>
                  <a:cubicBezTo>
                    <a:pt x="825185" y="1074371"/>
                    <a:pt x="773031" y="1105996"/>
                    <a:pt x="710336" y="1123196"/>
                  </a:cubicBezTo>
                  <a:cubicBezTo>
                    <a:pt x="688143" y="1129299"/>
                    <a:pt x="669279" y="1124860"/>
                    <a:pt x="649304" y="1118202"/>
                  </a:cubicBezTo>
                  <a:cubicBezTo>
                    <a:pt x="615460" y="1106551"/>
                    <a:pt x="581060" y="1101558"/>
                    <a:pt x="545551" y="1103222"/>
                  </a:cubicBezTo>
                  <a:cubicBezTo>
                    <a:pt x="468431" y="1105441"/>
                    <a:pt x="432367" y="1050514"/>
                    <a:pt x="402406" y="992812"/>
                  </a:cubicBezTo>
                  <a:cubicBezTo>
                    <a:pt x="355246" y="901264"/>
                    <a:pt x="402406" y="800286"/>
                    <a:pt x="459553" y="745913"/>
                  </a:cubicBezTo>
                  <a:cubicBezTo>
                    <a:pt x="467876" y="738145"/>
                    <a:pt x="476753" y="736481"/>
                    <a:pt x="487295" y="736481"/>
                  </a:cubicBezTo>
                  <a:cubicBezTo>
                    <a:pt x="556648" y="735926"/>
                    <a:pt x="619898" y="716507"/>
                    <a:pt x="676492" y="676005"/>
                  </a:cubicBezTo>
                  <a:cubicBezTo>
                    <a:pt x="685092" y="669624"/>
                    <a:pt x="693691" y="666157"/>
                    <a:pt x="702637" y="664978"/>
                  </a:cubicBezTo>
                  <a:close/>
                  <a:moveTo>
                    <a:pt x="1144555" y="556162"/>
                  </a:moveTo>
                  <a:cubicBezTo>
                    <a:pt x="1146982" y="557549"/>
                    <a:pt x="1148647" y="561433"/>
                    <a:pt x="1150312" y="566704"/>
                  </a:cubicBezTo>
                  <a:cubicBezTo>
                    <a:pt x="1158634" y="593890"/>
                    <a:pt x="1168621" y="620522"/>
                    <a:pt x="1177498" y="647708"/>
                  </a:cubicBezTo>
                  <a:cubicBezTo>
                    <a:pt x="1153086" y="694869"/>
                    <a:pt x="1112583" y="713733"/>
                    <a:pt x="1061540" y="715952"/>
                  </a:cubicBezTo>
                  <a:cubicBezTo>
                    <a:pt x="1046559" y="716507"/>
                    <a:pt x="1031024" y="714842"/>
                    <a:pt x="1014934" y="717617"/>
                  </a:cubicBezTo>
                  <a:cubicBezTo>
                    <a:pt x="1020482" y="728713"/>
                    <a:pt x="1029359" y="732042"/>
                    <a:pt x="1038237" y="733706"/>
                  </a:cubicBezTo>
                  <a:cubicBezTo>
                    <a:pt x="1092610" y="745358"/>
                    <a:pt x="1145873" y="747577"/>
                    <a:pt x="1190814" y="705410"/>
                  </a:cubicBezTo>
                  <a:cubicBezTo>
                    <a:pt x="1195807" y="700417"/>
                    <a:pt x="1201910" y="695423"/>
                    <a:pt x="1210233" y="698198"/>
                  </a:cubicBezTo>
                  <a:cubicBezTo>
                    <a:pt x="1251290" y="740919"/>
                    <a:pt x="1299559" y="771989"/>
                    <a:pt x="1358926" y="783641"/>
                  </a:cubicBezTo>
                  <a:cubicBezTo>
                    <a:pt x="1361700" y="783641"/>
                    <a:pt x="1363920" y="785305"/>
                    <a:pt x="1366694" y="785860"/>
                  </a:cubicBezTo>
                  <a:cubicBezTo>
                    <a:pt x="1377790" y="788634"/>
                    <a:pt x="1395545" y="780867"/>
                    <a:pt x="1399983" y="791408"/>
                  </a:cubicBezTo>
                  <a:cubicBezTo>
                    <a:pt x="1404976" y="803060"/>
                    <a:pt x="1392770" y="816930"/>
                    <a:pt x="1388332" y="829692"/>
                  </a:cubicBezTo>
                  <a:cubicBezTo>
                    <a:pt x="1387222" y="834131"/>
                    <a:pt x="1383893" y="838015"/>
                    <a:pt x="1382783" y="842453"/>
                  </a:cubicBezTo>
                  <a:cubicBezTo>
                    <a:pt x="1375571" y="866866"/>
                    <a:pt x="1363364" y="870195"/>
                    <a:pt x="1337843" y="862982"/>
                  </a:cubicBezTo>
                  <a:cubicBezTo>
                    <a:pt x="1240193" y="834131"/>
                    <a:pt x="1144764" y="837460"/>
                    <a:pt x="1057101" y="896826"/>
                  </a:cubicBezTo>
                  <a:cubicBezTo>
                    <a:pt x="1028805" y="916245"/>
                    <a:pt x="1004947" y="941212"/>
                    <a:pt x="984419" y="968399"/>
                  </a:cubicBezTo>
                  <a:cubicBezTo>
                    <a:pt x="974432" y="981160"/>
                    <a:pt x="967219" y="981715"/>
                    <a:pt x="954458" y="974502"/>
                  </a:cubicBezTo>
                  <a:cubicBezTo>
                    <a:pt x="930600" y="960077"/>
                    <a:pt x="913956" y="948425"/>
                    <a:pt x="920059" y="912361"/>
                  </a:cubicBezTo>
                  <a:cubicBezTo>
                    <a:pt x="930600" y="850221"/>
                    <a:pt x="916175" y="790854"/>
                    <a:pt x="871789" y="742584"/>
                  </a:cubicBezTo>
                  <a:cubicBezTo>
                    <a:pt x="857918" y="728158"/>
                    <a:pt x="860138" y="715952"/>
                    <a:pt x="871789" y="702081"/>
                  </a:cubicBezTo>
                  <a:cubicBezTo>
                    <a:pt x="902304" y="665463"/>
                    <a:pt x="936703" y="634393"/>
                    <a:pt x="976651" y="608871"/>
                  </a:cubicBezTo>
                  <a:cubicBezTo>
                    <a:pt x="983864" y="600548"/>
                    <a:pt x="993296" y="604987"/>
                    <a:pt x="1001618" y="606096"/>
                  </a:cubicBezTo>
                  <a:cubicBezTo>
                    <a:pt x="1016043" y="607761"/>
                    <a:pt x="1028805" y="606651"/>
                    <a:pt x="1037682" y="593890"/>
                  </a:cubicBezTo>
                  <a:cubicBezTo>
                    <a:pt x="1073191" y="593336"/>
                    <a:pt x="1107590" y="588342"/>
                    <a:pt x="1134222" y="560601"/>
                  </a:cubicBezTo>
                  <a:cubicBezTo>
                    <a:pt x="1138937" y="555885"/>
                    <a:pt x="1142127" y="554775"/>
                    <a:pt x="1144555" y="556162"/>
                  </a:cubicBezTo>
                  <a:close/>
                  <a:moveTo>
                    <a:pt x="1344502" y="291510"/>
                  </a:moveTo>
                  <a:cubicBezTo>
                    <a:pt x="1502073" y="301497"/>
                    <a:pt x="1628018" y="369186"/>
                    <a:pt x="1713462" y="504563"/>
                  </a:cubicBezTo>
                  <a:cubicBezTo>
                    <a:pt x="1759512" y="577245"/>
                    <a:pt x="1740648" y="653257"/>
                    <a:pt x="1670185" y="702082"/>
                  </a:cubicBezTo>
                  <a:cubicBezTo>
                    <a:pt x="1604715" y="747578"/>
                    <a:pt x="1531479" y="767552"/>
                    <a:pt x="1453248" y="776429"/>
                  </a:cubicBezTo>
                  <a:cubicBezTo>
                    <a:pt x="1363920" y="786416"/>
                    <a:pt x="1287354" y="761449"/>
                    <a:pt x="1225214" y="697089"/>
                  </a:cubicBezTo>
                  <a:cubicBezTo>
                    <a:pt x="1182492" y="653257"/>
                    <a:pt x="1166402" y="595555"/>
                    <a:pt x="1155305" y="537298"/>
                  </a:cubicBezTo>
                  <a:cubicBezTo>
                    <a:pt x="1146983" y="492357"/>
                    <a:pt x="1144764" y="446861"/>
                    <a:pt x="1161409" y="403585"/>
                  </a:cubicBezTo>
                  <a:cubicBezTo>
                    <a:pt x="1187485" y="335341"/>
                    <a:pt x="1253510" y="287626"/>
                    <a:pt x="1344502" y="291510"/>
                  </a:cubicBezTo>
                  <a:close/>
                  <a:moveTo>
                    <a:pt x="489515" y="253436"/>
                  </a:moveTo>
                  <a:cubicBezTo>
                    <a:pt x="557065" y="256418"/>
                    <a:pt x="623506" y="278472"/>
                    <a:pt x="688143" y="320916"/>
                  </a:cubicBezTo>
                  <a:cubicBezTo>
                    <a:pt x="735303" y="352541"/>
                    <a:pt x="770812" y="395263"/>
                    <a:pt x="780244" y="456294"/>
                  </a:cubicBezTo>
                  <a:cubicBezTo>
                    <a:pt x="787457" y="504009"/>
                    <a:pt x="773031" y="544511"/>
                    <a:pt x="750283" y="582239"/>
                  </a:cubicBezTo>
                  <a:cubicBezTo>
                    <a:pt x="694801" y="674340"/>
                    <a:pt x="596042" y="724829"/>
                    <a:pt x="477308" y="725384"/>
                  </a:cubicBezTo>
                  <a:cubicBezTo>
                    <a:pt x="333053" y="725939"/>
                    <a:pt x="230965" y="650483"/>
                    <a:pt x="193792" y="510112"/>
                  </a:cubicBezTo>
                  <a:cubicBezTo>
                    <a:pt x="169934" y="420230"/>
                    <a:pt x="192682" y="345328"/>
                    <a:pt x="284229" y="300388"/>
                  </a:cubicBezTo>
                  <a:cubicBezTo>
                    <a:pt x="353305" y="266543"/>
                    <a:pt x="421964" y="250453"/>
                    <a:pt x="489515" y="253436"/>
                  </a:cubicBezTo>
                  <a:close/>
                  <a:moveTo>
                    <a:pt x="880294" y="35"/>
                  </a:moveTo>
                  <a:cubicBezTo>
                    <a:pt x="895092" y="399"/>
                    <a:pt x="910489" y="3555"/>
                    <a:pt x="926163" y="9658"/>
                  </a:cubicBezTo>
                  <a:cubicBezTo>
                    <a:pt x="976098" y="29077"/>
                    <a:pt x="993852" y="74573"/>
                    <a:pt x="999400" y="121733"/>
                  </a:cubicBezTo>
                  <a:cubicBezTo>
                    <a:pt x="1008277" y="195525"/>
                    <a:pt x="1036019" y="257111"/>
                    <a:pt x="1090392" y="308155"/>
                  </a:cubicBezTo>
                  <a:cubicBezTo>
                    <a:pt x="1104817" y="321471"/>
                    <a:pt x="1115359" y="339780"/>
                    <a:pt x="1127565" y="355870"/>
                  </a:cubicBezTo>
                  <a:cubicBezTo>
                    <a:pt x="1145874" y="379727"/>
                    <a:pt x="1154197" y="405249"/>
                    <a:pt x="1144210" y="435765"/>
                  </a:cubicBezTo>
                  <a:cubicBezTo>
                    <a:pt x="1135333" y="462396"/>
                    <a:pt x="1136443" y="490693"/>
                    <a:pt x="1143100" y="517879"/>
                  </a:cubicBezTo>
                  <a:cubicBezTo>
                    <a:pt x="1149203" y="542291"/>
                    <a:pt x="1132559" y="553388"/>
                    <a:pt x="1116468" y="564484"/>
                  </a:cubicBezTo>
                  <a:cubicBezTo>
                    <a:pt x="1088172" y="583903"/>
                    <a:pt x="1054883" y="582239"/>
                    <a:pt x="1022703" y="586677"/>
                  </a:cubicBezTo>
                  <a:cubicBezTo>
                    <a:pt x="1001620" y="587787"/>
                    <a:pt x="992743" y="570588"/>
                    <a:pt x="982201" y="557827"/>
                  </a:cubicBezTo>
                  <a:cubicBezTo>
                    <a:pt x="933930" y="499570"/>
                    <a:pt x="911737" y="430771"/>
                    <a:pt x="898421" y="358089"/>
                  </a:cubicBezTo>
                  <a:cubicBezTo>
                    <a:pt x="890654" y="317587"/>
                    <a:pt x="889544" y="277639"/>
                    <a:pt x="902860" y="237692"/>
                  </a:cubicBezTo>
                  <a:cubicBezTo>
                    <a:pt x="906744" y="226041"/>
                    <a:pt x="909518" y="212170"/>
                    <a:pt x="921724" y="208286"/>
                  </a:cubicBezTo>
                  <a:cubicBezTo>
                    <a:pt x="941698" y="201628"/>
                    <a:pt x="935594" y="189977"/>
                    <a:pt x="930601" y="177771"/>
                  </a:cubicBezTo>
                  <a:cubicBezTo>
                    <a:pt x="918950" y="150029"/>
                    <a:pt x="899531" y="130056"/>
                    <a:pt x="871789" y="118404"/>
                  </a:cubicBezTo>
                  <a:cubicBezTo>
                    <a:pt x="842384" y="105643"/>
                    <a:pt x="822965" y="111746"/>
                    <a:pt x="806320" y="139488"/>
                  </a:cubicBezTo>
                  <a:cubicBezTo>
                    <a:pt x="788565" y="168893"/>
                    <a:pt x="787456" y="203293"/>
                    <a:pt x="780798" y="235473"/>
                  </a:cubicBezTo>
                  <a:cubicBezTo>
                    <a:pt x="780243" y="238247"/>
                    <a:pt x="780798" y="241021"/>
                    <a:pt x="780243" y="243795"/>
                  </a:cubicBezTo>
                  <a:cubicBezTo>
                    <a:pt x="770256" y="278194"/>
                    <a:pt x="775804" y="299832"/>
                    <a:pt x="814088" y="317587"/>
                  </a:cubicBezTo>
                  <a:cubicBezTo>
                    <a:pt x="862358" y="340335"/>
                    <a:pt x="888434" y="421894"/>
                    <a:pt x="872899" y="472938"/>
                  </a:cubicBezTo>
                  <a:cubicBezTo>
                    <a:pt x="870125" y="481815"/>
                    <a:pt x="869015" y="494022"/>
                    <a:pt x="854590" y="492912"/>
                  </a:cubicBezTo>
                  <a:cubicBezTo>
                    <a:pt x="791340" y="434655"/>
                    <a:pt x="760824" y="359199"/>
                    <a:pt x="745844" y="277639"/>
                  </a:cubicBezTo>
                  <a:cubicBezTo>
                    <a:pt x="731973" y="205512"/>
                    <a:pt x="734748" y="134494"/>
                    <a:pt x="771921" y="67915"/>
                  </a:cubicBezTo>
                  <a:cubicBezTo>
                    <a:pt x="796888" y="22974"/>
                    <a:pt x="835899" y="-1057"/>
                    <a:pt x="880294" y="35"/>
                  </a:cubicBezTo>
                  <a:close/>
                </a:path>
              </a:pathLst>
            </a:custGeom>
            <a:solidFill>
              <a:srgbClr val="E11B1B"/>
            </a:solidFill>
            <a:ln w="5542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657" name="Freeform: Shape 1656">
              <a:extLst>
                <a:ext uri="{FF2B5EF4-FFF2-40B4-BE49-F238E27FC236}">
                  <a16:creationId xmlns:a16="http://schemas.microsoft.com/office/drawing/2014/main" id="{CF60B536-8DBD-4495-8DF4-7DB732BE6074}"/>
                </a:ext>
              </a:extLst>
            </p:cNvPr>
            <p:cNvSpPr/>
            <p:nvPr/>
          </p:nvSpPr>
          <p:spPr>
            <a:xfrm>
              <a:off x="8102377" y="2368285"/>
              <a:ext cx="1387076" cy="1237484"/>
            </a:xfrm>
            <a:custGeom>
              <a:avLst/>
              <a:gdLst>
                <a:gd name="connsiteX0" fmla="*/ 757001 w 1387076"/>
                <a:gd name="connsiteY0" fmla="*/ 1144901 h 1237484"/>
                <a:gd name="connsiteX1" fmla="*/ 767890 w 1387076"/>
                <a:gd name="connsiteY1" fmla="*/ 1150796 h 1237484"/>
                <a:gd name="connsiteX2" fmla="*/ 754574 w 1387076"/>
                <a:gd name="connsiteY2" fmla="*/ 1169661 h 1237484"/>
                <a:gd name="connsiteX3" fmla="*/ 722948 w 1387076"/>
                <a:gd name="connsiteY3" fmla="*/ 1217376 h 1237484"/>
                <a:gd name="connsiteX4" fmla="*/ 700755 w 1387076"/>
                <a:gd name="connsiteY4" fmla="*/ 1236794 h 1237484"/>
                <a:gd name="connsiteX5" fmla="*/ 687439 w 1387076"/>
                <a:gd name="connsiteY5" fmla="*/ 1209053 h 1237484"/>
                <a:gd name="connsiteX6" fmla="*/ 744032 w 1387076"/>
                <a:gd name="connsiteY6" fmla="*/ 1145248 h 1237484"/>
                <a:gd name="connsiteX7" fmla="*/ 757001 w 1387076"/>
                <a:gd name="connsiteY7" fmla="*/ 1144901 h 1237484"/>
                <a:gd name="connsiteX8" fmla="*/ 1223401 w 1387076"/>
                <a:gd name="connsiteY8" fmla="*/ 912221 h 1237484"/>
                <a:gd name="connsiteX9" fmla="*/ 1258910 w 1387076"/>
                <a:gd name="connsiteY9" fmla="*/ 923318 h 1237484"/>
                <a:gd name="connsiteX10" fmla="*/ 1225621 w 1387076"/>
                <a:gd name="connsiteY10" fmla="*/ 1005987 h 1237484"/>
                <a:gd name="connsiteX11" fmla="*/ 1232834 w 1387076"/>
                <a:gd name="connsiteY11" fmla="*/ 959936 h 1237484"/>
                <a:gd name="connsiteX12" fmla="*/ 1228395 w 1387076"/>
                <a:gd name="connsiteY12" fmla="*/ 958827 h 1237484"/>
                <a:gd name="connsiteX13" fmla="*/ 1189002 w 1387076"/>
                <a:gd name="connsiteY13" fmla="*/ 943847 h 1237484"/>
                <a:gd name="connsiteX14" fmla="*/ 1223401 w 1387076"/>
                <a:gd name="connsiteY14" fmla="*/ 912221 h 1237484"/>
                <a:gd name="connsiteX15" fmla="*/ 364132 w 1387076"/>
                <a:gd name="connsiteY15" fmla="*/ 890150 h 1237484"/>
                <a:gd name="connsiteX16" fmla="*/ 403923 w 1387076"/>
                <a:gd name="connsiteY16" fmla="*/ 891693 h 1237484"/>
                <a:gd name="connsiteX17" fmla="*/ 416129 w 1387076"/>
                <a:gd name="connsiteY17" fmla="*/ 918325 h 1237484"/>
                <a:gd name="connsiteX18" fmla="*/ 404478 w 1387076"/>
                <a:gd name="connsiteY18" fmla="*/ 928866 h 1237484"/>
                <a:gd name="connsiteX19" fmla="*/ 284636 w 1387076"/>
                <a:gd name="connsiteY19" fmla="*/ 953278 h 1237484"/>
                <a:gd name="connsiteX20" fmla="*/ 263552 w 1387076"/>
                <a:gd name="connsiteY20" fmla="*/ 956607 h 1237484"/>
                <a:gd name="connsiteX21" fmla="*/ 243024 w 1387076"/>
                <a:gd name="connsiteY21" fmla="*/ 944956 h 1237484"/>
                <a:gd name="connsiteX22" fmla="*/ 254120 w 1387076"/>
                <a:gd name="connsiteY22" fmla="*/ 927757 h 1237484"/>
                <a:gd name="connsiteX23" fmla="*/ 364132 w 1387076"/>
                <a:gd name="connsiteY23" fmla="*/ 890150 h 1237484"/>
                <a:gd name="connsiteX24" fmla="*/ 765116 w 1387076"/>
                <a:gd name="connsiteY24" fmla="*/ 712484 h 1237484"/>
                <a:gd name="connsiteX25" fmla="*/ 759013 w 1387076"/>
                <a:gd name="connsiteY25" fmla="*/ 780173 h 1237484"/>
                <a:gd name="connsiteX26" fmla="*/ 756239 w 1387076"/>
                <a:gd name="connsiteY26" fmla="*/ 781282 h 1237484"/>
                <a:gd name="connsiteX27" fmla="*/ 707413 w 1387076"/>
                <a:gd name="connsiteY27" fmla="*/ 794043 h 1237484"/>
                <a:gd name="connsiteX28" fmla="*/ 719065 w 1387076"/>
                <a:gd name="connsiteY28" fmla="*/ 742999 h 1237484"/>
                <a:gd name="connsiteX29" fmla="*/ 765116 w 1387076"/>
                <a:gd name="connsiteY29" fmla="*/ 712484 h 1237484"/>
                <a:gd name="connsiteX30" fmla="*/ 96619 w 1387076"/>
                <a:gd name="connsiteY30" fmla="*/ 415306 h 1237484"/>
                <a:gd name="connsiteX31" fmla="*/ 142601 w 1387076"/>
                <a:gd name="connsiteY31" fmla="*/ 422310 h 1237484"/>
                <a:gd name="connsiteX32" fmla="*/ 171452 w 1387076"/>
                <a:gd name="connsiteY32" fmla="*/ 455601 h 1237484"/>
                <a:gd name="connsiteX33" fmla="*/ 125401 w 1387076"/>
                <a:gd name="connsiteY33" fmla="*/ 430632 h 1237484"/>
                <a:gd name="connsiteX34" fmla="*/ 44396 w 1387076"/>
                <a:gd name="connsiteY34" fmla="*/ 467807 h 1237484"/>
                <a:gd name="connsiteX35" fmla="*/ 10 w 1387076"/>
                <a:gd name="connsiteY35" fmla="*/ 495548 h 1237484"/>
                <a:gd name="connsiteX36" fmla="*/ 51054 w 1387076"/>
                <a:gd name="connsiteY36" fmla="*/ 422865 h 1237484"/>
                <a:gd name="connsiteX37" fmla="*/ 96619 w 1387076"/>
                <a:gd name="connsiteY37" fmla="*/ 415306 h 1237484"/>
                <a:gd name="connsiteX38" fmla="*/ 479034 w 1387076"/>
                <a:gd name="connsiteY38" fmla="*/ 406637 h 1237484"/>
                <a:gd name="connsiteX39" fmla="*/ 489922 w 1387076"/>
                <a:gd name="connsiteY39" fmla="*/ 411769 h 1237484"/>
                <a:gd name="connsiteX40" fmla="*/ 476051 w 1387076"/>
                <a:gd name="connsiteY40" fmla="*/ 432852 h 1237484"/>
                <a:gd name="connsiteX41" fmla="*/ 414465 w 1387076"/>
                <a:gd name="connsiteY41" fmla="*/ 473355 h 1237484"/>
                <a:gd name="connsiteX42" fmla="*/ 387278 w 1387076"/>
                <a:gd name="connsiteY42" fmla="*/ 473355 h 1237484"/>
                <a:gd name="connsiteX43" fmla="*/ 388943 w 1387076"/>
                <a:gd name="connsiteY43" fmla="*/ 437846 h 1237484"/>
                <a:gd name="connsiteX44" fmla="*/ 466065 w 1387076"/>
                <a:gd name="connsiteY44" fmla="*/ 407330 h 1237484"/>
                <a:gd name="connsiteX45" fmla="*/ 479034 w 1387076"/>
                <a:gd name="connsiteY45" fmla="*/ 406637 h 1237484"/>
                <a:gd name="connsiteX46" fmla="*/ 1015897 w 1387076"/>
                <a:gd name="connsiteY46" fmla="*/ 285268 h 1237484"/>
                <a:gd name="connsiteX47" fmla="*/ 1048632 w 1387076"/>
                <a:gd name="connsiteY47" fmla="*/ 335203 h 1237484"/>
                <a:gd name="connsiteX48" fmla="*/ 877190 w 1387076"/>
                <a:gd name="connsiteY48" fmla="*/ 379589 h 1237484"/>
                <a:gd name="connsiteX49" fmla="*/ 837242 w 1387076"/>
                <a:gd name="connsiteY49" fmla="*/ 345745 h 1237484"/>
                <a:gd name="connsiteX50" fmla="*/ 917692 w 1387076"/>
                <a:gd name="connsiteY50" fmla="*/ 345190 h 1237484"/>
                <a:gd name="connsiteX51" fmla="*/ 1015897 w 1387076"/>
                <a:gd name="connsiteY51" fmla="*/ 285268 h 1237484"/>
                <a:gd name="connsiteX52" fmla="*/ 1212790 w 1387076"/>
                <a:gd name="connsiteY52" fmla="*/ 16941 h 1237484"/>
                <a:gd name="connsiteX53" fmla="*/ 1240046 w 1387076"/>
                <a:gd name="connsiteY53" fmla="*/ 17842 h 1237484"/>
                <a:gd name="connsiteX54" fmla="*/ 1266123 w 1387076"/>
                <a:gd name="connsiteY54" fmla="*/ 18397 h 1237484"/>
                <a:gd name="connsiteX55" fmla="*/ 1251142 w 1387076"/>
                <a:gd name="connsiteY55" fmla="*/ 63893 h 1237484"/>
                <a:gd name="connsiteX56" fmla="*/ 1297194 w 1387076"/>
                <a:gd name="connsiteY56" fmla="*/ 109944 h 1237484"/>
                <a:gd name="connsiteX57" fmla="*/ 1387076 w 1387076"/>
                <a:gd name="connsiteY57" fmla="*/ 141014 h 1237484"/>
                <a:gd name="connsiteX58" fmla="*/ 1242820 w 1387076"/>
                <a:gd name="connsiteY58" fmla="*/ 152111 h 1237484"/>
                <a:gd name="connsiteX59" fmla="*/ 1187893 w 1387076"/>
                <a:gd name="connsiteY59" fmla="*/ 88305 h 1237484"/>
                <a:gd name="connsiteX60" fmla="*/ 1191776 w 1387076"/>
                <a:gd name="connsiteY60" fmla="*/ 33932 h 1237484"/>
                <a:gd name="connsiteX61" fmla="*/ 1212790 w 1387076"/>
                <a:gd name="connsiteY61" fmla="*/ 16941 h 1237484"/>
                <a:gd name="connsiteX62" fmla="*/ 367868 w 1387076"/>
                <a:gd name="connsiteY62" fmla="*/ 1067 h 1237484"/>
                <a:gd name="connsiteX63" fmla="*/ 396641 w 1387076"/>
                <a:gd name="connsiteY63" fmla="*/ 1960 h 1237484"/>
                <a:gd name="connsiteX64" fmla="*/ 448309 w 1387076"/>
                <a:gd name="connsiteY64" fmla="*/ 37816 h 1237484"/>
                <a:gd name="connsiteX65" fmla="*/ 444980 w 1387076"/>
                <a:gd name="connsiteY65" fmla="*/ 136575 h 1237484"/>
                <a:gd name="connsiteX66" fmla="*/ 371188 w 1387076"/>
                <a:gd name="connsiteY66" fmla="*/ 178187 h 1237484"/>
                <a:gd name="connsiteX67" fmla="*/ 333460 w 1387076"/>
                <a:gd name="connsiteY67" fmla="*/ 159877 h 1237484"/>
                <a:gd name="connsiteX68" fmla="*/ 342337 w 1387076"/>
                <a:gd name="connsiteY68" fmla="*/ 146562 h 1237484"/>
                <a:gd name="connsiteX69" fmla="*/ 384504 w 1387076"/>
                <a:gd name="connsiteY69" fmla="*/ 45583 h 1237484"/>
                <a:gd name="connsiteX70" fmla="*/ 337898 w 1387076"/>
                <a:gd name="connsiteY70" fmla="*/ 12294 h 1237484"/>
                <a:gd name="connsiteX71" fmla="*/ 367868 w 1387076"/>
                <a:gd name="connsiteY71" fmla="*/ 1067 h 12374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</a:cxnLst>
              <a:rect l="l" t="t" r="r" b="b"/>
              <a:pathLst>
                <a:path w="1387076" h="1237484">
                  <a:moveTo>
                    <a:pt x="757001" y="1144901"/>
                  </a:moveTo>
                  <a:cubicBezTo>
                    <a:pt x="761509" y="1144693"/>
                    <a:pt x="765671" y="1145526"/>
                    <a:pt x="767890" y="1150796"/>
                  </a:cubicBezTo>
                  <a:cubicBezTo>
                    <a:pt x="771219" y="1159119"/>
                    <a:pt x="760123" y="1164112"/>
                    <a:pt x="754574" y="1169661"/>
                  </a:cubicBezTo>
                  <a:cubicBezTo>
                    <a:pt x="740149" y="1182976"/>
                    <a:pt x="728497" y="1197957"/>
                    <a:pt x="722948" y="1217376"/>
                  </a:cubicBezTo>
                  <a:cubicBezTo>
                    <a:pt x="720174" y="1227363"/>
                    <a:pt x="714626" y="1240678"/>
                    <a:pt x="700755" y="1236794"/>
                  </a:cubicBezTo>
                  <a:cubicBezTo>
                    <a:pt x="689104" y="1232911"/>
                    <a:pt x="687994" y="1220705"/>
                    <a:pt x="687439" y="1209053"/>
                  </a:cubicBezTo>
                  <a:cubicBezTo>
                    <a:pt x="686330" y="1163003"/>
                    <a:pt x="701865" y="1145248"/>
                    <a:pt x="744032" y="1145248"/>
                  </a:cubicBezTo>
                  <a:cubicBezTo>
                    <a:pt x="747639" y="1146358"/>
                    <a:pt x="752493" y="1145109"/>
                    <a:pt x="757001" y="1144901"/>
                  </a:cubicBezTo>
                  <a:close/>
                  <a:moveTo>
                    <a:pt x="1223401" y="912221"/>
                  </a:moveTo>
                  <a:cubicBezTo>
                    <a:pt x="1237272" y="910557"/>
                    <a:pt x="1248924" y="914441"/>
                    <a:pt x="1258910" y="923318"/>
                  </a:cubicBezTo>
                  <a:cubicBezTo>
                    <a:pt x="1261130" y="956053"/>
                    <a:pt x="1241711" y="980465"/>
                    <a:pt x="1225621" y="1005987"/>
                  </a:cubicBezTo>
                  <a:cubicBezTo>
                    <a:pt x="1216743" y="988787"/>
                    <a:pt x="1235053" y="976026"/>
                    <a:pt x="1232834" y="959936"/>
                  </a:cubicBezTo>
                  <a:cubicBezTo>
                    <a:pt x="1231723" y="959936"/>
                    <a:pt x="1229505" y="958272"/>
                    <a:pt x="1228395" y="958827"/>
                  </a:cubicBezTo>
                  <a:cubicBezTo>
                    <a:pt x="1210640" y="964930"/>
                    <a:pt x="1191776" y="965485"/>
                    <a:pt x="1189002" y="943847"/>
                  </a:cubicBezTo>
                  <a:cubicBezTo>
                    <a:pt x="1186783" y="923873"/>
                    <a:pt x="1203427" y="913886"/>
                    <a:pt x="1223401" y="912221"/>
                  </a:cubicBezTo>
                  <a:close/>
                  <a:moveTo>
                    <a:pt x="364132" y="890150"/>
                  </a:moveTo>
                  <a:cubicBezTo>
                    <a:pt x="377291" y="890029"/>
                    <a:pt x="390607" y="890722"/>
                    <a:pt x="403923" y="891693"/>
                  </a:cubicBezTo>
                  <a:cubicBezTo>
                    <a:pt x="417239" y="892248"/>
                    <a:pt x="423897" y="903899"/>
                    <a:pt x="416129" y="918325"/>
                  </a:cubicBezTo>
                  <a:cubicBezTo>
                    <a:pt x="412246" y="921653"/>
                    <a:pt x="408362" y="925537"/>
                    <a:pt x="404478" y="928866"/>
                  </a:cubicBezTo>
                  <a:cubicBezTo>
                    <a:pt x="363421" y="932750"/>
                    <a:pt x="321809" y="932750"/>
                    <a:pt x="284636" y="953278"/>
                  </a:cubicBezTo>
                  <a:cubicBezTo>
                    <a:pt x="277978" y="957162"/>
                    <a:pt x="270765" y="957717"/>
                    <a:pt x="263552" y="956607"/>
                  </a:cubicBezTo>
                  <a:cubicBezTo>
                    <a:pt x="255785" y="954943"/>
                    <a:pt x="245798" y="952724"/>
                    <a:pt x="243024" y="944956"/>
                  </a:cubicBezTo>
                  <a:cubicBezTo>
                    <a:pt x="239695" y="936634"/>
                    <a:pt x="249127" y="932195"/>
                    <a:pt x="254120" y="927757"/>
                  </a:cubicBezTo>
                  <a:cubicBezTo>
                    <a:pt x="286577" y="898212"/>
                    <a:pt x="324652" y="890514"/>
                    <a:pt x="364132" y="890150"/>
                  </a:cubicBezTo>
                  <a:close/>
                  <a:moveTo>
                    <a:pt x="765116" y="712484"/>
                  </a:moveTo>
                  <a:cubicBezTo>
                    <a:pt x="760677" y="734677"/>
                    <a:pt x="759013" y="757425"/>
                    <a:pt x="759013" y="780173"/>
                  </a:cubicBezTo>
                  <a:cubicBezTo>
                    <a:pt x="757903" y="780728"/>
                    <a:pt x="756794" y="780728"/>
                    <a:pt x="756239" y="781282"/>
                  </a:cubicBezTo>
                  <a:cubicBezTo>
                    <a:pt x="741259" y="791269"/>
                    <a:pt x="725723" y="814017"/>
                    <a:pt x="707413" y="794043"/>
                  </a:cubicBezTo>
                  <a:cubicBezTo>
                    <a:pt x="692433" y="777399"/>
                    <a:pt x="709078" y="759089"/>
                    <a:pt x="719065" y="742999"/>
                  </a:cubicBezTo>
                  <a:cubicBezTo>
                    <a:pt x="730161" y="726355"/>
                    <a:pt x="744588" y="714703"/>
                    <a:pt x="765116" y="712484"/>
                  </a:cubicBezTo>
                  <a:close/>
                  <a:moveTo>
                    <a:pt x="96619" y="415306"/>
                  </a:moveTo>
                  <a:cubicBezTo>
                    <a:pt x="111808" y="415097"/>
                    <a:pt x="127066" y="417317"/>
                    <a:pt x="142601" y="422310"/>
                  </a:cubicBezTo>
                  <a:cubicBezTo>
                    <a:pt x="158136" y="427858"/>
                    <a:pt x="166459" y="437290"/>
                    <a:pt x="171452" y="455601"/>
                  </a:cubicBezTo>
                  <a:cubicBezTo>
                    <a:pt x="153698" y="445613"/>
                    <a:pt x="139827" y="437845"/>
                    <a:pt x="125401" y="430632"/>
                  </a:cubicBezTo>
                  <a:cubicBezTo>
                    <a:pt x="84343" y="411214"/>
                    <a:pt x="54383" y="424529"/>
                    <a:pt x="44396" y="467807"/>
                  </a:cubicBezTo>
                  <a:cubicBezTo>
                    <a:pt x="38848" y="493884"/>
                    <a:pt x="26087" y="504425"/>
                    <a:pt x="10" y="495548"/>
                  </a:cubicBezTo>
                  <a:cubicBezTo>
                    <a:pt x="-545" y="463368"/>
                    <a:pt x="20538" y="432852"/>
                    <a:pt x="51054" y="422865"/>
                  </a:cubicBezTo>
                  <a:cubicBezTo>
                    <a:pt x="66312" y="418149"/>
                    <a:pt x="81431" y="415514"/>
                    <a:pt x="96619" y="415306"/>
                  </a:cubicBezTo>
                  <a:close/>
                  <a:moveTo>
                    <a:pt x="479034" y="406637"/>
                  </a:moveTo>
                  <a:cubicBezTo>
                    <a:pt x="483542" y="406360"/>
                    <a:pt x="487703" y="407053"/>
                    <a:pt x="489922" y="411769"/>
                  </a:cubicBezTo>
                  <a:cubicBezTo>
                    <a:pt x="494361" y="421756"/>
                    <a:pt x="482154" y="427304"/>
                    <a:pt x="476051" y="432852"/>
                  </a:cubicBezTo>
                  <a:cubicBezTo>
                    <a:pt x="457742" y="450052"/>
                    <a:pt x="437768" y="464477"/>
                    <a:pt x="414465" y="473355"/>
                  </a:cubicBezTo>
                  <a:cubicBezTo>
                    <a:pt x="406143" y="476683"/>
                    <a:pt x="395046" y="485006"/>
                    <a:pt x="387278" y="473355"/>
                  </a:cubicBezTo>
                  <a:cubicBezTo>
                    <a:pt x="379511" y="462258"/>
                    <a:pt x="380066" y="448942"/>
                    <a:pt x="388943" y="437846"/>
                  </a:cubicBezTo>
                  <a:cubicBezTo>
                    <a:pt x="408362" y="413433"/>
                    <a:pt x="434994" y="405666"/>
                    <a:pt x="466065" y="407330"/>
                  </a:cubicBezTo>
                  <a:cubicBezTo>
                    <a:pt x="469671" y="408163"/>
                    <a:pt x="474526" y="406914"/>
                    <a:pt x="479034" y="406637"/>
                  </a:cubicBezTo>
                  <a:close/>
                  <a:moveTo>
                    <a:pt x="1015897" y="285268"/>
                  </a:moveTo>
                  <a:cubicBezTo>
                    <a:pt x="1026994" y="301913"/>
                    <a:pt x="1037535" y="318558"/>
                    <a:pt x="1048632" y="335203"/>
                  </a:cubicBezTo>
                  <a:cubicBezTo>
                    <a:pt x="1000917" y="387912"/>
                    <a:pt x="941550" y="392905"/>
                    <a:pt x="877190" y="379589"/>
                  </a:cubicBezTo>
                  <a:cubicBezTo>
                    <a:pt x="858326" y="375706"/>
                    <a:pt x="843345" y="367383"/>
                    <a:pt x="837242" y="345745"/>
                  </a:cubicBezTo>
                  <a:cubicBezTo>
                    <a:pt x="864983" y="345745"/>
                    <a:pt x="891615" y="346300"/>
                    <a:pt x="917692" y="345190"/>
                  </a:cubicBezTo>
                  <a:cubicBezTo>
                    <a:pt x="962634" y="342971"/>
                    <a:pt x="985937" y="309680"/>
                    <a:pt x="1015897" y="285268"/>
                  </a:cubicBezTo>
                  <a:close/>
                  <a:moveTo>
                    <a:pt x="1212790" y="16941"/>
                  </a:moveTo>
                  <a:cubicBezTo>
                    <a:pt x="1220627" y="13820"/>
                    <a:pt x="1229504" y="13681"/>
                    <a:pt x="1240046" y="17842"/>
                  </a:cubicBezTo>
                  <a:cubicBezTo>
                    <a:pt x="1246704" y="20616"/>
                    <a:pt x="1256136" y="18397"/>
                    <a:pt x="1266123" y="18397"/>
                  </a:cubicBezTo>
                  <a:cubicBezTo>
                    <a:pt x="1262794" y="35597"/>
                    <a:pt x="1241156" y="45029"/>
                    <a:pt x="1251142" y="63893"/>
                  </a:cubicBezTo>
                  <a:cubicBezTo>
                    <a:pt x="1261684" y="83312"/>
                    <a:pt x="1277774" y="98292"/>
                    <a:pt x="1297194" y="109944"/>
                  </a:cubicBezTo>
                  <a:cubicBezTo>
                    <a:pt x="1324935" y="127144"/>
                    <a:pt x="1356006" y="133802"/>
                    <a:pt x="1387076" y="141014"/>
                  </a:cubicBezTo>
                  <a:cubicBezTo>
                    <a:pt x="1340471" y="164317"/>
                    <a:pt x="1292755" y="171530"/>
                    <a:pt x="1242820" y="152111"/>
                  </a:cubicBezTo>
                  <a:cubicBezTo>
                    <a:pt x="1222292" y="132692"/>
                    <a:pt x="1198989" y="116602"/>
                    <a:pt x="1187893" y="88305"/>
                  </a:cubicBezTo>
                  <a:cubicBezTo>
                    <a:pt x="1180125" y="68331"/>
                    <a:pt x="1177906" y="51132"/>
                    <a:pt x="1191776" y="33932"/>
                  </a:cubicBezTo>
                  <a:cubicBezTo>
                    <a:pt x="1198156" y="26165"/>
                    <a:pt x="1204953" y="20061"/>
                    <a:pt x="1212790" y="16941"/>
                  </a:cubicBezTo>
                  <a:close/>
                  <a:moveTo>
                    <a:pt x="367868" y="1067"/>
                  </a:moveTo>
                  <a:cubicBezTo>
                    <a:pt x="377690" y="-623"/>
                    <a:pt x="387313" y="-294"/>
                    <a:pt x="396641" y="1960"/>
                  </a:cubicBezTo>
                  <a:cubicBezTo>
                    <a:pt x="415297" y="6468"/>
                    <a:pt x="432774" y="18674"/>
                    <a:pt x="448309" y="37816"/>
                  </a:cubicBezTo>
                  <a:cubicBezTo>
                    <a:pt x="472166" y="66667"/>
                    <a:pt x="470502" y="108834"/>
                    <a:pt x="444980" y="136575"/>
                  </a:cubicBezTo>
                  <a:cubicBezTo>
                    <a:pt x="425006" y="158768"/>
                    <a:pt x="398374" y="169310"/>
                    <a:pt x="371188" y="178187"/>
                  </a:cubicBezTo>
                  <a:cubicBezTo>
                    <a:pt x="355098" y="183735"/>
                    <a:pt x="343447" y="169864"/>
                    <a:pt x="333460" y="159877"/>
                  </a:cubicBezTo>
                  <a:cubicBezTo>
                    <a:pt x="325137" y="151000"/>
                    <a:pt x="335679" y="149336"/>
                    <a:pt x="342337" y="146562"/>
                  </a:cubicBezTo>
                  <a:cubicBezTo>
                    <a:pt x="383394" y="131581"/>
                    <a:pt x="402258" y="84421"/>
                    <a:pt x="384504" y="45583"/>
                  </a:cubicBezTo>
                  <a:cubicBezTo>
                    <a:pt x="376181" y="26719"/>
                    <a:pt x="360646" y="18397"/>
                    <a:pt x="337898" y="12294"/>
                  </a:cubicBezTo>
                  <a:cubicBezTo>
                    <a:pt x="348024" y="6468"/>
                    <a:pt x="358046" y="2758"/>
                    <a:pt x="367868" y="1067"/>
                  </a:cubicBezTo>
                  <a:close/>
                </a:path>
              </a:pathLst>
            </a:custGeom>
            <a:solidFill>
              <a:srgbClr val="BE0101"/>
            </a:solidFill>
            <a:ln w="5542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658" name="Freeform: Shape 1657">
              <a:extLst>
                <a:ext uri="{FF2B5EF4-FFF2-40B4-BE49-F238E27FC236}">
                  <a16:creationId xmlns:a16="http://schemas.microsoft.com/office/drawing/2014/main" id="{6DADE38B-7B0B-4C82-8D16-CE588FD3D2BC}"/>
                </a:ext>
              </a:extLst>
            </p:cNvPr>
            <p:cNvSpPr/>
            <p:nvPr/>
          </p:nvSpPr>
          <p:spPr>
            <a:xfrm>
              <a:off x="7951495" y="2086701"/>
              <a:ext cx="1637147" cy="1764674"/>
            </a:xfrm>
            <a:custGeom>
              <a:avLst/>
              <a:gdLst>
                <a:gd name="connsiteX0" fmla="*/ 794148 w 1637147"/>
                <a:gd name="connsiteY0" fmla="*/ 1321018 h 1764674"/>
                <a:gd name="connsiteX1" fmla="*/ 820130 w 1637147"/>
                <a:gd name="connsiteY1" fmla="*/ 1323263 h 1764674"/>
                <a:gd name="connsiteX2" fmla="*/ 829562 w 1637147"/>
                <a:gd name="connsiteY2" fmla="*/ 1344902 h 1764674"/>
                <a:gd name="connsiteX3" fmla="*/ 789059 w 1637147"/>
                <a:gd name="connsiteY3" fmla="*/ 1420358 h 1764674"/>
                <a:gd name="connsiteX4" fmla="*/ 829007 w 1637147"/>
                <a:gd name="connsiteY4" fmla="*/ 1624535 h 1764674"/>
                <a:gd name="connsiteX5" fmla="*/ 948295 w 1637147"/>
                <a:gd name="connsiteY5" fmla="*/ 1747706 h 1764674"/>
                <a:gd name="connsiteX6" fmla="*/ 956617 w 1637147"/>
                <a:gd name="connsiteY6" fmla="*/ 1759913 h 1764674"/>
                <a:gd name="connsiteX7" fmla="*/ 944411 w 1637147"/>
                <a:gd name="connsiteY7" fmla="*/ 1764351 h 1764674"/>
                <a:gd name="connsiteX8" fmla="*/ 849536 w 1637147"/>
                <a:gd name="connsiteY8" fmla="*/ 1742713 h 1764674"/>
                <a:gd name="connsiteX9" fmla="*/ 829562 w 1637147"/>
                <a:gd name="connsiteY9" fmla="*/ 1747706 h 1764674"/>
                <a:gd name="connsiteX10" fmla="*/ 810698 w 1637147"/>
                <a:gd name="connsiteY10" fmla="*/ 1747151 h 1764674"/>
                <a:gd name="connsiteX11" fmla="*/ 659784 w 1637147"/>
                <a:gd name="connsiteY11" fmla="*/ 1534098 h 1764674"/>
                <a:gd name="connsiteX12" fmla="*/ 730247 w 1637147"/>
                <a:gd name="connsiteY12" fmla="*/ 1354334 h 1764674"/>
                <a:gd name="connsiteX13" fmla="*/ 794148 w 1637147"/>
                <a:gd name="connsiteY13" fmla="*/ 1321018 h 1764674"/>
                <a:gd name="connsiteX14" fmla="*/ 1417980 w 1637147"/>
                <a:gd name="connsiteY14" fmla="*/ 1146266 h 1764674"/>
                <a:gd name="connsiteX15" fmla="*/ 1492023 w 1637147"/>
                <a:gd name="connsiteY15" fmla="*/ 1190660 h 1764674"/>
                <a:gd name="connsiteX16" fmla="*/ 1467611 w 1637147"/>
                <a:gd name="connsiteY16" fmla="*/ 1488048 h 1764674"/>
                <a:gd name="connsiteX17" fmla="*/ 1333343 w 1637147"/>
                <a:gd name="connsiteY17" fmla="*/ 1546859 h 1764674"/>
                <a:gd name="connsiteX18" fmla="*/ 1161902 w 1637147"/>
                <a:gd name="connsiteY18" fmla="*/ 1521337 h 1764674"/>
                <a:gd name="connsiteX19" fmla="*/ 1118626 w 1637147"/>
                <a:gd name="connsiteY19" fmla="*/ 1403159 h 1764674"/>
                <a:gd name="connsiteX20" fmla="*/ 1202959 w 1637147"/>
                <a:gd name="connsiteY20" fmla="*/ 1287755 h 1764674"/>
                <a:gd name="connsiteX21" fmla="*/ 1292840 w 1637147"/>
                <a:gd name="connsiteY21" fmla="*/ 1224504 h 1764674"/>
                <a:gd name="connsiteX22" fmla="*/ 1286183 w 1637147"/>
                <a:gd name="connsiteY22" fmla="*/ 1292193 h 1764674"/>
                <a:gd name="connsiteX23" fmla="*/ 1257332 w 1637147"/>
                <a:gd name="connsiteY23" fmla="*/ 1338800 h 1764674"/>
                <a:gd name="connsiteX24" fmla="*/ 1256777 w 1637147"/>
                <a:gd name="connsiteY24" fmla="*/ 1367096 h 1764674"/>
                <a:gd name="connsiteX25" fmla="*/ 1283409 w 1637147"/>
                <a:gd name="connsiteY25" fmla="*/ 1359883 h 1764674"/>
                <a:gd name="connsiteX26" fmla="*/ 1374955 w 1637147"/>
                <a:gd name="connsiteY26" fmla="*/ 1265007 h 1764674"/>
                <a:gd name="connsiteX27" fmla="*/ 1408244 w 1637147"/>
                <a:gd name="connsiteY27" fmla="*/ 1182338 h 1764674"/>
                <a:gd name="connsiteX28" fmla="*/ 1386051 w 1637147"/>
                <a:gd name="connsiteY28" fmla="*/ 1151822 h 1764674"/>
                <a:gd name="connsiteX29" fmla="*/ 1417980 w 1637147"/>
                <a:gd name="connsiteY29" fmla="*/ 1146266 h 1764674"/>
                <a:gd name="connsiteX30" fmla="*/ 851754 w 1637147"/>
                <a:gd name="connsiteY30" fmla="*/ 1091902 h 1764674"/>
                <a:gd name="connsiteX31" fmla="*/ 1013209 w 1637147"/>
                <a:gd name="connsiteY31" fmla="*/ 1242261 h 1764674"/>
                <a:gd name="connsiteX32" fmla="*/ 1041505 w 1637147"/>
                <a:gd name="connsiteY32" fmla="*/ 1257241 h 1764674"/>
                <a:gd name="connsiteX33" fmla="*/ 1023750 w 1637147"/>
                <a:gd name="connsiteY33" fmla="*/ 1302737 h 1764674"/>
                <a:gd name="connsiteX34" fmla="*/ 1009880 w 1637147"/>
                <a:gd name="connsiteY34" fmla="*/ 1301627 h 1764674"/>
                <a:gd name="connsiteX35" fmla="*/ 857302 w 1637147"/>
                <a:gd name="connsiteY35" fmla="*/ 1218958 h 1764674"/>
                <a:gd name="connsiteX36" fmla="*/ 851754 w 1637147"/>
                <a:gd name="connsiteY36" fmla="*/ 1091902 h 1764674"/>
                <a:gd name="connsiteX37" fmla="*/ 455124 w 1637147"/>
                <a:gd name="connsiteY37" fmla="*/ 1048417 h 1764674"/>
                <a:gd name="connsiteX38" fmla="*/ 534395 w 1637147"/>
                <a:gd name="connsiteY38" fmla="*/ 1069708 h 1764674"/>
                <a:gd name="connsiteX39" fmla="*/ 542717 w 1637147"/>
                <a:gd name="connsiteY39" fmla="*/ 1085243 h 1764674"/>
                <a:gd name="connsiteX40" fmla="*/ 555478 w 1637147"/>
                <a:gd name="connsiteY40" fmla="*/ 1117978 h 1764674"/>
                <a:gd name="connsiteX41" fmla="*/ 401235 w 1637147"/>
                <a:gd name="connsiteY41" fmla="*/ 1158481 h 1764674"/>
                <a:gd name="connsiteX42" fmla="*/ 326334 w 1637147"/>
                <a:gd name="connsiteY42" fmla="*/ 1193990 h 1764674"/>
                <a:gd name="connsiteX43" fmla="*/ 300257 w 1637147"/>
                <a:gd name="connsiteY43" fmla="*/ 1240596 h 1764674"/>
                <a:gd name="connsiteX44" fmla="*/ 345198 w 1637147"/>
                <a:gd name="connsiteY44" fmla="*/ 1264453 h 1764674"/>
                <a:gd name="connsiteX45" fmla="*/ 554368 w 1637147"/>
                <a:gd name="connsiteY45" fmla="*/ 1186777 h 1764674"/>
                <a:gd name="connsiteX46" fmla="*/ 566020 w 1637147"/>
                <a:gd name="connsiteY46" fmla="*/ 1176235 h 1764674"/>
                <a:gd name="connsiteX47" fmla="*/ 600974 w 1637147"/>
                <a:gd name="connsiteY47" fmla="*/ 1143500 h 1764674"/>
                <a:gd name="connsiteX48" fmla="*/ 621502 w 1637147"/>
                <a:gd name="connsiteY48" fmla="*/ 1126855 h 1764674"/>
                <a:gd name="connsiteX49" fmla="*/ 637592 w 1637147"/>
                <a:gd name="connsiteY49" fmla="*/ 1169577 h 1764674"/>
                <a:gd name="connsiteX50" fmla="*/ 584884 w 1637147"/>
                <a:gd name="connsiteY50" fmla="*/ 1228944 h 1764674"/>
                <a:gd name="connsiteX51" fmla="*/ 528292 w 1637147"/>
                <a:gd name="connsiteY51" fmla="*/ 1278324 h 1764674"/>
                <a:gd name="connsiteX52" fmla="*/ 517195 w 1637147"/>
                <a:gd name="connsiteY52" fmla="*/ 1306620 h 1764674"/>
                <a:gd name="connsiteX53" fmla="*/ 552149 w 1637147"/>
                <a:gd name="connsiteY53" fmla="*/ 1331032 h 1764674"/>
                <a:gd name="connsiteX54" fmla="*/ 608741 w 1637147"/>
                <a:gd name="connsiteY54" fmla="*/ 1331587 h 1764674"/>
                <a:gd name="connsiteX55" fmla="*/ 484460 w 1637147"/>
                <a:gd name="connsiteY55" fmla="*/ 1414256 h 1764674"/>
                <a:gd name="connsiteX56" fmla="*/ 324114 w 1637147"/>
                <a:gd name="connsiteY56" fmla="*/ 1426462 h 1764674"/>
                <a:gd name="connsiteX57" fmla="*/ 177085 w 1637147"/>
                <a:gd name="connsiteY57" fmla="*/ 1263344 h 1764674"/>
                <a:gd name="connsiteX58" fmla="*/ 251987 w 1637147"/>
                <a:gd name="connsiteY58" fmla="*/ 1138507 h 1764674"/>
                <a:gd name="connsiteX59" fmla="*/ 396797 w 1637147"/>
                <a:gd name="connsiteY59" fmla="*/ 1068044 h 1764674"/>
                <a:gd name="connsiteX60" fmla="*/ 367946 w 1637147"/>
                <a:gd name="connsiteY60" fmla="*/ 1062496 h 1764674"/>
                <a:gd name="connsiteX61" fmla="*/ 455124 w 1637147"/>
                <a:gd name="connsiteY61" fmla="*/ 1048417 h 1764674"/>
                <a:gd name="connsiteX62" fmla="*/ 1158990 w 1637147"/>
                <a:gd name="connsiteY62" fmla="*/ 789591 h 1764674"/>
                <a:gd name="connsiteX63" fmla="*/ 1233475 w 1637147"/>
                <a:gd name="connsiteY63" fmla="*/ 800063 h 1764674"/>
                <a:gd name="connsiteX64" fmla="*/ 1366079 w 1637147"/>
                <a:gd name="connsiteY64" fmla="*/ 847223 h 1764674"/>
                <a:gd name="connsiteX65" fmla="*/ 1284519 w 1637147"/>
                <a:gd name="connsiteY65" fmla="*/ 853881 h 1764674"/>
                <a:gd name="connsiteX66" fmla="*/ 1196857 w 1637147"/>
                <a:gd name="connsiteY66" fmla="*/ 943208 h 1764674"/>
                <a:gd name="connsiteX67" fmla="*/ 1236249 w 1637147"/>
                <a:gd name="connsiteY67" fmla="*/ 1012007 h 1764674"/>
                <a:gd name="connsiteX68" fmla="*/ 1301719 w 1637147"/>
                <a:gd name="connsiteY68" fmla="*/ 1050844 h 1764674"/>
                <a:gd name="connsiteX69" fmla="*/ 1156353 w 1637147"/>
                <a:gd name="connsiteY69" fmla="*/ 1086353 h 1764674"/>
                <a:gd name="connsiteX70" fmla="*/ 1118070 w 1637147"/>
                <a:gd name="connsiteY70" fmla="*/ 1080805 h 1764674"/>
                <a:gd name="connsiteX71" fmla="*/ 1100316 w 1637147"/>
                <a:gd name="connsiteY71" fmla="*/ 1081360 h 1764674"/>
                <a:gd name="connsiteX72" fmla="*/ 1070910 w 1637147"/>
                <a:gd name="connsiteY72" fmla="*/ 1089128 h 1764674"/>
                <a:gd name="connsiteX73" fmla="*/ 963829 w 1637147"/>
                <a:gd name="connsiteY73" fmla="*/ 1010342 h 1764674"/>
                <a:gd name="connsiteX74" fmla="*/ 1085336 w 1637147"/>
                <a:gd name="connsiteY74" fmla="*/ 804502 h 1764674"/>
                <a:gd name="connsiteX75" fmla="*/ 1158990 w 1637147"/>
                <a:gd name="connsiteY75" fmla="*/ 789591 h 1764674"/>
                <a:gd name="connsiteX76" fmla="*/ 966048 w 1637147"/>
                <a:gd name="connsiteY76" fmla="*/ 674673 h 1764674"/>
                <a:gd name="connsiteX77" fmla="*/ 1179101 w 1637147"/>
                <a:gd name="connsiteY77" fmla="*/ 694646 h 1764674"/>
                <a:gd name="connsiteX78" fmla="*/ 1055375 w 1637147"/>
                <a:gd name="connsiteY78" fmla="*/ 753458 h 1764674"/>
                <a:gd name="connsiteX79" fmla="*/ 991016 w 1637147"/>
                <a:gd name="connsiteY79" fmla="*/ 784528 h 1764674"/>
                <a:gd name="connsiteX80" fmla="*/ 959945 w 1637147"/>
                <a:gd name="connsiteY80" fmla="*/ 775096 h 1764674"/>
                <a:gd name="connsiteX81" fmla="*/ 954952 w 1637147"/>
                <a:gd name="connsiteY81" fmla="*/ 681885 h 1764674"/>
                <a:gd name="connsiteX82" fmla="*/ 966048 w 1637147"/>
                <a:gd name="connsiteY82" fmla="*/ 674673 h 1764674"/>
                <a:gd name="connsiteX83" fmla="*/ 265186 w 1637147"/>
                <a:gd name="connsiteY83" fmla="*/ 662283 h 1764674"/>
                <a:gd name="connsiteX84" fmla="*/ 364500 w 1637147"/>
                <a:gd name="connsiteY84" fmla="*/ 689470 h 1764674"/>
                <a:gd name="connsiteX85" fmla="*/ 372822 w 1637147"/>
                <a:gd name="connsiteY85" fmla="*/ 722760 h 1764674"/>
                <a:gd name="connsiteX86" fmla="*/ 341752 w 1637147"/>
                <a:gd name="connsiteY86" fmla="*/ 715547 h 1764674"/>
                <a:gd name="connsiteX87" fmla="*/ 265186 w 1637147"/>
                <a:gd name="connsiteY87" fmla="*/ 662283 h 1764674"/>
                <a:gd name="connsiteX88" fmla="*/ 111754 w 1637147"/>
                <a:gd name="connsiteY88" fmla="*/ 620784 h 1764674"/>
                <a:gd name="connsiteX89" fmla="*/ 165988 w 1637147"/>
                <a:gd name="connsiteY89" fmla="*/ 621409 h 1764674"/>
                <a:gd name="connsiteX90" fmla="*/ 117719 w 1637147"/>
                <a:gd name="connsiteY90" fmla="*/ 683549 h 1764674"/>
                <a:gd name="connsiteX91" fmla="*/ 150453 w 1637147"/>
                <a:gd name="connsiteY91" fmla="*/ 754012 h 1764674"/>
                <a:gd name="connsiteX92" fmla="*/ 269186 w 1637147"/>
                <a:gd name="connsiteY92" fmla="*/ 820592 h 1764674"/>
                <a:gd name="connsiteX93" fmla="*/ 287495 w 1637147"/>
                <a:gd name="connsiteY93" fmla="*/ 839456 h 1764674"/>
                <a:gd name="connsiteX94" fmla="*/ 362397 w 1637147"/>
                <a:gd name="connsiteY94" fmla="*/ 983156 h 1764674"/>
                <a:gd name="connsiteX95" fmla="*/ 368500 w 1637147"/>
                <a:gd name="connsiteY95" fmla="*/ 989259 h 1764674"/>
                <a:gd name="connsiteX96" fmla="*/ 263638 w 1637147"/>
                <a:gd name="connsiteY96" fmla="*/ 1021994 h 1764674"/>
                <a:gd name="connsiteX97" fmla="*/ 162105 w 1637147"/>
                <a:gd name="connsiteY97" fmla="*/ 1018665 h 1764674"/>
                <a:gd name="connsiteX98" fmla="*/ 3424 w 1637147"/>
                <a:gd name="connsiteY98" fmla="*/ 841676 h 1764674"/>
                <a:gd name="connsiteX99" fmla="*/ 66675 w 1637147"/>
                <a:gd name="connsiteY99" fmla="*/ 641382 h 1764674"/>
                <a:gd name="connsiteX100" fmla="*/ 111754 w 1637147"/>
                <a:gd name="connsiteY100" fmla="*/ 620784 h 1764674"/>
                <a:gd name="connsiteX101" fmla="*/ 711798 w 1637147"/>
                <a:gd name="connsiteY101" fmla="*/ 611352 h 1764674"/>
                <a:gd name="connsiteX102" fmla="*/ 743562 w 1637147"/>
                <a:gd name="connsiteY102" fmla="*/ 624183 h 1764674"/>
                <a:gd name="connsiteX103" fmla="*/ 763536 w 1637147"/>
                <a:gd name="connsiteY103" fmla="*/ 707961 h 1764674"/>
                <a:gd name="connsiteX104" fmla="*/ 701395 w 1637147"/>
                <a:gd name="connsiteY104" fmla="*/ 802838 h 1764674"/>
                <a:gd name="connsiteX105" fmla="*/ 700841 w 1637147"/>
                <a:gd name="connsiteY105" fmla="*/ 842230 h 1764674"/>
                <a:gd name="connsiteX106" fmla="*/ 779071 w 1637147"/>
                <a:gd name="connsiteY106" fmla="*/ 843895 h 1764674"/>
                <a:gd name="connsiteX107" fmla="*/ 825122 w 1637147"/>
                <a:gd name="connsiteY107" fmla="*/ 822257 h 1764674"/>
                <a:gd name="connsiteX108" fmla="*/ 787948 w 1637147"/>
                <a:gd name="connsiteY108" fmla="*/ 903261 h 1764674"/>
                <a:gd name="connsiteX109" fmla="*/ 711383 w 1637147"/>
                <a:gd name="connsiteY109" fmla="*/ 947647 h 1764674"/>
                <a:gd name="connsiteX110" fmla="*/ 681422 w 1637147"/>
                <a:gd name="connsiteY110" fmla="*/ 975943 h 1764674"/>
                <a:gd name="connsiteX111" fmla="*/ 640920 w 1637147"/>
                <a:gd name="connsiteY111" fmla="*/ 992588 h 1764674"/>
                <a:gd name="connsiteX112" fmla="*/ 516084 w 1637147"/>
                <a:gd name="connsiteY112" fmla="*/ 962628 h 1764674"/>
                <a:gd name="connsiteX113" fmla="*/ 503323 w 1637147"/>
                <a:gd name="connsiteY113" fmla="*/ 963737 h 1764674"/>
                <a:gd name="connsiteX114" fmla="*/ 442847 w 1637147"/>
                <a:gd name="connsiteY114" fmla="*/ 942099 h 1764674"/>
                <a:gd name="connsiteX115" fmla="*/ 418989 w 1637147"/>
                <a:gd name="connsiteY115" fmla="*/ 751794 h 1764674"/>
                <a:gd name="connsiteX116" fmla="*/ 477801 w 1637147"/>
                <a:gd name="connsiteY116" fmla="*/ 688543 h 1764674"/>
                <a:gd name="connsiteX117" fmla="*/ 556586 w 1637147"/>
                <a:gd name="connsiteY117" fmla="*/ 744025 h 1764674"/>
                <a:gd name="connsiteX118" fmla="*/ 655345 w 1637147"/>
                <a:gd name="connsiteY118" fmla="*/ 690207 h 1764674"/>
                <a:gd name="connsiteX119" fmla="*/ 677538 w 1637147"/>
                <a:gd name="connsiteY119" fmla="*/ 611422 h 1764674"/>
                <a:gd name="connsiteX120" fmla="*/ 711798 w 1637147"/>
                <a:gd name="connsiteY120" fmla="*/ 611352 h 1764674"/>
                <a:gd name="connsiteX121" fmla="*/ 1314964 w 1637147"/>
                <a:gd name="connsiteY121" fmla="*/ 215969 h 1764674"/>
                <a:gd name="connsiteX122" fmla="*/ 1413793 w 1637147"/>
                <a:gd name="connsiteY122" fmla="*/ 240243 h 1764674"/>
                <a:gd name="connsiteX123" fmla="*/ 1454851 w 1637147"/>
                <a:gd name="connsiteY123" fmla="*/ 270204 h 1764674"/>
                <a:gd name="connsiteX124" fmla="*/ 1377729 w 1637147"/>
                <a:gd name="connsiteY124" fmla="*/ 260217 h 1764674"/>
                <a:gd name="connsiteX125" fmla="*/ 1320027 w 1637147"/>
                <a:gd name="connsiteY125" fmla="*/ 329570 h 1764674"/>
                <a:gd name="connsiteX126" fmla="*/ 1392155 w 1637147"/>
                <a:gd name="connsiteY126" fmla="*/ 410575 h 1764674"/>
                <a:gd name="connsiteX127" fmla="*/ 1394373 w 1637147"/>
                <a:gd name="connsiteY127" fmla="*/ 408910 h 1764674"/>
                <a:gd name="connsiteX128" fmla="*/ 1536410 w 1637147"/>
                <a:gd name="connsiteY128" fmla="*/ 399478 h 1764674"/>
                <a:gd name="connsiteX129" fmla="*/ 1550835 w 1637147"/>
                <a:gd name="connsiteY129" fmla="*/ 343441 h 1764674"/>
                <a:gd name="connsiteX130" fmla="*/ 1635724 w 1637147"/>
                <a:gd name="connsiteY130" fmla="*/ 440535 h 1764674"/>
                <a:gd name="connsiteX131" fmla="*/ 1600769 w 1637147"/>
                <a:gd name="connsiteY131" fmla="*/ 509334 h 1764674"/>
                <a:gd name="connsiteX132" fmla="*/ 1511997 w 1637147"/>
                <a:gd name="connsiteY132" fmla="*/ 564816 h 1764674"/>
                <a:gd name="connsiteX133" fmla="*/ 1514771 w 1637147"/>
                <a:gd name="connsiteY133" fmla="*/ 601435 h 1764674"/>
                <a:gd name="connsiteX134" fmla="*/ 1513107 w 1637147"/>
                <a:gd name="connsiteY134" fmla="*/ 627512 h 1764674"/>
                <a:gd name="connsiteX135" fmla="*/ 1365523 w 1637147"/>
                <a:gd name="connsiteY135" fmla="*/ 643047 h 1764674"/>
                <a:gd name="connsiteX136" fmla="*/ 1187978 w 1637147"/>
                <a:gd name="connsiteY136" fmla="*/ 530417 h 1764674"/>
                <a:gd name="connsiteX137" fmla="*/ 1225706 w 1637147"/>
                <a:gd name="connsiteY137" fmla="*/ 252449 h 1764674"/>
                <a:gd name="connsiteX138" fmla="*/ 1314964 w 1637147"/>
                <a:gd name="connsiteY138" fmla="*/ 215969 h 1764674"/>
                <a:gd name="connsiteX139" fmla="*/ 404565 w 1637147"/>
                <a:gd name="connsiteY139" fmla="*/ 179420 h 1764674"/>
                <a:gd name="connsiteX140" fmla="*/ 509427 w 1637147"/>
                <a:gd name="connsiteY140" fmla="*/ 194747 h 1764674"/>
                <a:gd name="connsiteX141" fmla="*/ 578226 w 1637147"/>
                <a:gd name="connsiteY141" fmla="*/ 250230 h 1764674"/>
                <a:gd name="connsiteX142" fmla="*/ 507763 w 1637147"/>
                <a:gd name="connsiteY142" fmla="*/ 244127 h 1764674"/>
                <a:gd name="connsiteX143" fmla="*/ 468370 w 1637147"/>
                <a:gd name="connsiteY143" fmla="*/ 294061 h 1764674"/>
                <a:gd name="connsiteX144" fmla="*/ 465596 w 1637147"/>
                <a:gd name="connsiteY144" fmla="*/ 311261 h 1764674"/>
                <a:gd name="connsiteX145" fmla="*/ 418990 w 1637147"/>
                <a:gd name="connsiteY145" fmla="*/ 355647 h 1764674"/>
                <a:gd name="connsiteX146" fmla="*/ 404009 w 1637147"/>
                <a:gd name="connsiteY146" fmla="*/ 351208 h 1764674"/>
                <a:gd name="connsiteX147" fmla="*/ 381262 w 1637147"/>
                <a:gd name="connsiteY147" fmla="*/ 345660 h 1764674"/>
                <a:gd name="connsiteX148" fmla="*/ 371274 w 1637147"/>
                <a:gd name="connsiteY148" fmla="*/ 369518 h 1764674"/>
                <a:gd name="connsiteX149" fmla="*/ 467815 w 1637147"/>
                <a:gd name="connsiteY149" fmla="*/ 449414 h 1764674"/>
                <a:gd name="connsiteX150" fmla="*/ 660340 w 1637147"/>
                <a:gd name="connsiteY150" fmla="*/ 342331 h 1764674"/>
                <a:gd name="connsiteX151" fmla="*/ 645360 w 1637147"/>
                <a:gd name="connsiteY151" fmla="*/ 409465 h 1764674"/>
                <a:gd name="connsiteX152" fmla="*/ 475028 w 1637147"/>
                <a:gd name="connsiteY152" fmla="*/ 503787 h 1764674"/>
                <a:gd name="connsiteX153" fmla="*/ 445068 w 1637147"/>
                <a:gd name="connsiteY153" fmla="*/ 500458 h 1764674"/>
                <a:gd name="connsiteX154" fmla="*/ 403455 w 1637147"/>
                <a:gd name="connsiteY154" fmla="*/ 513773 h 1764674"/>
                <a:gd name="connsiteX155" fmla="*/ 400125 w 1637147"/>
                <a:gd name="connsiteY155" fmla="*/ 557605 h 1764674"/>
                <a:gd name="connsiteX156" fmla="*/ 427312 w 1637147"/>
                <a:gd name="connsiteY156" fmla="*/ 601991 h 1764674"/>
                <a:gd name="connsiteX157" fmla="*/ 213704 w 1637147"/>
                <a:gd name="connsiteY157" fmla="*/ 427774 h 1764674"/>
                <a:gd name="connsiteX158" fmla="*/ 304695 w 1637147"/>
                <a:gd name="connsiteY158" fmla="*/ 211947 h 1764674"/>
                <a:gd name="connsiteX159" fmla="*/ 404565 w 1637147"/>
                <a:gd name="connsiteY159" fmla="*/ 179420 h 1764674"/>
                <a:gd name="connsiteX160" fmla="*/ 818811 w 1637147"/>
                <a:gd name="connsiteY160" fmla="*/ 2015 h 1764674"/>
                <a:gd name="connsiteX161" fmla="*/ 851199 w 1637147"/>
                <a:gd name="connsiteY161" fmla="*/ 3332 h 1764674"/>
                <a:gd name="connsiteX162" fmla="*/ 935534 w 1637147"/>
                <a:gd name="connsiteY162" fmla="*/ 109304 h 1764674"/>
                <a:gd name="connsiteX163" fmla="*/ 898915 w 1637147"/>
                <a:gd name="connsiteY163" fmla="*/ 132052 h 1764674"/>
                <a:gd name="connsiteX164" fmla="*/ 923327 w 1637147"/>
                <a:gd name="connsiteY164" fmla="*/ 357867 h 1764674"/>
                <a:gd name="connsiteX165" fmla="*/ 1010990 w 1637147"/>
                <a:gd name="connsiteY165" fmla="*/ 482703 h 1764674"/>
                <a:gd name="connsiteX166" fmla="*/ 1027080 w 1637147"/>
                <a:gd name="connsiteY166" fmla="*/ 489916 h 1764674"/>
                <a:gd name="connsiteX167" fmla="*/ 1003777 w 1637147"/>
                <a:gd name="connsiteY167" fmla="*/ 509890 h 1764674"/>
                <a:gd name="connsiteX168" fmla="*/ 966049 w 1637147"/>
                <a:gd name="connsiteY168" fmla="*/ 504896 h 1764674"/>
                <a:gd name="connsiteX169" fmla="*/ 954953 w 1637147"/>
                <a:gd name="connsiteY169" fmla="*/ 499348 h 1764674"/>
                <a:gd name="connsiteX170" fmla="*/ 873392 w 1637147"/>
                <a:gd name="connsiteY170" fmla="*/ 451633 h 1764674"/>
                <a:gd name="connsiteX171" fmla="*/ 837883 w 1637147"/>
                <a:gd name="connsiteY171" fmla="*/ 417788 h 1764674"/>
                <a:gd name="connsiteX172" fmla="*/ 834554 w 1637147"/>
                <a:gd name="connsiteY172" fmla="*/ 400034 h 1764674"/>
                <a:gd name="connsiteX173" fmla="*/ 842877 w 1637147"/>
                <a:gd name="connsiteY173" fmla="*/ 388938 h 1764674"/>
                <a:gd name="connsiteX174" fmla="*/ 842877 w 1637147"/>
                <a:gd name="connsiteY174" fmla="*/ 274642 h 1764674"/>
                <a:gd name="connsiteX175" fmla="*/ 761317 w 1637147"/>
                <a:gd name="connsiteY175" fmla="*/ 205289 h 1764674"/>
                <a:gd name="connsiteX176" fmla="*/ 753550 w 1637147"/>
                <a:gd name="connsiteY176" fmla="*/ 189754 h 1764674"/>
                <a:gd name="connsiteX177" fmla="*/ 772969 w 1637147"/>
                <a:gd name="connsiteY177" fmla="*/ 67692 h 1764674"/>
                <a:gd name="connsiteX178" fmla="*/ 793497 w 1637147"/>
                <a:gd name="connsiteY178" fmla="*/ 22751 h 1764674"/>
                <a:gd name="connsiteX179" fmla="*/ 818811 w 1637147"/>
                <a:gd name="connsiteY179" fmla="*/ 2015 h 1764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</a:cxnLst>
              <a:rect l="l" t="t" r="r" b="b"/>
              <a:pathLst>
                <a:path w="1637147" h="1764674">
                  <a:moveTo>
                    <a:pt x="794148" y="1321018"/>
                  </a:moveTo>
                  <a:cubicBezTo>
                    <a:pt x="802340" y="1320281"/>
                    <a:pt x="810975" y="1320905"/>
                    <a:pt x="820130" y="1323263"/>
                  </a:cubicBezTo>
                  <a:cubicBezTo>
                    <a:pt x="832336" y="1326592"/>
                    <a:pt x="839549" y="1329367"/>
                    <a:pt x="829562" y="1344902"/>
                  </a:cubicBezTo>
                  <a:cubicBezTo>
                    <a:pt x="814027" y="1368759"/>
                    <a:pt x="799046" y="1393726"/>
                    <a:pt x="789059" y="1420358"/>
                  </a:cubicBezTo>
                  <a:cubicBezTo>
                    <a:pt x="759653" y="1495815"/>
                    <a:pt x="785175" y="1563504"/>
                    <a:pt x="829007" y="1624535"/>
                  </a:cubicBezTo>
                  <a:cubicBezTo>
                    <a:pt x="862852" y="1671140"/>
                    <a:pt x="906128" y="1709423"/>
                    <a:pt x="948295" y="1747706"/>
                  </a:cubicBezTo>
                  <a:cubicBezTo>
                    <a:pt x="952178" y="1751035"/>
                    <a:pt x="958836" y="1753255"/>
                    <a:pt x="956617" y="1759913"/>
                  </a:cubicBezTo>
                  <a:cubicBezTo>
                    <a:pt x="954397" y="1765461"/>
                    <a:pt x="948850" y="1764351"/>
                    <a:pt x="944411" y="1764351"/>
                  </a:cubicBezTo>
                  <a:cubicBezTo>
                    <a:pt x="911121" y="1765461"/>
                    <a:pt x="877832" y="1764906"/>
                    <a:pt x="849536" y="1742713"/>
                  </a:cubicBezTo>
                  <a:cubicBezTo>
                    <a:pt x="841768" y="1737165"/>
                    <a:pt x="834000" y="1728842"/>
                    <a:pt x="829562" y="1747706"/>
                  </a:cubicBezTo>
                  <a:cubicBezTo>
                    <a:pt x="827343" y="1757693"/>
                    <a:pt x="816801" y="1748816"/>
                    <a:pt x="810698" y="1747151"/>
                  </a:cubicBezTo>
                  <a:cubicBezTo>
                    <a:pt x="707499" y="1717191"/>
                    <a:pt x="665332" y="1670586"/>
                    <a:pt x="659784" y="1534098"/>
                  </a:cubicBezTo>
                  <a:cubicBezTo>
                    <a:pt x="664223" y="1472512"/>
                    <a:pt x="673655" y="1404268"/>
                    <a:pt x="730247" y="1354334"/>
                  </a:cubicBezTo>
                  <a:cubicBezTo>
                    <a:pt x="748972" y="1337689"/>
                    <a:pt x="769570" y="1323229"/>
                    <a:pt x="794148" y="1321018"/>
                  </a:cubicBezTo>
                  <a:close/>
                  <a:moveTo>
                    <a:pt x="1417980" y="1146266"/>
                  </a:moveTo>
                  <a:cubicBezTo>
                    <a:pt x="1447810" y="1145616"/>
                    <a:pt x="1471633" y="1159867"/>
                    <a:pt x="1492023" y="1190660"/>
                  </a:cubicBezTo>
                  <a:cubicBezTo>
                    <a:pt x="1558048" y="1287200"/>
                    <a:pt x="1548060" y="1413146"/>
                    <a:pt x="1467611" y="1488048"/>
                  </a:cubicBezTo>
                  <a:cubicBezTo>
                    <a:pt x="1429883" y="1523002"/>
                    <a:pt x="1383277" y="1541866"/>
                    <a:pt x="1333343" y="1546859"/>
                  </a:cubicBezTo>
                  <a:cubicBezTo>
                    <a:pt x="1274532" y="1552962"/>
                    <a:pt x="1215165" y="1555182"/>
                    <a:pt x="1161902" y="1521337"/>
                  </a:cubicBezTo>
                  <a:cubicBezTo>
                    <a:pt x="1121954" y="1495815"/>
                    <a:pt x="1105310" y="1448655"/>
                    <a:pt x="1118626" y="1403159"/>
                  </a:cubicBezTo>
                  <a:cubicBezTo>
                    <a:pt x="1133051" y="1354890"/>
                    <a:pt x="1158573" y="1314942"/>
                    <a:pt x="1202959" y="1287755"/>
                  </a:cubicBezTo>
                  <a:cubicBezTo>
                    <a:pt x="1234029" y="1268336"/>
                    <a:pt x="1267319" y="1252246"/>
                    <a:pt x="1292840" y="1224504"/>
                  </a:cubicBezTo>
                  <a:cubicBezTo>
                    <a:pt x="1309485" y="1250026"/>
                    <a:pt x="1302828" y="1270555"/>
                    <a:pt x="1286183" y="1292193"/>
                  </a:cubicBezTo>
                  <a:cubicBezTo>
                    <a:pt x="1275086" y="1306620"/>
                    <a:pt x="1261216" y="1319381"/>
                    <a:pt x="1257332" y="1338800"/>
                  </a:cubicBezTo>
                  <a:cubicBezTo>
                    <a:pt x="1255113" y="1348232"/>
                    <a:pt x="1248454" y="1359883"/>
                    <a:pt x="1256777" y="1367096"/>
                  </a:cubicBezTo>
                  <a:cubicBezTo>
                    <a:pt x="1266209" y="1375418"/>
                    <a:pt x="1275641" y="1365431"/>
                    <a:pt x="1283409" y="1359883"/>
                  </a:cubicBezTo>
                  <a:cubicBezTo>
                    <a:pt x="1318918" y="1333251"/>
                    <a:pt x="1351097" y="1302736"/>
                    <a:pt x="1374955" y="1265007"/>
                  </a:cubicBezTo>
                  <a:cubicBezTo>
                    <a:pt x="1383832" y="1236710"/>
                    <a:pt x="1397703" y="1210079"/>
                    <a:pt x="1408244" y="1182338"/>
                  </a:cubicBezTo>
                  <a:cubicBezTo>
                    <a:pt x="1411019" y="1165138"/>
                    <a:pt x="1399367" y="1157925"/>
                    <a:pt x="1386051" y="1151822"/>
                  </a:cubicBezTo>
                  <a:cubicBezTo>
                    <a:pt x="1397425" y="1148355"/>
                    <a:pt x="1408036" y="1146482"/>
                    <a:pt x="1417980" y="1146266"/>
                  </a:cubicBezTo>
                  <a:close/>
                  <a:moveTo>
                    <a:pt x="851754" y="1091902"/>
                  </a:moveTo>
                  <a:cubicBezTo>
                    <a:pt x="858966" y="1176236"/>
                    <a:pt x="934978" y="1225061"/>
                    <a:pt x="1013209" y="1242261"/>
                  </a:cubicBezTo>
                  <a:cubicBezTo>
                    <a:pt x="1024306" y="1245035"/>
                    <a:pt x="1040395" y="1242261"/>
                    <a:pt x="1041505" y="1257241"/>
                  </a:cubicBezTo>
                  <a:cubicBezTo>
                    <a:pt x="1042614" y="1273886"/>
                    <a:pt x="1035402" y="1289976"/>
                    <a:pt x="1023750" y="1302737"/>
                  </a:cubicBezTo>
                  <a:cubicBezTo>
                    <a:pt x="1018757" y="1308285"/>
                    <a:pt x="1014873" y="1305511"/>
                    <a:pt x="1009880" y="1301627"/>
                  </a:cubicBezTo>
                  <a:cubicBezTo>
                    <a:pt x="963275" y="1266118"/>
                    <a:pt x="909455" y="1244480"/>
                    <a:pt x="857302" y="1218958"/>
                  </a:cubicBezTo>
                  <a:cubicBezTo>
                    <a:pt x="787949" y="1185114"/>
                    <a:pt x="786284" y="1135733"/>
                    <a:pt x="851754" y="1091902"/>
                  </a:cubicBezTo>
                  <a:close/>
                  <a:moveTo>
                    <a:pt x="455124" y="1048417"/>
                  </a:moveTo>
                  <a:cubicBezTo>
                    <a:pt x="482518" y="1049596"/>
                    <a:pt x="508596" y="1056670"/>
                    <a:pt x="534395" y="1069708"/>
                  </a:cubicBezTo>
                  <a:cubicBezTo>
                    <a:pt x="541052" y="1073037"/>
                    <a:pt x="546046" y="1079140"/>
                    <a:pt x="542717" y="1085243"/>
                  </a:cubicBezTo>
                  <a:cubicBezTo>
                    <a:pt x="535504" y="1099114"/>
                    <a:pt x="543827" y="1107437"/>
                    <a:pt x="555478" y="1117978"/>
                  </a:cubicBezTo>
                  <a:cubicBezTo>
                    <a:pt x="499995" y="1126301"/>
                    <a:pt x="450061" y="1141281"/>
                    <a:pt x="401235" y="1158481"/>
                  </a:cubicBezTo>
                  <a:cubicBezTo>
                    <a:pt x="374604" y="1167358"/>
                    <a:pt x="350191" y="1180674"/>
                    <a:pt x="326334" y="1193990"/>
                  </a:cubicBezTo>
                  <a:cubicBezTo>
                    <a:pt x="309134" y="1203422"/>
                    <a:pt x="293599" y="1217293"/>
                    <a:pt x="300257" y="1240596"/>
                  </a:cubicBezTo>
                  <a:cubicBezTo>
                    <a:pt x="306360" y="1262234"/>
                    <a:pt x="327443" y="1265563"/>
                    <a:pt x="345198" y="1264453"/>
                  </a:cubicBezTo>
                  <a:cubicBezTo>
                    <a:pt x="422319" y="1258350"/>
                    <a:pt x="491673" y="1231719"/>
                    <a:pt x="554368" y="1186777"/>
                  </a:cubicBezTo>
                  <a:cubicBezTo>
                    <a:pt x="553813" y="1177899"/>
                    <a:pt x="559362" y="1176790"/>
                    <a:pt x="566020" y="1176235"/>
                  </a:cubicBezTo>
                  <a:cubicBezTo>
                    <a:pt x="584884" y="1173461"/>
                    <a:pt x="590432" y="1155706"/>
                    <a:pt x="600974" y="1143500"/>
                  </a:cubicBezTo>
                  <a:cubicBezTo>
                    <a:pt x="606522" y="1136842"/>
                    <a:pt x="599864" y="1114095"/>
                    <a:pt x="621502" y="1126855"/>
                  </a:cubicBezTo>
                  <a:cubicBezTo>
                    <a:pt x="637592" y="1136288"/>
                    <a:pt x="650353" y="1147384"/>
                    <a:pt x="637592" y="1169577"/>
                  </a:cubicBezTo>
                  <a:cubicBezTo>
                    <a:pt x="624276" y="1193436"/>
                    <a:pt x="607077" y="1213964"/>
                    <a:pt x="584884" y="1228944"/>
                  </a:cubicBezTo>
                  <a:cubicBezTo>
                    <a:pt x="563800" y="1243370"/>
                    <a:pt x="551594" y="1266673"/>
                    <a:pt x="528292" y="1278324"/>
                  </a:cubicBezTo>
                  <a:cubicBezTo>
                    <a:pt x="519414" y="1282763"/>
                    <a:pt x="511647" y="1294969"/>
                    <a:pt x="517195" y="1306620"/>
                  </a:cubicBezTo>
                  <a:cubicBezTo>
                    <a:pt x="523853" y="1320491"/>
                    <a:pt x="536614" y="1329923"/>
                    <a:pt x="552149" y="1331032"/>
                  </a:cubicBezTo>
                  <a:cubicBezTo>
                    <a:pt x="569348" y="1332697"/>
                    <a:pt x="587103" y="1331587"/>
                    <a:pt x="608741" y="1331587"/>
                  </a:cubicBezTo>
                  <a:cubicBezTo>
                    <a:pt x="575452" y="1377638"/>
                    <a:pt x="531620" y="1399276"/>
                    <a:pt x="484460" y="1414256"/>
                  </a:cubicBezTo>
                  <a:cubicBezTo>
                    <a:pt x="432305" y="1430901"/>
                    <a:pt x="379042" y="1438669"/>
                    <a:pt x="324114" y="1426462"/>
                  </a:cubicBezTo>
                  <a:cubicBezTo>
                    <a:pt x="243665" y="1409263"/>
                    <a:pt x="169873" y="1348787"/>
                    <a:pt x="177085" y="1263344"/>
                  </a:cubicBezTo>
                  <a:cubicBezTo>
                    <a:pt x="181524" y="1209525"/>
                    <a:pt x="214259" y="1171796"/>
                    <a:pt x="251987" y="1138507"/>
                  </a:cubicBezTo>
                  <a:cubicBezTo>
                    <a:pt x="291934" y="1103553"/>
                    <a:pt x="344088" y="1078586"/>
                    <a:pt x="396797" y="1068044"/>
                  </a:cubicBezTo>
                  <a:cubicBezTo>
                    <a:pt x="387919" y="1066379"/>
                    <a:pt x="381816" y="1065270"/>
                    <a:pt x="367946" y="1062496"/>
                  </a:cubicBezTo>
                  <a:cubicBezTo>
                    <a:pt x="399016" y="1051954"/>
                    <a:pt x="427729" y="1047238"/>
                    <a:pt x="455124" y="1048417"/>
                  </a:cubicBezTo>
                  <a:close/>
                  <a:moveTo>
                    <a:pt x="1158990" y="789591"/>
                  </a:moveTo>
                  <a:cubicBezTo>
                    <a:pt x="1183818" y="789660"/>
                    <a:pt x="1208786" y="793960"/>
                    <a:pt x="1233475" y="800063"/>
                  </a:cubicBezTo>
                  <a:cubicBezTo>
                    <a:pt x="1276197" y="811160"/>
                    <a:pt x="1317809" y="825030"/>
                    <a:pt x="1366079" y="847223"/>
                  </a:cubicBezTo>
                  <a:cubicBezTo>
                    <a:pt x="1333344" y="849443"/>
                    <a:pt x="1308931" y="846669"/>
                    <a:pt x="1284519" y="853881"/>
                  </a:cubicBezTo>
                  <a:cubicBezTo>
                    <a:pt x="1239024" y="867197"/>
                    <a:pt x="1200740" y="906590"/>
                    <a:pt x="1196857" y="943208"/>
                  </a:cubicBezTo>
                  <a:cubicBezTo>
                    <a:pt x="1193528" y="977053"/>
                    <a:pt x="1209063" y="997026"/>
                    <a:pt x="1236249" y="1012007"/>
                  </a:cubicBezTo>
                  <a:cubicBezTo>
                    <a:pt x="1257888" y="1024213"/>
                    <a:pt x="1282300" y="1030316"/>
                    <a:pt x="1301719" y="1050844"/>
                  </a:cubicBezTo>
                  <a:cubicBezTo>
                    <a:pt x="1251785" y="1063606"/>
                    <a:pt x="1204069" y="1075812"/>
                    <a:pt x="1156353" y="1086353"/>
                  </a:cubicBezTo>
                  <a:cubicBezTo>
                    <a:pt x="1144702" y="1089128"/>
                    <a:pt x="1130831" y="1092456"/>
                    <a:pt x="1118070" y="1080805"/>
                  </a:cubicBezTo>
                  <a:cubicBezTo>
                    <a:pt x="1111967" y="1074702"/>
                    <a:pt x="1106419" y="1080250"/>
                    <a:pt x="1100316" y="1081360"/>
                  </a:cubicBezTo>
                  <a:cubicBezTo>
                    <a:pt x="1090329" y="1083579"/>
                    <a:pt x="1080897" y="1086908"/>
                    <a:pt x="1070910" y="1089128"/>
                  </a:cubicBezTo>
                  <a:cubicBezTo>
                    <a:pt x="1012653" y="1103553"/>
                    <a:pt x="967712" y="1070263"/>
                    <a:pt x="963829" y="1010342"/>
                  </a:cubicBezTo>
                  <a:cubicBezTo>
                    <a:pt x="958835" y="933221"/>
                    <a:pt x="1015427" y="835572"/>
                    <a:pt x="1085336" y="804502"/>
                  </a:cubicBezTo>
                  <a:cubicBezTo>
                    <a:pt x="1109471" y="793683"/>
                    <a:pt x="1134161" y="789522"/>
                    <a:pt x="1158990" y="789591"/>
                  </a:cubicBezTo>
                  <a:close/>
                  <a:moveTo>
                    <a:pt x="966048" y="674673"/>
                  </a:moveTo>
                  <a:cubicBezTo>
                    <a:pt x="1034292" y="681330"/>
                    <a:pt x="1102535" y="687434"/>
                    <a:pt x="1179101" y="694646"/>
                  </a:cubicBezTo>
                  <a:cubicBezTo>
                    <a:pt x="1136380" y="724052"/>
                    <a:pt x="1093658" y="734039"/>
                    <a:pt x="1055375" y="753458"/>
                  </a:cubicBezTo>
                  <a:cubicBezTo>
                    <a:pt x="1034292" y="764000"/>
                    <a:pt x="1010989" y="771767"/>
                    <a:pt x="991016" y="784528"/>
                  </a:cubicBezTo>
                  <a:cubicBezTo>
                    <a:pt x="973815" y="795070"/>
                    <a:pt x="966048" y="791741"/>
                    <a:pt x="959945" y="775096"/>
                  </a:cubicBezTo>
                  <a:cubicBezTo>
                    <a:pt x="948849" y="744581"/>
                    <a:pt x="955507" y="712956"/>
                    <a:pt x="954952" y="681885"/>
                  </a:cubicBezTo>
                  <a:cubicBezTo>
                    <a:pt x="954397" y="675227"/>
                    <a:pt x="959390" y="674118"/>
                    <a:pt x="966048" y="674673"/>
                  </a:cubicBezTo>
                  <a:close/>
                  <a:moveTo>
                    <a:pt x="265186" y="662283"/>
                  </a:moveTo>
                  <a:cubicBezTo>
                    <a:pt x="306243" y="660063"/>
                    <a:pt x="338423" y="665057"/>
                    <a:pt x="364500" y="689470"/>
                  </a:cubicBezTo>
                  <a:cubicBezTo>
                    <a:pt x="373377" y="697792"/>
                    <a:pt x="385029" y="709999"/>
                    <a:pt x="372822" y="722760"/>
                  </a:cubicBezTo>
                  <a:cubicBezTo>
                    <a:pt x="361726" y="734411"/>
                    <a:pt x="347855" y="723869"/>
                    <a:pt x="341752" y="715547"/>
                  </a:cubicBezTo>
                  <a:cubicBezTo>
                    <a:pt x="324552" y="689470"/>
                    <a:pt x="290708" y="688360"/>
                    <a:pt x="265186" y="662283"/>
                  </a:cubicBezTo>
                  <a:close/>
                  <a:moveTo>
                    <a:pt x="111754" y="620784"/>
                  </a:moveTo>
                  <a:cubicBezTo>
                    <a:pt x="128537" y="619328"/>
                    <a:pt x="146846" y="621409"/>
                    <a:pt x="165988" y="621409"/>
                  </a:cubicBezTo>
                  <a:cubicBezTo>
                    <a:pt x="139357" y="638053"/>
                    <a:pt x="116054" y="654143"/>
                    <a:pt x="117719" y="683549"/>
                  </a:cubicBezTo>
                  <a:cubicBezTo>
                    <a:pt x="119383" y="710181"/>
                    <a:pt x="127705" y="736258"/>
                    <a:pt x="150453" y="754012"/>
                  </a:cubicBezTo>
                  <a:cubicBezTo>
                    <a:pt x="179859" y="793961"/>
                    <a:pt x="219806" y="816154"/>
                    <a:pt x="269186" y="820592"/>
                  </a:cubicBezTo>
                  <a:cubicBezTo>
                    <a:pt x="281947" y="821702"/>
                    <a:pt x="290269" y="822811"/>
                    <a:pt x="287495" y="839456"/>
                  </a:cubicBezTo>
                  <a:cubicBezTo>
                    <a:pt x="277509" y="906590"/>
                    <a:pt x="302476" y="953196"/>
                    <a:pt x="362397" y="983156"/>
                  </a:cubicBezTo>
                  <a:cubicBezTo>
                    <a:pt x="364616" y="984266"/>
                    <a:pt x="366835" y="985930"/>
                    <a:pt x="368500" y="989259"/>
                  </a:cubicBezTo>
                  <a:cubicBezTo>
                    <a:pt x="329662" y="991479"/>
                    <a:pt x="297482" y="1009788"/>
                    <a:pt x="263638" y="1021994"/>
                  </a:cubicBezTo>
                  <a:cubicBezTo>
                    <a:pt x="228684" y="1034200"/>
                    <a:pt x="195394" y="1033645"/>
                    <a:pt x="162105" y="1018665"/>
                  </a:cubicBezTo>
                  <a:cubicBezTo>
                    <a:pt x="82210" y="983156"/>
                    <a:pt x="18959" y="932112"/>
                    <a:pt x="3424" y="841676"/>
                  </a:cubicBezTo>
                  <a:cubicBezTo>
                    <a:pt x="-9337" y="766218"/>
                    <a:pt x="13966" y="697975"/>
                    <a:pt x="66675" y="641382"/>
                  </a:cubicBezTo>
                  <a:cubicBezTo>
                    <a:pt x="79713" y="627234"/>
                    <a:pt x="94971" y="622241"/>
                    <a:pt x="111754" y="620784"/>
                  </a:cubicBezTo>
                  <a:close/>
                  <a:moveTo>
                    <a:pt x="711798" y="611352"/>
                  </a:moveTo>
                  <a:cubicBezTo>
                    <a:pt x="722895" y="612809"/>
                    <a:pt x="733575" y="616415"/>
                    <a:pt x="743562" y="624183"/>
                  </a:cubicBezTo>
                  <a:cubicBezTo>
                    <a:pt x="772413" y="646931"/>
                    <a:pt x="769084" y="678001"/>
                    <a:pt x="763536" y="707961"/>
                  </a:cubicBezTo>
                  <a:cubicBezTo>
                    <a:pt x="755769" y="747354"/>
                    <a:pt x="734685" y="780090"/>
                    <a:pt x="701395" y="802838"/>
                  </a:cubicBezTo>
                  <a:cubicBezTo>
                    <a:pt x="679757" y="817263"/>
                    <a:pt x="686415" y="829469"/>
                    <a:pt x="700841" y="842230"/>
                  </a:cubicBezTo>
                  <a:cubicBezTo>
                    <a:pt x="725808" y="863869"/>
                    <a:pt x="752995" y="852772"/>
                    <a:pt x="779071" y="843895"/>
                  </a:cubicBezTo>
                  <a:cubicBezTo>
                    <a:pt x="793497" y="838901"/>
                    <a:pt x="807367" y="830579"/>
                    <a:pt x="825122" y="822257"/>
                  </a:cubicBezTo>
                  <a:cubicBezTo>
                    <a:pt x="829005" y="859430"/>
                    <a:pt x="814580" y="885507"/>
                    <a:pt x="787948" y="903261"/>
                  </a:cubicBezTo>
                  <a:cubicBezTo>
                    <a:pt x="763536" y="919906"/>
                    <a:pt x="736904" y="933222"/>
                    <a:pt x="711383" y="947647"/>
                  </a:cubicBezTo>
                  <a:cubicBezTo>
                    <a:pt x="699176" y="954860"/>
                    <a:pt x="686415" y="964292"/>
                    <a:pt x="681422" y="975943"/>
                  </a:cubicBezTo>
                  <a:cubicBezTo>
                    <a:pt x="672545" y="997027"/>
                    <a:pt x="658674" y="997582"/>
                    <a:pt x="640920" y="992588"/>
                  </a:cubicBezTo>
                  <a:cubicBezTo>
                    <a:pt x="599308" y="982046"/>
                    <a:pt x="554922" y="985375"/>
                    <a:pt x="516084" y="962628"/>
                  </a:cubicBezTo>
                  <a:cubicBezTo>
                    <a:pt x="511645" y="959853"/>
                    <a:pt x="507761" y="961518"/>
                    <a:pt x="503323" y="963737"/>
                  </a:cubicBezTo>
                  <a:cubicBezTo>
                    <a:pt x="475582" y="978163"/>
                    <a:pt x="455608" y="963182"/>
                    <a:pt x="442847" y="942099"/>
                  </a:cubicBezTo>
                  <a:cubicBezTo>
                    <a:pt x="406228" y="882733"/>
                    <a:pt x="395132" y="818928"/>
                    <a:pt x="418989" y="751794"/>
                  </a:cubicBezTo>
                  <a:cubicBezTo>
                    <a:pt x="428976" y="723497"/>
                    <a:pt x="448950" y="702413"/>
                    <a:pt x="477801" y="688543"/>
                  </a:cubicBezTo>
                  <a:cubicBezTo>
                    <a:pt x="476691" y="745135"/>
                    <a:pt x="503877" y="761226"/>
                    <a:pt x="556586" y="744025"/>
                  </a:cubicBezTo>
                  <a:cubicBezTo>
                    <a:pt x="593204" y="731819"/>
                    <a:pt x="625385" y="713510"/>
                    <a:pt x="655345" y="690207"/>
                  </a:cubicBezTo>
                  <a:cubicBezTo>
                    <a:pt x="690299" y="663020"/>
                    <a:pt x="696957" y="640273"/>
                    <a:pt x="677538" y="611422"/>
                  </a:cubicBezTo>
                  <a:cubicBezTo>
                    <a:pt x="689190" y="610589"/>
                    <a:pt x="700702" y="609896"/>
                    <a:pt x="711798" y="611352"/>
                  </a:cubicBezTo>
                  <a:close/>
                  <a:moveTo>
                    <a:pt x="1314964" y="215969"/>
                  </a:moveTo>
                  <a:cubicBezTo>
                    <a:pt x="1349849" y="211669"/>
                    <a:pt x="1386329" y="217495"/>
                    <a:pt x="1413793" y="240243"/>
                  </a:cubicBezTo>
                  <a:cubicBezTo>
                    <a:pt x="1424890" y="249675"/>
                    <a:pt x="1437096" y="257443"/>
                    <a:pt x="1454851" y="270204"/>
                  </a:cubicBezTo>
                  <a:cubicBezTo>
                    <a:pt x="1424890" y="265765"/>
                    <a:pt x="1401587" y="259662"/>
                    <a:pt x="1377729" y="260217"/>
                  </a:cubicBezTo>
                  <a:cubicBezTo>
                    <a:pt x="1324466" y="261327"/>
                    <a:pt x="1310595" y="276862"/>
                    <a:pt x="1320027" y="329570"/>
                  </a:cubicBezTo>
                  <a:cubicBezTo>
                    <a:pt x="1327240" y="371182"/>
                    <a:pt x="1356645" y="404472"/>
                    <a:pt x="1392155" y="410575"/>
                  </a:cubicBezTo>
                  <a:cubicBezTo>
                    <a:pt x="1392709" y="410020"/>
                    <a:pt x="1393819" y="408910"/>
                    <a:pt x="1394373" y="408910"/>
                  </a:cubicBezTo>
                  <a:cubicBezTo>
                    <a:pt x="1442644" y="418897"/>
                    <a:pt x="1489250" y="409465"/>
                    <a:pt x="1536410" y="399478"/>
                  </a:cubicBezTo>
                  <a:cubicBezTo>
                    <a:pt x="1573028" y="387272"/>
                    <a:pt x="1573028" y="387272"/>
                    <a:pt x="1550835" y="343441"/>
                  </a:cubicBezTo>
                  <a:cubicBezTo>
                    <a:pt x="1595221" y="364524"/>
                    <a:pt x="1625737" y="393930"/>
                    <a:pt x="1635724" y="440535"/>
                  </a:cubicBezTo>
                  <a:cubicBezTo>
                    <a:pt x="1641827" y="469941"/>
                    <a:pt x="1627956" y="493244"/>
                    <a:pt x="1600769" y="509334"/>
                  </a:cubicBezTo>
                  <a:cubicBezTo>
                    <a:pt x="1570809" y="527088"/>
                    <a:pt x="1536410" y="538185"/>
                    <a:pt x="1511997" y="564816"/>
                  </a:cubicBezTo>
                  <a:cubicBezTo>
                    <a:pt x="1498682" y="578687"/>
                    <a:pt x="1498682" y="592003"/>
                    <a:pt x="1514771" y="601435"/>
                  </a:cubicBezTo>
                  <a:cubicBezTo>
                    <a:pt x="1535300" y="613086"/>
                    <a:pt x="1526423" y="619744"/>
                    <a:pt x="1513107" y="627512"/>
                  </a:cubicBezTo>
                  <a:cubicBezTo>
                    <a:pt x="1465947" y="654698"/>
                    <a:pt x="1416013" y="654143"/>
                    <a:pt x="1365523" y="643047"/>
                  </a:cubicBezTo>
                  <a:cubicBezTo>
                    <a:pt x="1292840" y="626957"/>
                    <a:pt x="1228480" y="594777"/>
                    <a:pt x="1187978" y="530417"/>
                  </a:cubicBezTo>
                  <a:cubicBezTo>
                    <a:pt x="1131941" y="441645"/>
                    <a:pt x="1139154" y="325686"/>
                    <a:pt x="1225706" y="252449"/>
                  </a:cubicBezTo>
                  <a:cubicBezTo>
                    <a:pt x="1246789" y="234694"/>
                    <a:pt x="1280079" y="220269"/>
                    <a:pt x="1314964" y="215969"/>
                  </a:cubicBezTo>
                  <a:close/>
                  <a:moveTo>
                    <a:pt x="404565" y="179420"/>
                  </a:moveTo>
                  <a:cubicBezTo>
                    <a:pt x="438687" y="175883"/>
                    <a:pt x="473641" y="180322"/>
                    <a:pt x="509427" y="194747"/>
                  </a:cubicBezTo>
                  <a:cubicBezTo>
                    <a:pt x="536059" y="205289"/>
                    <a:pt x="554368" y="224708"/>
                    <a:pt x="578226" y="250230"/>
                  </a:cubicBezTo>
                  <a:cubicBezTo>
                    <a:pt x="550484" y="243572"/>
                    <a:pt x="528846" y="243017"/>
                    <a:pt x="507763" y="244127"/>
                  </a:cubicBezTo>
                  <a:cubicBezTo>
                    <a:pt x="478357" y="245791"/>
                    <a:pt x="463931" y="264656"/>
                    <a:pt x="468370" y="294061"/>
                  </a:cubicBezTo>
                  <a:cubicBezTo>
                    <a:pt x="469480" y="300719"/>
                    <a:pt x="472254" y="307932"/>
                    <a:pt x="465596" y="311261"/>
                  </a:cubicBezTo>
                  <a:cubicBezTo>
                    <a:pt x="445068" y="321248"/>
                    <a:pt x="429531" y="334564"/>
                    <a:pt x="418990" y="355647"/>
                  </a:cubicBezTo>
                  <a:cubicBezTo>
                    <a:pt x="415106" y="364524"/>
                    <a:pt x="408448" y="355092"/>
                    <a:pt x="404009" y="351208"/>
                  </a:cubicBezTo>
                  <a:cubicBezTo>
                    <a:pt x="397351" y="345105"/>
                    <a:pt x="389584" y="342331"/>
                    <a:pt x="381262" y="345660"/>
                  </a:cubicBezTo>
                  <a:cubicBezTo>
                    <a:pt x="370165" y="350099"/>
                    <a:pt x="371274" y="360086"/>
                    <a:pt x="371274" y="369518"/>
                  </a:cubicBezTo>
                  <a:cubicBezTo>
                    <a:pt x="370165" y="416123"/>
                    <a:pt x="406783" y="446638"/>
                    <a:pt x="467815" y="449414"/>
                  </a:cubicBezTo>
                  <a:cubicBezTo>
                    <a:pt x="553813" y="452743"/>
                    <a:pt x="614844" y="411684"/>
                    <a:pt x="660340" y="342331"/>
                  </a:cubicBezTo>
                  <a:cubicBezTo>
                    <a:pt x="667553" y="367298"/>
                    <a:pt x="664224" y="385053"/>
                    <a:pt x="645360" y="409465"/>
                  </a:cubicBezTo>
                  <a:cubicBezTo>
                    <a:pt x="602083" y="464394"/>
                    <a:pt x="541607" y="489361"/>
                    <a:pt x="475028" y="503787"/>
                  </a:cubicBezTo>
                  <a:cubicBezTo>
                    <a:pt x="465041" y="506006"/>
                    <a:pt x="455054" y="503232"/>
                    <a:pt x="445068" y="500458"/>
                  </a:cubicBezTo>
                  <a:cubicBezTo>
                    <a:pt x="428976" y="495464"/>
                    <a:pt x="414551" y="498793"/>
                    <a:pt x="403455" y="513773"/>
                  </a:cubicBezTo>
                  <a:cubicBezTo>
                    <a:pt x="392913" y="528199"/>
                    <a:pt x="390693" y="542070"/>
                    <a:pt x="400125" y="557605"/>
                  </a:cubicBezTo>
                  <a:cubicBezTo>
                    <a:pt x="407893" y="570366"/>
                    <a:pt x="415661" y="582572"/>
                    <a:pt x="427312" y="601991"/>
                  </a:cubicBezTo>
                  <a:cubicBezTo>
                    <a:pt x="326334" y="572030"/>
                    <a:pt x="252542" y="519877"/>
                    <a:pt x="213704" y="427774"/>
                  </a:cubicBezTo>
                  <a:cubicBezTo>
                    <a:pt x="180414" y="347879"/>
                    <a:pt x="218143" y="258552"/>
                    <a:pt x="304695" y="211947"/>
                  </a:cubicBezTo>
                  <a:cubicBezTo>
                    <a:pt x="337153" y="194470"/>
                    <a:pt x="370443" y="182957"/>
                    <a:pt x="404565" y="179420"/>
                  </a:cubicBezTo>
                  <a:close/>
                  <a:moveTo>
                    <a:pt x="818811" y="2015"/>
                  </a:moveTo>
                  <a:cubicBezTo>
                    <a:pt x="828313" y="-1106"/>
                    <a:pt x="838993" y="-552"/>
                    <a:pt x="851199" y="3332"/>
                  </a:cubicBezTo>
                  <a:cubicBezTo>
                    <a:pt x="901689" y="19422"/>
                    <a:pt x="927766" y="54931"/>
                    <a:pt x="935534" y="109304"/>
                  </a:cubicBezTo>
                  <a:cubicBezTo>
                    <a:pt x="912231" y="99872"/>
                    <a:pt x="904464" y="113743"/>
                    <a:pt x="898915" y="132052"/>
                  </a:cubicBezTo>
                  <a:cubicBezTo>
                    <a:pt x="874502" y="210837"/>
                    <a:pt x="896141" y="284629"/>
                    <a:pt x="923327" y="357867"/>
                  </a:cubicBezTo>
                  <a:cubicBezTo>
                    <a:pt x="941637" y="406692"/>
                    <a:pt x="967713" y="451078"/>
                    <a:pt x="1010990" y="482703"/>
                  </a:cubicBezTo>
                  <a:cubicBezTo>
                    <a:pt x="1016538" y="484922"/>
                    <a:pt x="1021532" y="487697"/>
                    <a:pt x="1027080" y="489916"/>
                  </a:cubicBezTo>
                  <a:cubicBezTo>
                    <a:pt x="1032073" y="511554"/>
                    <a:pt x="1014319" y="508780"/>
                    <a:pt x="1003777" y="509890"/>
                  </a:cubicBezTo>
                  <a:cubicBezTo>
                    <a:pt x="991571" y="510444"/>
                    <a:pt x="978810" y="506561"/>
                    <a:pt x="966049" y="504896"/>
                  </a:cubicBezTo>
                  <a:cubicBezTo>
                    <a:pt x="962165" y="503232"/>
                    <a:pt x="958836" y="501012"/>
                    <a:pt x="954953" y="499348"/>
                  </a:cubicBezTo>
                  <a:cubicBezTo>
                    <a:pt x="921663" y="493800"/>
                    <a:pt x="898360" y="471052"/>
                    <a:pt x="873392" y="451633"/>
                  </a:cubicBezTo>
                  <a:cubicBezTo>
                    <a:pt x="860631" y="441646"/>
                    <a:pt x="849535" y="428885"/>
                    <a:pt x="837883" y="417788"/>
                  </a:cubicBezTo>
                  <a:cubicBezTo>
                    <a:pt x="832890" y="413350"/>
                    <a:pt x="825122" y="407802"/>
                    <a:pt x="834554" y="400034"/>
                  </a:cubicBezTo>
                  <a:cubicBezTo>
                    <a:pt x="837328" y="396705"/>
                    <a:pt x="840103" y="392821"/>
                    <a:pt x="842877" y="388938"/>
                  </a:cubicBezTo>
                  <a:cubicBezTo>
                    <a:pt x="869509" y="351209"/>
                    <a:pt x="860076" y="311816"/>
                    <a:pt x="842877" y="274642"/>
                  </a:cubicBezTo>
                  <a:cubicBezTo>
                    <a:pt x="826787" y="240243"/>
                    <a:pt x="806258" y="207508"/>
                    <a:pt x="761317" y="205289"/>
                  </a:cubicBezTo>
                  <a:cubicBezTo>
                    <a:pt x="749666" y="204734"/>
                    <a:pt x="751330" y="198631"/>
                    <a:pt x="753550" y="189754"/>
                  </a:cubicBezTo>
                  <a:cubicBezTo>
                    <a:pt x="760762" y="149252"/>
                    <a:pt x="765756" y="108195"/>
                    <a:pt x="772969" y="67692"/>
                  </a:cubicBezTo>
                  <a:cubicBezTo>
                    <a:pt x="775743" y="51602"/>
                    <a:pt x="784065" y="36622"/>
                    <a:pt x="793497" y="22751"/>
                  </a:cubicBezTo>
                  <a:cubicBezTo>
                    <a:pt x="800988" y="11932"/>
                    <a:pt x="809310" y="5135"/>
                    <a:pt x="818811" y="2015"/>
                  </a:cubicBezTo>
                  <a:close/>
                </a:path>
              </a:pathLst>
            </a:custGeom>
            <a:solidFill>
              <a:srgbClr val="F34E34"/>
            </a:solidFill>
            <a:ln w="5542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</p:grpSp>
      <p:grpSp>
        <p:nvGrpSpPr>
          <p:cNvPr id="1661" name="Group 1660">
            <a:extLst>
              <a:ext uri="{FF2B5EF4-FFF2-40B4-BE49-F238E27FC236}">
                <a16:creationId xmlns:a16="http://schemas.microsoft.com/office/drawing/2014/main" id="{3162798F-FAEA-48B0-9A43-DF7D124668AB}"/>
              </a:ext>
            </a:extLst>
          </p:cNvPr>
          <p:cNvGrpSpPr/>
          <p:nvPr/>
        </p:nvGrpSpPr>
        <p:grpSpPr>
          <a:xfrm>
            <a:off x="1819985" y="2265204"/>
            <a:ext cx="1786540" cy="1725509"/>
            <a:chOff x="2679364" y="2112041"/>
            <a:chExt cx="1786540" cy="1725509"/>
          </a:xfrm>
        </p:grpSpPr>
        <p:sp>
          <p:nvSpPr>
            <p:cNvPr id="1662" name="Freeform: Shape 1661">
              <a:extLst>
                <a:ext uri="{FF2B5EF4-FFF2-40B4-BE49-F238E27FC236}">
                  <a16:creationId xmlns:a16="http://schemas.microsoft.com/office/drawing/2014/main" id="{3B63D82D-0502-40F2-A58B-68929B4A7015}"/>
                </a:ext>
              </a:extLst>
            </p:cNvPr>
            <p:cNvSpPr/>
            <p:nvPr/>
          </p:nvSpPr>
          <p:spPr>
            <a:xfrm>
              <a:off x="2679364" y="2112041"/>
              <a:ext cx="1786540" cy="1725509"/>
            </a:xfrm>
            <a:custGeom>
              <a:avLst/>
              <a:gdLst>
                <a:gd name="connsiteX0" fmla="*/ 1773049 w 1786539"/>
                <a:gd name="connsiteY0" fmla="*/ 704868 h 1725508"/>
                <a:gd name="connsiteX1" fmla="*/ 1760843 w 1786539"/>
                <a:gd name="connsiteY1" fmla="*/ 683785 h 1725508"/>
                <a:gd name="connsiteX2" fmla="*/ 1695373 w 1786539"/>
                <a:gd name="connsiteY2" fmla="*/ 596677 h 1725508"/>
                <a:gd name="connsiteX3" fmla="*/ 1617142 w 1786539"/>
                <a:gd name="connsiteY3" fmla="*/ 634405 h 1725508"/>
                <a:gd name="connsiteX4" fmla="*/ 1571092 w 1786539"/>
                <a:gd name="connsiteY4" fmla="*/ 695991 h 1725508"/>
                <a:gd name="connsiteX5" fmla="*/ 1491197 w 1786539"/>
                <a:gd name="connsiteY5" fmla="*/ 763125 h 1725508"/>
                <a:gd name="connsiteX6" fmla="*/ 1412967 w 1786539"/>
                <a:gd name="connsiteY6" fmla="*/ 818052 h 1725508"/>
                <a:gd name="connsiteX7" fmla="*/ 1386890 w 1786539"/>
                <a:gd name="connsiteY7" fmla="*/ 814724 h 1725508"/>
                <a:gd name="connsiteX8" fmla="*/ 1519493 w 1786539"/>
                <a:gd name="connsiteY8" fmla="*/ 718739 h 1725508"/>
                <a:gd name="connsiteX9" fmla="*/ 1515055 w 1786539"/>
                <a:gd name="connsiteY9" fmla="*/ 669914 h 1725508"/>
                <a:gd name="connsiteX10" fmla="*/ 1512280 w 1786539"/>
                <a:gd name="connsiteY10" fmla="*/ 632741 h 1725508"/>
                <a:gd name="connsiteX11" fmla="*/ 1537802 w 1786539"/>
                <a:gd name="connsiteY11" fmla="*/ 607773 h 1725508"/>
                <a:gd name="connsiteX12" fmla="*/ 1550563 w 1786539"/>
                <a:gd name="connsiteY12" fmla="*/ 574484 h 1725508"/>
                <a:gd name="connsiteX13" fmla="*/ 1516719 w 1786539"/>
                <a:gd name="connsiteY13" fmla="*/ 554510 h 1725508"/>
                <a:gd name="connsiteX14" fmla="*/ 1456798 w 1786539"/>
                <a:gd name="connsiteY14" fmla="*/ 563387 h 1725508"/>
                <a:gd name="connsiteX15" fmla="*/ 1402425 w 1786539"/>
                <a:gd name="connsiteY15" fmla="*/ 567826 h 1725508"/>
                <a:gd name="connsiteX16" fmla="*/ 1341394 w 1786539"/>
                <a:gd name="connsiteY16" fmla="*/ 451313 h 1725508"/>
                <a:gd name="connsiteX17" fmla="*/ 1320311 w 1786539"/>
                <a:gd name="connsiteY17" fmla="*/ 363095 h 1725508"/>
                <a:gd name="connsiteX18" fmla="*/ 1270376 w 1786539"/>
                <a:gd name="connsiteY18" fmla="*/ 226608 h 1725508"/>
                <a:gd name="connsiteX19" fmla="*/ 1244854 w 1786539"/>
                <a:gd name="connsiteY19" fmla="*/ 147268 h 1725508"/>
                <a:gd name="connsiteX20" fmla="*/ 1137218 w 1786539"/>
                <a:gd name="connsiteY20" fmla="*/ 25206 h 1725508"/>
                <a:gd name="connsiteX21" fmla="*/ 1056213 w 1786539"/>
                <a:gd name="connsiteY21" fmla="*/ 17439 h 1725508"/>
                <a:gd name="connsiteX22" fmla="*/ 1061207 w 1786539"/>
                <a:gd name="connsiteY22" fmla="*/ 93450 h 1725508"/>
                <a:gd name="connsiteX23" fmla="*/ 1156637 w 1786539"/>
                <a:gd name="connsiteY23" fmla="*/ 163913 h 1725508"/>
                <a:gd name="connsiteX24" fmla="*/ 1207126 w 1786539"/>
                <a:gd name="connsiteY24" fmla="*/ 238814 h 1725508"/>
                <a:gd name="connsiteX25" fmla="*/ 1239306 w 1786539"/>
                <a:gd name="connsiteY25" fmla="*/ 304838 h 1725508"/>
                <a:gd name="connsiteX26" fmla="*/ 1247628 w 1786539"/>
                <a:gd name="connsiteY26" fmla="*/ 323703 h 1725508"/>
                <a:gd name="connsiteX27" fmla="*/ 1277589 w 1786539"/>
                <a:gd name="connsiteY27" fmla="*/ 456861 h 1725508"/>
                <a:gd name="connsiteX28" fmla="*/ 1294234 w 1786539"/>
                <a:gd name="connsiteY28" fmla="*/ 500137 h 1725508"/>
                <a:gd name="connsiteX29" fmla="*/ 1272041 w 1786539"/>
                <a:gd name="connsiteY29" fmla="*/ 516782 h 1725508"/>
                <a:gd name="connsiteX30" fmla="*/ 1222661 w 1786539"/>
                <a:gd name="connsiteY30" fmla="*/ 476834 h 1725508"/>
                <a:gd name="connsiteX31" fmla="*/ 1160521 w 1786539"/>
                <a:gd name="connsiteY31" fmla="*/ 464628 h 1725508"/>
                <a:gd name="connsiteX32" fmla="*/ 1022924 w 1786539"/>
                <a:gd name="connsiteY32" fmla="*/ 452977 h 1725508"/>
                <a:gd name="connsiteX33" fmla="*/ 1072303 w 1786539"/>
                <a:gd name="connsiteY33" fmla="*/ 429120 h 1725508"/>
                <a:gd name="connsiteX34" fmla="*/ 1103929 w 1786539"/>
                <a:gd name="connsiteY34" fmla="*/ 395275 h 1725508"/>
                <a:gd name="connsiteX35" fmla="*/ 1071749 w 1786539"/>
                <a:gd name="connsiteY35" fmla="*/ 248246 h 1725508"/>
                <a:gd name="connsiteX36" fmla="*/ 1024588 w 1786539"/>
                <a:gd name="connsiteY36" fmla="*/ 246027 h 1725508"/>
                <a:gd name="connsiteX37" fmla="*/ 953571 w 1786539"/>
                <a:gd name="connsiteY37" fmla="*/ 257123 h 1725508"/>
                <a:gd name="connsiteX38" fmla="*/ 926939 w 1786539"/>
                <a:gd name="connsiteY38" fmla="*/ 250466 h 1725508"/>
                <a:gd name="connsiteX39" fmla="*/ 802658 w 1786539"/>
                <a:gd name="connsiteY39" fmla="*/ 214402 h 1725508"/>
                <a:gd name="connsiteX40" fmla="*/ 686145 w 1786539"/>
                <a:gd name="connsiteY40" fmla="*/ 261562 h 1725508"/>
                <a:gd name="connsiteX41" fmla="*/ 656739 w 1786539"/>
                <a:gd name="connsiteY41" fmla="*/ 275987 h 1725508"/>
                <a:gd name="connsiteX42" fmla="*/ 582947 w 1786539"/>
                <a:gd name="connsiteY42" fmla="*/ 267665 h 1725508"/>
                <a:gd name="connsiteX43" fmla="*/ 518032 w 1786539"/>
                <a:gd name="connsiteY43" fmla="*/ 315935 h 1725508"/>
                <a:gd name="connsiteX44" fmla="*/ 555760 w 1786539"/>
                <a:gd name="connsiteY44" fmla="*/ 378076 h 1725508"/>
                <a:gd name="connsiteX45" fmla="*/ 607914 w 1786539"/>
                <a:gd name="connsiteY45" fmla="*/ 395275 h 1725508"/>
                <a:gd name="connsiteX46" fmla="*/ 637320 w 1786539"/>
                <a:gd name="connsiteY46" fmla="*/ 402488 h 1725508"/>
                <a:gd name="connsiteX47" fmla="*/ 677267 w 1786539"/>
                <a:gd name="connsiteY47" fmla="*/ 467402 h 1725508"/>
                <a:gd name="connsiteX48" fmla="*/ 632326 w 1786539"/>
                <a:gd name="connsiteY48" fmla="*/ 494034 h 1725508"/>
                <a:gd name="connsiteX49" fmla="*/ 610688 w 1786539"/>
                <a:gd name="connsiteY49" fmla="*/ 497918 h 1725508"/>
                <a:gd name="connsiteX50" fmla="*/ 544109 w 1786539"/>
                <a:gd name="connsiteY50" fmla="*/ 533427 h 1725508"/>
                <a:gd name="connsiteX51" fmla="*/ 502497 w 1786539"/>
                <a:gd name="connsiteY51" fmla="*/ 466848 h 1725508"/>
                <a:gd name="connsiteX52" fmla="*/ 436473 w 1786539"/>
                <a:gd name="connsiteY52" fmla="*/ 435777 h 1725508"/>
                <a:gd name="connsiteX53" fmla="*/ 408177 w 1786539"/>
                <a:gd name="connsiteY53" fmla="*/ 425791 h 1725508"/>
                <a:gd name="connsiteX54" fmla="*/ 360462 w 1786539"/>
                <a:gd name="connsiteY54" fmla="*/ 363095 h 1725508"/>
                <a:gd name="connsiteX55" fmla="*/ 304979 w 1786539"/>
                <a:gd name="connsiteY55" fmla="*/ 345896 h 1725508"/>
                <a:gd name="connsiteX56" fmla="*/ 172376 w 1786539"/>
                <a:gd name="connsiteY56" fmla="*/ 343121 h 1725508"/>
                <a:gd name="connsiteX57" fmla="*/ 118003 w 1786539"/>
                <a:gd name="connsiteY57" fmla="*/ 380295 h 1725508"/>
                <a:gd name="connsiteX58" fmla="*/ 80829 w 1786539"/>
                <a:gd name="connsiteY58" fmla="*/ 410810 h 1725508"/>
                <a:gd name="connsiteX59" fmla="*/ 18689 w 1786539"/>
                <a:gd name="connsiteY59" fmla="*/ 442435 h 1725508"/>
                <a:gd name="connsiteX60" fmla="*/ 41437 w 1786539"/>
                <a:gd name="connsiteY60" fmla="*/ 516782 h 1725508"/>
                <a:gd name="connsiteX61" fmla="*/ 116893 w 1786539"/>
                <a:gd name="connsiteY61" fmla="*/ 604999 h 1725508"/>
                <a:gd name="connsiteX62" fmla="*/ 172376 w 1786539"/>
                <a:gd name="connsiteY62" fmla="*/ 666585 h 1725508"/>
                <a:gd name="connsiteX63" fmla="*/ 266141 w 1786539"/>
                <a:gd name="connsiteY63" fmla="*/ 709307 h 1725508"/>
                <a:gd name="connsiteX64" fmla="*/ 276128 w 1786539"/>
                <a:gd name="connsiteY64" fmla="*/ 732609 h 1725508"/>
                <a:gd name="connsiteX65" fmla="*/ 273909 w 1786539"/>
                <a:gd name="connsiteY65" fmla="*/ 834697 h 1725508"/>
                <a:gd name="connsiteX66" fmla="*/ 273909 w 1786539"/>
                <a:gd name="connsiteY66" fmla="*/ 834697 h 1725508"/>
                <a:gd name="connsiteX67" fmla="*/ 273354 w 1786539"/>
                <a:gd name="connsiteY67" fmla="*/ 860219 h 1725508"/>
                <a:gd name="connsiteX68" fmla="*/ 273354 w 1786539"/>
                <a:gd name="connsiteY68" fmla="*/ 860219 h 1725508"/>
                <a:gd name="connsiteX69" fmla="*/ 272244 w 1786539"/>
                <a:gd name="connsiteY69" fmla="*/ 865768 h 1725508"/>
                <a:gd name="connsiteX70" fmla="*/ 272244 w 1786539"/>
                <a:gd name="connsiteY70" fmla="*/ 865768 h 1725508"/>
                <a:gd name="connsiteX71" fmla="*/ 225084 w 1786539"/>
                <a:gd name="connsiteY71" fmla="*/ 864103 h 1725508"/>
                <a:gd name="connsiteX72" fmla="*/ 79165 w 1786539"/>
                <a:gd name="connsiteY72" fmla="*/ 993378 h 1725508"/>
                <a:gd name="connsiteX73" fmla="*/ 64739 w 1786539"/>
                <a:gd name="connsiteY73" fmla="*/ 1087698 h 1725508"/>
                <a:gd name="connsiteX74" fmla="*/ 76946 w 1786539"/>
                <a:gd name="connsiteY74" fmla="*/ 1113775 h 1725508"/>
                <a:gd name="connsiteX75" fmla="*/ 102468 w 1786539"/>
                <a:gd name="connsiteY75" fmla="*/ 1163709 h 1725508"/>
                <a:gd name="connsiteX76" fmla="*/ 80275 w 1786539"/>
                <a:gd name="connsiteY76" fmla="*/ 1216972 h 1725508"/>
                <a:gd name="connsiteX77" fmla="*/ 83604 w 1786539"/>
                <a:gd name="connsiteY77" fmla="*/ 1257475 h 1725508"/>
                <a:gd name="connsiteX78" fmla="*/ 125215 w 1786539"/>
                <a:gd name="connsiteY78" fmla="*/ 1273565 h 1725508"/>
                <a:gd name="connsiteX79" fmla="*/ 156286 w 1786539"/>
                <a:gd name="connsiteY79" fmla="*/ 1280777 h 1725508"/>
                <a:gd name="connsiteX80" fmla="*/ 201781 w 1786539"/>
                <a:gd name="connsiteY80" fmla="*/ 1321280 h 1725508"/>
                <a:gd name="connsiteX81" fmla="*/ 322734 w 1786539"/>
                <a:gd name="connsiteY81" fmla="*/ 1327383 h 1725508"/>
                <a:gd name="connsiteX82" fmla="*/ 447015 w 1786539"/>
                <a:gd name="connsiteY82" fmla="*/ 1283551 h 1725508"/>
                <a:gd name="connsiteX83" fmla="*/ 493065 w 1786539"/>
                <a:gd name="connsiteY83" fmla="*/ 1249152 h 1725508"/>
                <a:gd name="connsiteX84" fmla="*/ 500278 w 1786539"/>
                <a:gd name="connsiteY84" fmla="*/ 1214198 h 1725508"/>
                <a:gd name="connsiteX85" fmla="*/ 519697 w 1786539"/>
                <a:gd name="connsiteY85" fmla="*/ 1137077 h 1725508"/>
                <a:gd name="connsiteX86" fmla="*/ 565747 w 1786539"/>
                <a:gd name="connsiteY86" fmla="*/ 1094911 h 1725508"/>
                <a:gd name="connsiteX87" fmla="*/ 544664 w 1786539"/>
                <a:gd name="connsiteY87" fmla="*/ 1058847 h 1725508"/>
                <a:gd name="connsiteX88" fmla="*/ 572405 w 1786539"/>
                <a:gd name="connsiteY88" fmla="*/ 1082705 h 1725508"/>
                <a:gd name="connsiteX89" fmla="*/ 663952 w 1786539"/>
                <a:gd name="connsiteY89" fmla="*/ 1139297 h 1725508"/>
                <a:gd name="connsiteX90" fmla="*/ 767704 w 1786539"/>
                <a:gd name="connsiteY90" fmla="*/ 1144290 h 1725508"/>
                <a:gd name="connsiteX91" fmla="*/ 810980 w 1786539"/>
                <a:gd name="connsiteY91" fmla="*/ 1102123 h 1725508"/>
                <a:gd name="connsiteX92" fmla="*/ 874785 w 1786539"/>
                <a:gd name="connsiteY92" fmla="*/ 1080485 h 1725508"/>
                <a:gd name="connsiteX93" fmla="*/ 926939 w 1786539"/>
                <a:gd name="connsiteY93" fmla="*/ 1082705 h 1725508"/>
                <a:gd name="connsiteX94" fmla="*/ 960229 w 1786539"/>
                <a:gd name="connsiteY94" fmla="*/ 1054963 h 1725508"/>
                <a:gd name="connsiteX95" fmla="*/ 902527 w 1786539"/>
                <a:gd name="connsiteY95" fmla="*/ 933456 h 1725508"/>
                <a:gd name="connsiteX96" fmla="*/ 901417 w 1786539"/>
                <a:gd name="connsiteY96" fmla="*/ 900167 h 1725508"/>
                <a:gd name="connsiteX97" fmla="*/ 926384 w 1786539"/>
                <a:gd name="connsiteY97" fmla="*/ 889070 h 1725508"/>
                <a:gd name="connsiteX98" fmla="*/ 947468 w 1786539"/>
                <a:gd name="connsiteY98" fmla="*/ 851342 h 1725508"/>
                <a:gd name="connsiteX99" fmla="*/ 968551 w 1786539"/>
                <a:gd name="connsiteY99" fmla="*/ 836362 h 1725508"/>
                <a:gd name="connsiteX100" fmla="*/ 1032356 w 1786539"/>
                <a:gd name="connsiteY100" fmla="*/ 849123 h 1725508"/>
                <a:gd name="connsiteX101" fmla="*/ 1051220 w 1786539"/>
                <a:gd name="connsiteY101" fmla="*/ 825265 h 1725508"/>
                <a:gd name="connsiteX102" fmla="*/ 993518 w 1786539"/>
                <a:gd name="connsiteY102" fmla="*/ 706533 h 1725508"/>
                <a:gd name="connsiteX103" fmla="*/ 874785 w 1786539"/>
                <a:gd name="connsiteY103" fmla="*/ 699875 h 1725508"/>
                <a:gd name="connsiteX104" fmla="*/ 849818 w 1786539"/>
                <a:gd name="connsiteY104" fmla="*/ 725951 h 1725508"/>
                <a:gd name="connsiteX105" fmla="*/ 738298 w 1786539"/>
                <a:gd name="connsiteY105" fmla="*/ 782544 h 1725508"/>
                <a:gd name="connsiteX106" fmla="*/ 693912 w 1786539"/>
                <a:gd name="connsiteY106" fmla="*/ 783653 h 1725508"/>
                <a:gd name="connsiteX107" fmla="*/ 693912 w 1786539"/>
                <a:gd name="connsiteY107" fmla="*/ 783653 h 1725508"/>
                <a:gd name="connsiteX108" fmla="*/ 666726 w 1786539"/>
                <a:gd name="connsiteY108" fmla="*/ 778105 h 1725508"/>
                <a:gd name="connsiteX109" fmla="*/ 666726 w 1786539"/>
                <a:gd name="connsiteY109" fmla="*/ 778105 h 1725508"/>
                <a:gd name="connsiteX110" fmla="*/ 666726 w 1786539"/>
                <a:gd name="connsiteY110" fmla="*/ 778105 h 1725508"/>
                <a:gd name="connsiteX111" fmla="*/ 657848 w 1786539"/>
                <a:gd name="connsiteY111" fmla="*/ 755912 h 1725508"/>
                <a:gd name="connsiteX112" fmla="*/ 559644 w 1786539"/>
                <a:gd name="connsiteY112" fmla="*/ 843575 h 1725508"/>
                <a:gd name="connsiteX113" fmla="*/ 543554 w 1786539"/>
                <a:gd name="connsiteY113" fmla="*/ 902386 h 1725508"/>
                <a:gd name="connsiteX114" fmla="*/ 501387 w 1786539"/>
                <a:gd name="connsiteY114" fmla="*/ 941224 h 1725508"/>
                <a:gd name="connsiteX115" fmla="*/ 425931 w 1786539"/>
                <a:gd name="connsiteY115" fmla="*/ 876309 h 1725508"/>
                <a:gd name="connsiteX116" fmla="*/ 337714 w 1786539"/>
                <a:gd name="connsiteY116" fmla="*/ 879083 h 1725508"/>
                <a:gd name="connsiteX117" fmla="*/ 317740 w 1786539"/>
                <a:gd name="connsiteY117" fmla="*/ 866322 h 1725508"/>
                <a:gd name="connsiteX118" fmla="*/ 349365 w 1786539"/>
                <a:gd name="connsiteY118" fmla="*/ 773112 h 1725508"/>
                <a:gd name="connsiteX119" fmla="*/ 456447 w 1786539"/>
                <a:gd name="connsiteY119" fmla="*/ 735383 h 1725508"/>
                <a:gd name="connsiteX120" fmla="*/ 523581 w 1786539"/>
                <a:gd name="connsiteY120" fmla="*/ 688778 h 1725508"/>
                <a:gd name="connsiteX121" fmla="*/ 652300 w 1786539"/>
                <a:gd name="connsiteY121" fmla="*/ 553401 h 1725508"/>
                <a:gd name="connsiteX122" fmla="*/ 692802 w 1786539"/>
                <a:gd name="connsiteY122" fmla="*/ 535646 h 1725508"/>
                <a:gd name="connsiteX123" fmla="*/ 717215 w 1786539"/>
                <a:gd name="connsiteY123" fmla="*/ 537865 h 1725508"/>
                <a:gd name="connsiteX124" fmla="*/ 877560 w 1786539"/>
                <a:gd name="connsiteY124" fmla="*/ 537865 h 1725508"/>
                <a:gd name="connsiteX125" fmla="*/ 893095 w 1786539"/>
                <a:gd name="connsiteY125" fmla="*/ 526214 h 1725508"/>
                <a:gd name="connsiteX126" fmla="*/ 954680 w 1786539"/>
                <a:gd name="connsiteY126" fmla="*/ 541749 h 1725508"/>
                <a:gd name="connsiteX127" fmla="*/ 960229 w 1786539"/>
                <a:gd name="connsiteY127" fmla="*/ 554510 h 1725508"/>
                <a:gd name="connsiteX128" fmla="*/ 955235 w 1786539"/>
                <a:gd name="connsiteY128" fmla="*/ 614431 h 1725508"/>
                <a:gd name="connsiteX129" fmla="*/ 955790 w 1786539"/>
                <a:gd name="connsiteY129" fmla="*/ 632741 h 1725508"/>
                <a:gd name="connsiteX130" fmla="*/ 1021259 w 1786539"/>
                <a:gd name="connsiteY130" fmla="*/ 724842 h 1725508"/>
                <a:gd name="connsiteX131" fmla="*/ 1141102 w 1786539"/>
                <a:gd name="connsiteY131" fmla="*/ 806956 h 1725508"/>
                <a:gd name="connsiteX132" fmla="*/ 1240416 w 1786539"/>
                <a:gd name="connsiteY132" fmla="*/ 811395 h 1725508"/>
                <a:gd name="connsiteX133" fmla="*/ 1329743 w 1786539"/>
                <a:gd name="connsiteY133" fmla="*/ 811395 h 1725508"/>
                <a:gd name="connsiteX134" fmla="*/ 1230984 w 1786539"/>
                <a:gd name="connsiteY134" fmla="*/ 917366 h 1725508"/>
                <a:gd name="connsiteX135" fmla="*/ 1198249 w 1786539"/>
                <a:gd name="connsiteY135" fmla="*/ 993932 h 1725508"/>
                <a:gd name="connsiteX136" fmla="*/ 1257615 w 1786539"/>
                <a:gd name="connsiteY136" fmla="*/ 1046641 h 1725508"/>
                <a:gd name="connsiteX137" fmla="*/ 1274815 w 1786539"/>
                <a:gd name="connsiteY137" fmla="*/ 1097130 h 1725508"/>
                <a:gd name="connsiteX138" fmla="*/ 1247628 w 1786539"/>
                <a:gd name="connsiteY138" fmla="*/ 1107672 h 1725508"/>
                <a:gd name="connsiteX139" fmla="*/ 1173282 w 1786539"/>
                <a:gd name="connsiteY139" fmla="*/ 1101569 h 1725508"/>
                <a:gd name="connsiteX140" fmla="*/ 1101154 w 1786539"/>
                <a:gd name="connsiteY140" fmla="*/ 1073272 h 1725508"/>
                <a:gd name="connsiteX141" fmla="*/ 1042898 w 1786539"/>
                <a:gd name="connsiteY141" fmla="*/ 1060512 h 1725508"/>
                <a:gd name="connsiteX142" fmla="*/ 904746 w 1786539"/>
                <a:gd name="connsiteY142" fmla="*/ 1156496 h 1725508"/>
                <a:gd name="connsiteX143" fmla="*/ 861470 w 1786539"/>
                <a:gd name="connsiteY143" fmla="*/ 1206986 h 1725508"/>
                <a:gd name="connsiteX144" fmla="*/ 837057 w 1786539"/>
                <a:gd name="connsiteY144" fmla="*/ 1203657 h 1725508"/>
                <a:gd name="connsiteX145" fmla="*/ 784349 w 1786539"/>
                <a:gd name="connsiteY145" fmla="*/ 1200882 h 1725508"/>
                <a:gd name="connsiteX146" fmla="*/ 770478 w 1786539"/>
                <a:gd name="connsiteY146" fmla="*/ 1271900 h 1725508"/>
                <a:gd name="connsiteX147" fmla="*/ 770478 w 1786539"/>
                <a:gd name="connsiteY147" fmla="*/ 1271900 h 1725508"/>
                <a:gd name="connsiteX148" fmla="*/ 770478 w 1786539"/>
                <a:gd name="connsiteY148" fmla="*/ 1271900 h 1725508"/>
                <a:gd name="connsiteX149" fmla="*/ 754388 w 1786539"/>
                <a:gd name="connsiteY149" fmla="*/ 1288545 h 1725508"/>
                <a:gd name="connsiteX150" fmla="*/ 714995 w 1786539"/>
                <a:gd name="connsiteY150" fmla="*/ 1256365 h 1725508"/>
                <a:gd name="connsiteX151" fmla="*/ 655629 w 1786539"/>
                <a:gd name="connsiteY151" fmla="*/ 1223075 h 1725508"/>
                <a:gd name="connsiteX152" fmla="*/ 603475 w 1786539"/>
                <a:gd name="connsiteY152" fmla="*/ 1282997 h 1725508"/>
                <a:gd name="connsiteX153" fmla="*/ 529129 w 1786539"/>
                <a:gd name="connsiteY153" fmla="*/ 1332376 h 1725508"/>
                <a:gd name="connsiteX154" fmla="*/ 455337 w 1786539"/>
                <a:gd name="connsiteY154" fmla="*/ 1342363 h 1725508"/>
                <a:gd name="connsiteX155" fmla="*/ 428705 w 1786539"/>
                <a:gd name="connsiteY155" fmla="*/ 1367330 h 1725508"/>
                <a:gd name="connsiteX156" fmla="*/ 446460 w 1786539"/>
                <a:gd name="connsiteY156" fmla="*/ 1402284 h 1725508"/>
                <a:gd name="connsiteX157" fmla="*/ 486962 w 1786539"/>
                <a:gd name="connsiteY157" fmla="*/ 1471638 h 1725508"/>
                <a:gd name="connsiteX158" fmla="*/ 494730 w 1786539"/>
                <a:gd name="connsiteY158" fmla="*/ 1506592 h 1725508"/>
                <a:gd name="connsiteX159" fmla="*/ 485298 w 1786539"/>
                <a:gd name="connsiteY159" fmla="*/ 1529339 h 1725508"/>
                <a:gd name="connsiteX160" fmla="*/ 459221 w 1786539"/>
                <a:gd name="connsiteY160" fmla="*/ 1568732 h 1725508"/>
                <a:gd name="connsiteX161" fmla="*/ 520252 w 1786539"/>
                <a:gd name="connsiteY161" fmla="*/ 1640305 h 1725508"/>
                <a:gd name="connsiteX162" fmla="*/ 550767 w 1786539"/>
                <a:gd name="connsiteY162" fmla="*/ 1642524 h 1725508"/>
                <a:gd name="connsiteX163" fmla="*/ 605695 w 1786539"/>
                <a:gd name="connsiteY163" fmla="*/ 1664162 h 1725508"/>
                <a:gd name="connsiteX164" fmla="*/ 700015 w 1786539"/>
                <a:gd name="connsiteY164" fmla="*/ 1656949 h 1725508"/>
                <a:gd name="connsiteX165" fmla="*/ 782684 w 1786539"/>
                <a:gd name="connsiteY165" fmla="*/ 1629763 h 1725508"/>
                <a:gd name="connsiteX166" fmla="*/ 853702 w 1786539"/>
                <a:gd name="connsiteY166" fmla="*/ 1626434 h 1725508"/>
                <a:gd name="connsiteX167" fmla="*/ 884217 w 1786539"/>
                <a:gd name="connsiteY167" fmla="*/ 1559300 h 1725508"/>
                <a:gd name="connsiteX168" fmla="*/ 864244 w 1786539"/>
                <a:gd name="connsiteY168" fmla="*/ 1510475 h 1725508"/>
                <a:gd name="connsiteX169" fmla="*/ 891430 w 1786539"/>
                <a:gd name="connsiteY169" fmla="*/ 1407833 h 1725508"/>
                <a:gd name="connsiteX170" fmla="*/ 936371 w 1786539"/>
                <a:gd name="connsiteY170" fmla="*/ 1405613 h 1725508"/>
                <a:gd name="connsiteX171" fmla="*/ 1010163 w 1786539"/>
                <a:gd name="connsiteY171" fmla="*/ 1476631 h 1725508"/>
                <a:gd name="connsiteX172" fmla="*/ 1020705 w 1786539"/>
                <a:gd name="connsiteY172" fmla="*/ 1530449 h 1725508"/>
                <a:gd name="connsiteX173" fmla="*/ 1093942 w 1786539"/>
                <a:gd name="connsiteY173" fmla="*/ 1650846 h 1725508"/>
                <a:gd name="connsiteX174" fmla="*/ 1207681 w 1786539"/>
                <a:gd name="connsiteY174" fmla="*/ 1693013 h 1725508"/>
                <a:gd name="connsiteX175" fmla="*/ 1308659 w 1786539"/>
                <a:gd name="connsiteY175" fmla="*/ 1712432 h 1725508"/>
                <a:gd name="connsiteX176" fmla="*/ 1349716 w 1786539"/>
                <a:gd name="connsiteY176" fmla="*/ 1726858 h 1725508"/>
                <a:gd name="connsiteX177" fmla="*/ 1451250 w 1786539"/>
                <a:gd name="connsiteY177" fmla="*/ 1663053 h 1725508"/>
                <a:gd name="connsiteX178" fmla="*/ 1397431 w 1786539"/>
                <a:gd name="connsiteY178" fmla="*/ 1458877 h 1725508"/>
                <a:gd name="connsiteX179" fmla="*/ 1362477 w 1786539"/>
                <a:gd name="connsiteY179" fmla="*/ 1413936 h 1725508"/>
                <a:gd name="connsiteX180" fmla="*/ 1277034 w 1786539"/>
                <a:gd name="connsiteY180" fmla="*/ 1326273 h 1725508"/>
                <a:gd name="connsiteX181" fmla="*/ 1252067 w 1786539"/>
                <a:gd name="connsiteY181" fmla="*/ 1306854 h 1725508"/>
                <a:gd name="connsiteX182" fmla="*/ 1279808 w 1786539"/>
                <a:gd name="connsiteY182" fmla="*/ 1278558 h 1725508"/>
                <a:gd name="connsiteX183" fmla="*/ 1319756 w 1786539"/>
                <a:gd name="connsiteY183" fmla="*/ 1261913 h 1725508"/>
                <a:gd name="connsiteX184" fmla="*/ 1360258 w 1786539"/>
                <a:gd name="connsiteY184" fmla="*/ 1263578 h 1725508"/>
                <a:gd name="connsiteX185" fmla="*/ 1381342 w 1786539"/>
                <a:gd name="connsiteY185" fmla="*/ 1289100 h 1725508"/>
                <a:gd name="connsiteX186" fmla="*/ 1510061 w 1786539"/>
                <a:gd name="connsiteY186" fmla="*/ 1339589 h 1725508"/>
                <a:gd name="connsiteX187" fmla="*/ 1579969 w 1786539"/>
                <a:gd name="connsiteY187" fmla="*/ 1348466 h 1725508"/>
                <a:gd name="connsiteX188" fmla="*/ 1625465 w 1786539"/>
                <a:gd name="connsiteY188" fmla="*/ 1332376 h 1725508"/>
                <a:gd name="connsiteX189" fmla="*/ 1591621 w 1786539"/>
                <a:gd name="connsiteY189" fmla="*/ 1097130 h 1725508"/>
                <a:gd name="connsiteX190" fmla="*/ 1510616 w 1786539"/>
                <a:gd name="connsiteY190" fmla="*/ 1021674 h 1725508"/>
                <a:gd name="connsiteX191" fmla="*/ 1486204 w 1786539"/>
                <a:gd name="connsiteY191" fmla="*/ 981726 h 1725508"/>
                <a:gd name="connsiteX192" fmla="*/ 1527261 w 1786539"/>
                <a:gd name="connsiteY192" fmla="*/ 976733 h 1725508"/>
                <a:gd name="connsiteX193" fmla="*/ 1615478 w 1786539"/>
                <a:gd name="connsiteY193" fmla="*/ 935676 h 1725508"/>
                <a:gd name="connsiteX194" fmla="*/ 1703695 w 1786539"/>
                <a:gd name="connsiteY194" fmla="*/ 846903 h 1725508"/>
                <a:gd name="connsiteX195" fmla="*/ 1771939 w 1786539"/>
                <a:gd name="connsiteY195" fmla="*/ 790866 h 1725508"/>
                <a:gd name="connsiteX196" fmla="*/ 1773049 w 1786539"/>
                <a:gd name="connsiteY196" fmla="*/ 704868 h 1725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</a:cxnLst>
              <a:rect l="l" t="t" r="r" b="b"/>
              <a:pathLst>
                <a:path w="1786539" h="1725508">
                  <a:moveTo>
                    <a:pt x="1773049" y="704868"/>
                  </a:moveTo>
                  <a:cubicBezTo>
                    <a:pt x="1768055" y="698210"/>
                    <a:pt x="1759733" y="692107"/>
                    <a:pt x="1760843" y="683785"/>
                  </a:cubicBezTo>
                  <a:cubicBezTo>
                    <a:pt x="1767500" y="633295"/>
                    <a:pt x="1732546" y="614431"/>
                    <a:pt x="1695373" y="596677"/>
                  </a:cubicBezTo>
                  <a:cubicBezTo>
                    <a:pt x="1651542" y="576148"/>
                    <a:pt x="1626575" y="586690"/>
                    <a:pt x="1617142" y="634405"/>
                  </a:cubicBezTo>
                  <a:cubicBezTo>
                    <a:pt x="1611040" y="663256"/>
                    <a:pt x="1596614" y="683230"/>
                    <a:pt x="1571092" y="695991"/>
                  </a:cubicBezTo>
                  <a:cubicBezTo>
                    <a:pt x="1538912" y="712081"/>
                    <a:pt x="1512835" y="735383"/>
                    <a:pt x="1491197" y="763125"/>
                  </a:cubicBezTo>
                  <a:cubicBezTo>
                    <a:pt x="1470668" y="789756"/>
                    <a:pt x="1443482" y="806401"/>
                    <a:pt x="1412967" y="818052"/>
                  </a:cubicBezTo>
                  <a:cubicBezTo>
                    <a:pt x="1403535" y="821381"/>
                    <a:pt x="1394103" y="825265"/>
                    <a:pt x="1386890" y="814724"/>
                  </a:cubicBezTo>
                  <a:cubicBezTo>
                    <a:pt x="1442927" y="797524"/>
                    <a:pt x="1484539" y="762015"/>
                    <a:pt x="1519493" y="718739"/>
                  </a:cubicBezTo>
                  <a:cubicBezTo>
                    <a:pt x="1531699" y="703204"/>
                    <a:pt x="1535583" y="681565"/>
                    <a:pt x="1515055" y="669914"/>
                  </a:cubicBezTo>
                  <a:cubicBezTo>
                    <a:pt x="1492307" y="656598"/>
                    <a:pt x="1502294" y="644947"/>
                    <a:pt x="1512280" y="632741"/>
                  </a:cubicBezTo>
                  <a:cubicBezTo>
                    <a:pt x="1519493" y="623309"/>
                    <a:pt x="1529480" y="616096"/>
                    <a:pt x="1537802" y="607773"/>
                  </a:cubicBezTo>
                  <a:cubicBezTo>
                    <a:pt x="1546680" y="598896"/>
                    <a:pt x="1557776" y="590019"/>
                    <a:pt x="1550563" y="574484"/>
                  </a:cubicBezTo>
                  <a:cubicBezTo>
                    <a:pt x="1543906" y="560613"/>
                    <a:pt x="1531699" y="555065"/>
                    <a:pt x="1516719" y="554510"/>
                  </a:cubicBezTo>
                  <a:cubicBezTo>
                    <a:pt x="1496190" y="553955"/>
                    <a:pt x="1476772" y="560613"/>
                    <a:pt x="1456798" y="563387"/>
                  </a:cubicBezTo>
                  <a:cubicBezTo>
                    <a:pt x="1439043" y="565607"/>
                    <a:pt x="1421844" y="575039"/>
                    <a:pt x="1402425" y="567826"/>
                  </a:cubicBezTo>
                  <a:cubicBezTo>
                    <a:pt x="1353600" y="548407"/>
                    <a:pt x="1326414" y="501802"/>
                    <a:pt x="1341394" y="451313"/>
                  </a:cubicBezTo>
                  <a:cubicBezTo>
                    <a:pt x="1351936" y="415804"/>
                    <a:pt x="1342504" y="388617"/>
                    <a:pt x="1320311" y="363095"/>
                  </a:cubicBezTo>
                  <a:cubicBezTo>
                    <a:pt x="1285911" y="324257"/>
                    <a:pt x="1267047" y="280426"/>
                    <a:pt x="1270376" y="226608"/>
                  </a:cubicBezTo>
                  <a:cubicBezTo>
                    <a:pt x="1272041" y="198312"/>
                    <a:pt x="1266493" y="169461"/>
                    <a:pt x="1244854" y="147268"/>
                  </a:cubicBezTo>
                  <a:cubicBezTo>
                    <a:pt x="1206571" y="108985"/>
                    <a:pt x="1167179" y="71812"/>
                    <a:pt x="1137218" y="25206"/>
                  </a:cubicBezTo>
                  <a:cubicBezTo>
                    <a:pt x="1116690" y="-6974"/>
                    <a:pt x="1082290" y="-6974"/>
                    <a:pt x="1056213" y="17439"/>
                  </a:cubicBezTo>
                  <a:cubicBezTo>
                    <a:pt x="1031246" y="40741"/>
                    <a:pt x="1032911" y="64599"/>
                    <a:pt x="1061207" y="93450"/>
                  </a:cubicBezTo>
                  <a:cubicBezTo>
                    <a:pt x="1089503" y="122301"/>
                    <a:pt x="1124457" y="141165"/>
                    <a:pt x="1156637" y="163913"/>
                  </a:cubicBezTo>
                  <a:cubicBezTo>
                    <a:pt x="1182714" y="182777"/>
                    <a:pt x="1204352" y="202196"/>
                    <a:pt x="1207126" y="238814"/>
                  </a:cubicBezTo>
                  <a:cubicBezTo>
                    <a:pt x="1208791" y="263226"/>
                    <a:pt x="1219887" y="287084"/>
                    <a:pt x="1239306" y="304838"/>
                  </a:cubicBezTo>
                  <a:cubicBezTo>
                    <a:pt x="1244854" y="309832"/>
                    <a:pt x="1250403" y="314271"/>
                    <a:pt x="1247628" y="323703"/>
                  </a:cubicBezTo>
                  <a:cubicBezTo>
                    <a:pt x="1233203" y="373637"/>
                    <a:pt x="1251512" y="416358"/>
                    <a:pt x="1277589" y="456861"/>
                  </a:cubicBezTo>
                  <a:cubicBezTo>
                    <a:pt x="1285911" y="470177"/>
                    <a:pt x="1291460" y="484602"/>
                    <a:pt x="1294234" y="500137"/>
                  </a:cubicBezTo>
                  <a:cubicBezTo>
                    <a:pt x="1298118" y="522330"/>
                    <a:pt x="1290350" y="523995"/>
                    <a:pt x="1272041" y="516782"/>
                  </a:cubicBezTo>
                  <a:cubicBezTo>
                    <a:pt x="1251512" y="508460"/>
                    <a:pt x="1239861" y="489041"/>
                    <a:pt x="1222661" y="476834"/>
                  </a:cubicBezTo>
                  <a:cubicBezTo>
                    <a:pt x="1204352" y="463519"/>
                    <a:pt x="1186043" y="446874"/>
                    <a:pt x="1160521" y="464628"/>
                  </a:cubicBezTo>
                  <a:cubicBezTo>
                    <a:pt x="1120573" y="492924"/>
                    <a:pt x="1059542" y="487376"/>
                    <a:pt x="1022924" y="452977"/>
                  </a:cubicBezTo>
                  <a:cubicBezTo>
                    <a:pt x="1039569" y="445209"/>
                    <a:pt x="1056213" y="437442"/>
                    <a:pt x="1072303" y="429120"/>
                  </a:cubicBezTo>
                  <a:cubicBezTo>
                    <a:pt x="1086729" y="421907"/>
                    <a:pt x="1097271" y="410255"/>
                    <a:pt x="1103929" y="395275"/>
                  </a:cubicBezTo>
                  <a:cubicBezTo>
                    <a:pt x="1121683" y="356992"/>
                    <a:pt x="1103929" y="275987"/>
                    <a:pt x="1071749" y="248246"/>
                  </a:cubicBezTo>
                  <a:cubicBezTo>
                    <a:pt x="1056213" y="234930"/>
                    <a:pt x="1034575" y="230492"/>
                    <a:pt x="1024588" y="246027"/>
                  </a:cubicBezTo>
                  <a:cubicBezTo>
                    <a:pt x="1002950" y="279871"/>
                    <a:pt x="980202" y="272659"/>
                    <a:pt x="953571" y="257123"/>
                  </a:cubicBezTo>
                  <a:cubicBezTo>
                    <a:pt x="945803" y="252685"/>
                    <a:pt x="935816" y="252130"/>
                    <a:pt x="926939" y="250466"/>
                  </a:cubicBezTo>
                  <a:cubicBezTo>
                    <a:pt x="884772" y="242143"/>
                    <a:pt x="842051" y="235485"/>
                    <a:pt x="802658" y="214402"/>
                  </a:cubicBezTo>
                  <a:cubicBezTo>
                    <a:pt x="771033" y="197757"/>
                    <a:pt x="698906" y="228273"/>
                    <a:pt x="686145" y="261562"/>
                  </a:cubicBezTo>
                  <a:cubicBezTo>
                    <a:pt x="679487" y="278207"/>
                    <a:pt x="670609" y="278762"/>
                    <a:pt x="656739" y="275987"/>
                  </a:cubicBezTo>
                  <a:cubicBezTo>
                    <a:pt x="632326" y="270439"/>
                    <a:pt x="607914" y="265446"/>
                    <a:pt x="582947" y="267665"/>
                  </a:cubicBezTo>
                  <a:cubicBezTo>
                    <a:pt x="553541" y="269884"/>
                    <a:pt x="523581" y="292078"/>
                    <a:pt x="518032" y="315935"/>
                  </a:cubicBezTo>
                  <a:cubicBezTo>
                    <a:pt x="513039" y="337018"/>
                    <a:pt x="528574" y="361986"/>
                    <a:pt x="555760" y="378076"/>
                  </a:cubicBezTo>
                  <a:cubicBezTo>
                    <a:pt x="571850" y="387508"/>
                    <a:pt x="590160" y="391391"/>
                    <a:pt x="607914" y="395275"/>
                  </a:cubicBezTo>
                  <a:cubicBezTo>
                    <a:pt x="617901" y="397494"/>
                    <a:pt x="627888" y="399159"/>
                    <a:pt x="637320" y="402488"/>
                  </a:cubicBezTo>
                  <a:cubicBezTo>
                    <a:pt x="656184" y="409701"/>
                    <a:pt x="682816" y="450203"/>
                    <a:pt x="677267" y="467402"/>
                  </a:cubicBezTo>
                  <a:cubicBezTo>
                    <a:pt x="671164" y="487931"/>
                    <a:pt x="648971" y="487931"/>
                    <a:pt x="632326" y="494034"/>
                  </a:cubicBezTo>
                  <a:cubicBezTo>
                    <a:pt x="625669" y="496808"/>
                    <a:pt x="617901" y="496808"/>
                    <a:pt x="610688" y="497918"/>
                  </a:cubicBezTo>
                  <a:cubicBezTo>
                    <a:pt x="584057" y="500692"/>
                    <a:pt x="560754" y="510124"/>
                    <a:pt x="544109" y="533427"/>
                  </a:cubicBezTo>
                  <a:cubicBezTo>
                    <a:pt x="529129" y="510124"/>
                    <a:pt x="512484" y="490150"/>
                    <a:pt x="502497" y="466848"/>
                  </a:cubicBezTo>
                  <a:cubicBezTo>
                    <a:pt x="488626" y="435777"/>
                    <a:pt x="466988" y="428010"/>
                    <a:pt x="436473" y="435777"/>
                  </a:cubicBezTo>
                  <a:cubicBezTo>
                    <a:pt x="424822" y="439106"/>
                    <a:pt x="410951" y="437997"/>
                    <a:pt x="408177" y="425791"/>
                  </a:cubicBezTo>
                  <a:cubicBezTo>
                    <a:pt x="401519" y="396940"/>
                    <a:pt x="377661" y="382514"/>
                    <a:pt x="360462" y="363095"/>
                  </a:cubicBezTo>
                  <a:cubicBezTo>
                    <a:pt x="345481" y="345896"/>
                    <a:pt x="325508" y="339238"/>
                    <a:pt x="304979" y="345896"/>
                  </a:cubicBezTo>
                  <a:cubicBezTo>
                    <a:pt x="260038" y="360876"/>
                    <a:pt x="216762" y="358102"/>
                    <a:pt x="172376" y="343121"/>
                  </a:cubicBezTo>
                  <a:cubicBezTo>
                    <a:pt x="148518" y="335354"/>
                    <a:pt x="118558" y="355882"/>
                    <a:pt x="118003" y="380295"/>
                  </a:cubicBezTo>
                  <a:cubicBezTo>
                    <a:pt x="117448" y="407481"/>
                    <a:pt x="101913" y="417468"/>
                    <a:pt x="80829" y="410810"/>
                  </a:cubicBezTo>
                  <a:cubicBezTo>
                    <a:pt x="47540" y="400823"/>
                    <a:pt x="34224" y="421352"/>
                    <a:pt x="18689" y="442435"/>
                  </a:cubicBezTo>
                  <a:cubicBezTo>
                    <a:pt x="-11272" y="484047"/>
                    <a:pt x="-6278" y="497363"/>
                    <a:pt x="41437" y="516782"/>
                  </a:cubicBezTo>
                  <a:cubicBezTo>
                    <a:pt x="80275" y="532872"/>
                    <a:pt x="110790" y="560613"/>
                    <a:pt x="116893" y="604999"/>
                  </a:cubicBezTo>
                  <a:cubicBezTo>
                    <a:pt x="122441" y="648831"/>
                    <a:pt x="129099" y="658817"/>
                    <a:pt x="172376" y="666585"/>
                  </a:cubicBezTo>
                  <a:cubicBezTo>
                    <a:pt x="207330" y="672688"/>
                    <a:pt x="240619" y="682120"/>
                    <a:pt x="266141" y="709307"/>
                  </a:cubicBezTo>
                  <a:cubicBezTo>
                    <a:pt x="272799" y="716519"/>
                    <a:pt x="278347" y="720958"/>
                    <a:pt x="276128" y="732609"/>
                  </a:cubicBezTo>
                  <a:cubicBezTo>
                    <a:pt x="269470" y="766454"/>
                    <a:pt x="273354" y="800853"/>
                    <a:pt x="273909" y="834697"/>
                  </a:cubicBezTo>
                  <a:cubicBezTo>
                    <a:pt x="273909" y="834697"/>
                    <a:pt x="273909" y="834697"/>
                    <a:pt x="273909" y="834697"/>
                  </a:cubicBezTo>
                  <a:cubicBezTo>
                    <a:pt x="273909" y="843020"/>
                    <a:pt x="273909" y="851897"/>
                    <a:pt x="273354" y="860219"/>
                  </a:cubicBezTo>
                  <a:cubicBezTo>
                    <a:pt x="273354" y="860219"/>
                    <a:pt x="273354" y="860219"/>
                    <a:pt x="273354" y="860219"/>
                  </a:cubicBezTo>
                  <a:cubicBezTo>
                    <a:pt x="272799" y="861884"/>
                    <a:pt x="272799" y="864103"/>
                    <a:pt x="272244" y="865768"/>
                  </a:cubicBezTo>
                  <a:cubicBezTo>
                    <a:pt x="272244" y="865768"/>
                    <a:pt x="272244" y="865768"/>
                    <a:pt x="272244" y="865768"/>
                  </a:cubicBezTo>
                  <a:cubicBezTo>
                    <a:pt x="256709" y="865213"/>
                    <a:pt x="240619" y="865213"/>
                    <a:pt x="225084" y="864103"/>
                  </a:cubicBezTo>
                  <a:cubicBezTo>
                    <a:pt x="141305" y="855226"/>
                    <a:pt x="79165" y="910154"/>
                    <a:pt x="79165" y="993378"/>
                  </a:cubicBezTo>
                  <a:cubicBezTo>
                    <a:pt x="79165" y="1025557"/>
                    <a:pt x="80275" y="1057737"/>
                    <a:pt x="64739" y="1087698"/>
                  </a:cubicBezTo>
                  <a:cubicBezTo>
                    <a:pt x="58082" y="1101014"/>
                    <a:pt x="61410" y="1108781"/>
                    <a:pt x="76946" y="1113775"/>
                  </a:cubicBezTo>
                  <a:cubicBezTo>
                    <a:pt x="100803" y="1120988"/>
                    <a:pt x="109126" y="1138187"/>
                    <a:pt x="102468" y="1163709"/>
                  </a:cubicBezTo>
                  <a:cubicBezTo>
                    <a:pt x="97474" y="1182573"/>
                    <a:pt x="89707" y="1200328"/>
                    <a:pt x="80275" y="1216972"/>
                  </a:cubicBezTo>
                  <a:cubicBezTo>
                    <a:pt x="72507" y="1231953"/>
                    <a:pt x="71397" y="1245269"/>
                    <a:pt x="83604" y="1257475"/>
                  </a:cubicBezTo>
                  <a:cubicBezTo>
                    <a:pt x="94700" y="1269126"/>
                    <a:pt x="103022" y="1287435"/>
                    <a:pt x="125215" y="1273565"/>
                  </a:cubicBezTo>
                  <a:cubicBezTo>
                    <a:pt x="135202" y="1267462"/>
                    <a:pt x="146299" y="1274674"/>
                    <a:pt x="156286" y="1280777"/>
                  </a:cubicBezTo>
                  <a:cubicBezTo>
                    <a:pt x="174040" y="1291319"/>
                    <a:pt x="187356" y="1306854"/>
                    <a:pt x="201781" y="1321280"/>
                  </a:cubicBezTo>
                  <a:cubicBezTo>
                    <a:pt x="246168" y="1363447"/>
                    <a:pt x="275573" y="1366775"/>
                    <a:pt x="322734" y="1327383"/>
                  </a:cubicBezTo>
                  <a:cubicBezTo>
                    <a:pt x="359352" y="1296867"/>
                    <a:pt x="399854" y="1280777"/>
                    <a:pt x="447015" y="1283551"/>
                  </a:cubicBezTo>
                  <a:cubicBezTo>
                    <a:pt x="473646" y="1285216"/>
                    <a:pt x="486407" y="1271345"/>
                    <a:pt x="493065" y="1249152"/>
                  </a:cubicBezTo>
                  <a:cubicBezTo>
                    <a:pt x="496394" y="1238056"/>
                    <a:pt x="497504" y="1225850"/>
                    <a:pt x="500278" y="1214198"/>
                  </a:cubicBezTo>
                  <a:cubicBezTo>
                    <a:pt x="505826" y="1188122"/>
                    <a:pt x="508600" y="1161490"/>
                    <a:pt x="519697" y="1137077"/>
                  </a:cubicBezTo>
                  <a:cubicBezTo>
                    <a:pt x="529129" y="1115994"/>
                    <a:pt x="553541" y="1112110"/>
                    <a:pt x="565747" y="1094911"/>
                  </a:cubicBezTo>
                  <a:cubicBezTo>
                    <a:pt x="566302" y="1078266"/>
                    <a:pt x="554651" y="1068279"/>
                    <a:pt x="544664" y="1058847"/>
                  </a:cubicBezTo>
                  <a:cubicBezTo>
                    <a:pt x="553541" y="1065505"/>
                    <a:pt x="560199" y="1077156"/>
                    <a:pt x="572405" y="1082705"/>
                  </a:cubicBezTo>
                  <a:cubicBezTo>
                    <a:pt x="601256" y="1104343"/>
                    <a:pt x="629552" y="1127091"/>
                    <a:pt x="663952" y="1139297"/>
                  </a:cubicBezTo>
                  <a:cubicBezTo>
                    <a:pt x="697796" y="1150948"/>
                    <a:pt x="732195" y="1163154"/>
                    <a:pt x="767704" y="1144290"/>
                  </a:cubicBezTo>
                  <a:cubicBezTo>
                    <a:pt x="786568" y="1134303"/>
                    <a:pt x="797665" y="1117104"/>
                    <a:pt x="810980" y="1102123"/>
                  </a:cubicBezTo>
                  <a:cubicBezTo>
                    <a:pt x="828735" y="1082150"/>
                    <a:pt x="848154" y="1074382"/>
                    <a:pt x="874785" y="1080485"/>
                  </a:cubicBezTo>
                  <a:cubicBezTo>
                    <a:pt x="891430" y="1084369"/>
                    <a:pt x="909739" y="1083814"/>
                    <a:pt x="926939" y="1082705"/>
                  </a:cubicBezTo>
                  <a:cubicBezTo>
                    <a:pt x="943029" y="1081595"/>
                    <a:pt x="957454" y="1073827"/>
                    <a:pt x="960229" y="1054963"/>
                  </a:cubicBezTo>
                  <a:cubicBezTo>
                    <a:pt x="964112" y="1029996"/>
                    <a:pt x="925829" y="941779"/>
                    <a:pt x="902527" y="933456"/>
                  </a:cubicBezTo>
                  <a:cubicBezTo>
                    <a:pt x="868682" y="921250"/>
                    <a:pt x="889766" y="910154"/>
                    <a:pt x="901417" y="900167"/>
                  </a:cubicBezTo>
                  <a:cubicBezTo>
                    <a:pt x="908075" y="894619"/>
                    <a:pt x="918062" y="892954"/>
                    <a:pt x="926384" y="889070"/>
                  </a:cubicBezTo>
                  <a:cubicBezTo>
                    <a:pt x="942474" y="881857"/>
                    <a:pt x="952461" y="868542"/>
                    <a:pt x="947468" y="851342"/>
                  </a:cubicBezTo>
                  <a:cubicBezTo>
                    <a:pt x="938590" y="821936"/>
                    <a:pt x="954126" y="829704"/>
                    <a:pt x="968551" y="836362"/>
                  </a:cubicBezTo>
                  <a:cubicBezTo>
                    <a:pt x="989080" y="845239"/>
                    <a:pt x="1009053" y="855226"/>
                    <a:pt x="1032356" y="849123"/>
                  </a:cubicBezTo>
                  <a:cubicBezTo>
                    <a:pt x="1043452" y="845794"/>
                    <a:pt x="1058988" y="841910"/>
                    <a:pt x="1051220" y="825265"/>
                  </a:cubicBezTo>
                  <a:cubicBezTo>
                    <a:pt x="1032356" y="785318"/>
                    <a:pt x="1022924" y="740932"/>
                    <a:pt x="993518" y="706533"/>
                  </a:cubicBezTo>
                  <a:cubicBezTo>
                    <a:pt x="956900" y="663811"/>
                    <a:pt x="914733" y="661037"/>
                    <a:pt x="874785" y="699875"/>
                  </a:cubicBezTo>
                  <a:cubicBezTo>
                    <a:pt x="866463" y="708197"/>
                    <a:pt x="857031" y="716519"/>
                    <a:pt x="849818" y="725951"/>
                  </a:cubicBezTo>
                  <a:cubicBezTo>
                    <a:pt x="821522" y="763125"/>
                    <a:pt x="784349" y="780879"/>
                    <a:pt x="738298" y="782544"/>
                  </a:cubicBezTo>
                  <a:cubicBezTo>
                    <a:pt x="723318" y="783099"/>
                    <a:pt x="708892" y="783653"/>
                    <a:pt x="693912" y="783653"/>
                  </a:cubicBezTo>
                  <a:lnTo>
                    <a:pt x="693912" y="783653"/>
                  </a:lnTo>
                  <a:cubicBezTo>
                    <a:pt x="685035" y="781989"/>
                    <a:pt x="675603" y="779770"/>
                    <a:pt x="666726" y="778105"/>
                  </a:cubicBezTo>
                  <a:lnTo>
                    <a:pt x="666726" y="778105"/>
                  </a:lnTo>
                  <a:lnTo>
                    <a:pt x="666726" y="778105"/>
                  </a:lnTo>
                  <a:cubicBezTo>
                    <a:pt x="662287" y="771447"/>
                    <a:pt x="672829" y="759796"/>
                    <a:pt x="657848" y="755912"/>
                  </a:cubicBezTo>
                  <a:cubicBezTo>
                    <a:pt x="601811" y="742041"/>
                    <a:pt x="549657" y="788092"/>
                    <a:pt x="559644" y="843575"/>
                  </a:cubicBezTo>
                  <a:cubicBezTo>
                    <a:pt x="564083" y="866322"/>
                    <a:pt x="559089" y="886296"/>
                    <a:pt x="543554" y="902386"/>
                  </a:cubicBezTo>
                  <a:cubicBezTo>
                    <a:pt x="530238" y="916257"/>
                    <a:pt x="515258" y="928463"/>
                    <a:pt x="501387" y="941224"/>
                  </a:cubicBezTo>
                  <a:cubicBezTo>
                    <a:pt x="491401" y="902941"/>
                    <a:pt x="465879" y="882412"/>
                    <a:pt x="425931" y="876309"/>
                  </a:cubicBezTo>
                  <a:cubicBezTo>
                    <a:pt x="395971" y="871316"/>
                    <a:pt x="367120" y="881857"/>
                    <a:pt x="337714" y="879083"/>
                  </a:cubicBezTo>
                  <a:cubicBezTo>
                    <a:pt x="328837" y="877974"/>
                    <a:pt x="317740" y="880748"/>
                    <a:pt x="317740" y="866322"/>
                  </a:cubicBezTo>
                  <a:cubicBezTo>
                    <a:pt x="316630" y="831368"/>
                    <a:pt x="320514" y="796969"/>
                    <a:pt x="349365" y="773112"/>
                  </a:cubicBezTo>
                  <a:cubicBezTo>
                    <a:pt x="379881" y="748144"/>
                    <a:pt x="415389" y="733164"/>
                    <a:pt x="456447" y="735383"/>
                  </a:cubicBezTo>
                  <a:cubicBezTo>
                    <a:pt x="496394" y="737603"/>
                    <a:pt x="510820" y="727616"/>
                    <a:pt x="523581" y="688778"/>
                  </a:cubicBezTo>
                  <a:cubicBezTo>
                    <a:pt x="545219" y="623309"/>
                    <a:pt x="580728" y="571710"/>
                    <a:pt x="652300" y="553401"/>
                  </a:cubicBezTo>
                  <a:cubicBezTo>
                    <a:pt x="666171" y="549517"/>
                    <a:pt x="680041" y="542304"/>
                    <a:pt x="692802" y="535646"/>
                  </a:cubicBezTo>
                  <a:cubicBezTo>
                    <a:pt x="702235" y="530653"/>
                    <a:pt x="707783" y="530653"/>
                    <a:pt x="717215" y="537865"/>
                  </a:cubicBezTo>
                  <a:cubicBezTo>
                    <a:pt x="784349" y="587800"/>
                    <a:pt x="811535" y="587800"/>
                    <a:pt x="877560" y="537865"/>
                  </a:cubicBezTo>
                  <a:cubicBezTo>
                    <a:pt x="882553" y="533982"/>
                    <a:pt x="888101" y="530098"/>
                    <a:pt x="893095" y="526214"/>
                  </a:cubicBezTo>
                  <a:cubicBezTo>
                    <a:pt x="935261" y="496253"/>
                    <a:pt x="935261" y="496253"/>
                    <a:pt x="954680" y="541749"/>
                  </a:cubicBezTo>
                  <a:cubicBezTo>
                    <a:pt x="956345" y="546188"/>
                    <a:pt x="958009" y="550626"/>
                    <a:pt x="960229" y="554510"/>
                  </a:cubicBezTo>
                  <a:cubicBezTo>
                    <a:pt x="972990" y="575594"/>
                    <a:pt x="975209" y="596122"/>
                    <a:pt x="955235" y="614431"/>
                  </a:cubicBezTo>
                  <a:cubicBezTo>
                    <a:pt x="948022" y="621089"/>
                    <a:pt x="949132" y="627192"/>
                    <a:pt x="955790" y="632741"/>
                  </a:cubicBezTo>
                  <a:cubicBezTo>
                    <a:pt x="985196" y="658263"/>
                    <a:pt x="1000731" y="693217"/>
                    <a:pt x="1021259" y="724842"/>
                  </a:cubicBezTo>
                  <a:cubicBezTo>
                    <a:pt x="1050110" y="768673"/>
                    <a:pt x="1089503" y="795305"/>
                    <a:pt x="1141102" y="806956"/>
                  </a:cubicBezTo>
                  <a:cubicBezTo>
                    <a:pt x="1174391" y="814169"/>
                    <a:pt x="1207126" y="811395"/>
                    <a:pt x="1240416" y="811395"/>
                  </a:cubicBezTo>
                  <a:cubicBezTo>
                    <a:pt x="1270376" y="811395"/>
                    <a:pt x="1299782" y="811395"/>
                    <a:pt x="1329743" y="811395"/>
                  </a:cubicBezTo>
                  <a:cubicBezTo>
                    <a:pt x="1297008" y="850787"/>
                    <a:pt x="1267602" y="887406"/>
                    <a:pt x="1230984" y="917366"/>
                  </a:cubicBezTo>
                  <a:cubicBezTo>
                    <a:pt x="1208236" y="936231"/>
                    <a:pt x="1187707" y="960643"/>
                    <a:pt x="1198249" y="993932"/>
                  </a:cubicBezTo>
                  <a:cubicBezTo>
                    <a:pt x="1207126" y="1022229"/>
                    <a:pt x="1222661" y="1042757"/>
                    <a:pt x="1257615" y="1046641"/>
                  </a:cubicBezTo>
                  <a:cubicBezTo>
                    <a:pt x="1287576" y="1049970"/>
                    <a:pt x="1274815" y="1078821"/>
                    <a:pt x="1274815" y="1097130"/>
                  </a:cubicBezTo>
                  <a:cubicBezTo>
                    <a:pt x="1274815" y="1115994"/>
                    <a:pt x="1259280" y="1109336"/>
                    <a:pt x="1247628" y="1107672"/>
                  </a:cubicBezTo>
                  <a:cubicBezTo>
                    <a:pt x="1223216" y="1103788"/>
                    <a:pt x="1198249" y="1099904"/>
                    <a:pt x="1173282" y="1101569"/>
                  </a:cubicBezTo>
                  <a:cubicBezTo>
                    <a:pt x="1144986" y="1103233"/>
                    <a:pt x="1121128" y="1094356"/>
                    <a:pt x="1101154" y="1073272"/>
                  </a:cubicBezTo>
                  <a:cubicBezTo>
                    <a:pt x="1085064" y="1056628"/>
                    <a:pt x="1065646" y="1053299"/>
                    <a:pt x="1042898" y="1060512"/>
                  </a:cubicBezTo>
                  <a:cubicBezTo>
                    <a:pt x="986860" y="1078266"/>
                    <a:pt x="938590" y="1106007"/>
                    <a:pt x="904746" y="1156496"/>
                  </a:cubicBezTo>
                  <a:cubicBezTo>
                    <a:pt x="892540" y="1174806"/>
                    <a:pt x="877560" y="1191450"/>
                    <a:pt x="861470" y="1206986"/>
                  </a:cubicBezTo>
                  <a:cubicBezTo>
                    <a:pt x="850928" y="1216972"/>
                    <a:pt x="845934" y="1216972"/>
                    <a:pt x="837057" y="1203657"/>
                  </a:cubicBezTo>
                  <a:cubicBezTo>
                    <a:pt x="820412" y="1178135"/>
                    <a:pt x="805987" y="1178689"/>
                    <a:pt x="784349" y="1200882"/>
                  </a:cubicBezTo>
                  <a:cubicBezTo>
                    <a:pt x="763820" y="1221966"/>
                    <a:pt x="773807" y="1248043"/>
                    <a:pt x="770478" y="1271900"/>
                  </a:cubicBezTo>
                  <a:cubicBezTo>
                    <a:pt x="770478" y="1271900"/>
                    <a:pt x="770478" y="1271900"/>
                    <a:pt x="770478" y="1271900"/>
                  </a:cubicBezTo>
                  <a:cubicBezTo>
                    <a:pt x="770478" y="1271900"/>
                    <a:pt x="770478" y="1271900"/>
                    <a:pt x="770478" y="1271900"/>
                  </a:cubicBezTo>
                  <a:cubicBezTo>
                    <a:pt x="764930" y="1277449"/>
                    <a:pt x="759936" y="1282997"/>
                    <a:pt x="754388" y="1288545"/>
                  </a:cubicBezTo>
                  <a:cubicBezTo>
                    <a:pt x="716660" y="1295758"/>
                    <a:pt x="716660" y="1295758"/>
                    <a:pt x="714995" y="1256365"/>
                  </a:cubicBezTo>
                  <a:cubicBezTo>
                    <a:pt x="713886" y="1221966"/>
                    <a:pt x="679487" y="1200882"/>
                    <a:pt x="655629" y="1223075"/>
                  </a:cubicBezTo>
                  <a:cubicBezTo>
                    <a:pt x="636765" y="1241385"/>
                    <a:pt x="612353" y="1260249"/>
                    <a:pt x="603475" y="1282997"/>
                  </a:cubicBezTo>
                  <a:cubicBezTo>
                    <a:pt x="589050" y="1321280"/>
                    <a:pt x="562418" y="1329602"/>
                    <a:pt x="529129" y="1332376"/>
                  </a:cubicBezTo>
                  <a:cubicBezTo>
                    <a:pt x="504162" y="1334041"/>
                    <a:pt x="479749" y="1335705"/>
                    <a:pt x="455337" y="1342363"/>
                  </a:cubicBezTo>
                  <a:cubicBezTo>
                    <a:pt x="442021" y="1345692"/>
                    <a:pt x="430370" y="1352905"/>
                    <a:pt x="428705" y="1367330"/>
                  </a:cubicBezTo>
                  <a:cubicBezTo>
                    <a:pt x="427041" y="1381756"/>
                    <a:pt x="432589" y="1396736"/>
                    <a:pt x="446460" y="1402284"/>
                  </a:cubicBezTo>
                  <a:cubicBezTo>
                    <a:pt x="478640" y="1415045"/>
                    <a:pt x="484743" y="1442232"/>
                    <a:pt x="486962" y="1471638"/>
                  </a:cubicBezTo>
                  <a:cubicBezTo>
                    <a:pt x="488072" y="1483844"/>
                    <a:pt x="489181" y="1495495"/>
                    <a:pt x="494730" y="1506592"/>
                  </a:cubicBezTo>
                  <a:cubicBezTo>
                    <a:pt x="500833" y="1517688"/>
                    <a:pt x="498613" y="1526010"/>
                    <a:pt x="485298" y="1529339"/>
                  </a:cubicBezTo>
                  <a:cubicBezTo>
                    <a:pt x="464214" y="1534333"/>
                    <a:pt x="459221" y="1548758"/>
                    <a:pt x="459221" y="1568732"/>
                  </a:cubicBezTo>
                  <a:cubicBezTo>
                    <a:pt x="458666" y="1620886"/>
                    <a:pt x="468653" y="1633092"/>
                    <a:pt x="520252" y="1640305"/>
                  </a:cubicBezTo>
                  <a:cubicBezTo>
                    <a:pt x="530238" y="1641969"/>
                    <a:pt x="540780" y="1643079"/>
                    <a:pt x="550767" y="1642524"/>
                  </a:cubicBezTo>
                  <a:cubicBezTo>
                    <a:pt x="572960" y="1640860"/>
                    <a:pt x="589605" y="1649737"/>
                    <a:pt x="605695" y="1664162"/>
                  </a:cubicBezTo>
                  <a:cubicBezTo>
                    <a:pt x="642868" y="1698561"/>
                    <a:pt x="668390" y="1697452"/>
                    <a:pt x="700015" y="1656949"/>
                  </a:cubicBezTo>
                  <a:cubicBezTo>
                    <a:pt x="722208" y="1628098"/>
                    <a:pt x="748285" y="1620331"/>
                    <a:pt x="782684" y="1629763"/>
                  </a:cubicBezTo>
                  <a:cubicBezTo>
                    <a:pt x="805987" y="1635866"/>
                    <a:pt x="830399" y="1634756"/>
                    <a:pt x="853702" y="1626434"/>
                  </a:cubicBezTo>
                  <a:cubicBezTo>
                    <a:pt x="888101" y="1614228"/>
                    <a:pt x="897533" y="1594254"/>
                    <a:pt x="884217" y="1559300"/>
                  </a:cubicBezTo>
                  <a:cubicBezTo>
                    <a:pt x="878114" y="1543210"/>
                    <a:pt x="869792" y="1527120"/>
                    <a:pt x="864244" y="1510475"/>
                  </a:cubicBezTo>
                  <a:cubicBezTo>
                    <a:pt x="849818" y="1469973"/>
                    <a:pt x="872566" y="1438903"/>
                    <a:pt x="891430" y="1407833"/>
                  </a:cubicBezTo>
                  <a:cubicBezTo>
                    <a:pt x="904191" y="1386749"/>
                    <a:pt x="921391" y="1406723"/>
                    <a:pt x="936371" y="1405613"/>
                  </a:cubicBezTo>
                  <a:cubicBezTo>
                    <a:pt x="971880" y="1402839"/>
                    <a:pt x="1007944" y="1438903"/>
                    <a:pt x="1010163" y="1476631"/>
                  </a:cubicBezTo>
                  <a:cubicBezTo>
                    <a:pt x="1011273" y="1495495"/>
                    <a:pt x="1012937" y="1513250"/>
                    <a:pt x="1020705" y="1530449"/>
                  </a:cubicBezTo>
                  <a:cubicBezTo>
                    <a:pt x="1040678" y="1573171"/>
                    <a:pt x="1063426" y="1614228"/>
                    <a:pt x="1093942" y="1650846"/>
                  </a:cubicBezTo>
                  <a:cubicBezTo>
                    <a:pt x="1123347" y="1686355"/>
                    <a:pt x="1158856" y="1709103"/>
                    <a:pt x="1207681" y="1693013"/>
                  </a:cubicBezTo>
                  <a:cubicBezTo>
                    <a:pt x="1244854" y="1680807"/>
                    <a:pt x="1278144" y="1688020"/>
                    <a:pt x="1308659" y="1712432"/>
                  </a:cubicBezTo>
                  <a:cubicBezTo>
                    <a:pt x="1320311" y="1721864"/>
                    <a:pt x="1334736" y="1725748"/>
                    <a:pt x="1349716" y="1726858"/>
                  </a:cubicBezTo>
                  <a:cubicBezTo>
                    <a:pt x="1399096" y="1730186"/>
                    <a:pt x="1429611" y="1703000"/>
                    <a:pt x="1451250" y="1663053"/>
                  </a:cubicBezTo>
                  <a:cubicBezTo>
                    <a:pt x="1495636" y="1579829"/>
                    <a:pt x="1476217" y="1508256"/>
                    <a:pt x="1397431" y="1458877"/>
                  </a:cubicBezTo>
                  <a:cubicBezTo>
                    <a:pt x="1380232" y="1448335"/>
                    <a:pt x="1367471" y="1432800"/>
                    <a:pt x="1362477" y="1413936"/>
                  </a:cubicBezTo>
                  <a:cubicBezTo>
                    <a:pt x="1349716" y="1368995"/>
                    <a:pt x="1325304" y="1336815"/>
                    <a:pt x="1277034" y="1326273"/>
                  </a:cubicBezTo>
                  <a:cubicBezTo>
                    <a:pt x="1267047" y="1324054"/>
                    <a:pt x="1252067" y="1317951"/>
                    <a:pt x="1252067" y="1306854"/>
                  </a:cubicBezTo>
                  <a:cubicBezTo>
                    <a:pt x="1252622" y="1292429"/>
                    <a:pt x="1265938" y="1282997"/>
                    <a:pt x="1279808" y="1278558"/>
                  </a:cubicBezTo>
                  <a:cubicBezTo>
                    <a:pt x="1293679" y="1274120"/>
                    <a:pt x="1311433" y="1274120"/>
                    <a:pt x="1319756" y="1261913"/>
                  </a:cubicBezTo>
                  <a:cubicBezTo>
                    <a:pt x="1335846" y="1239165"/>
                    <a:pt x="1347497" y="1250817"/>
                    <a:pt x="1360258" y="1263578"/>
                  </a:cubicBezTo>
                  <a:cubicBezTo>
                    <a:pt x="1368026" y="1271345"/>
                    <a:pt x="1375793" y="1279668"/>
                    <a:pt x="1381342" y="1289100"/>
                  </a:cubicBezTo>
                  <a:cubicBezTo>
                    <a:pt x="1411857" y="1337925"/>
                    <a:pt x="1454579" y="1352905"/>
                    <a:pt x="1510061" y="1339589"/>
                  </a:cubicBezTo>
                  <a:cubicBezTo>
                    <a:pt x="1533364" y="1334041"/>
                    <a:pt x="1557221" y="1329047"/>
                    <a:pt x="1579969" y="1348466"/>
                  </a:cubicBezTo>
                  <a:cubicBezTo>
                    <a:pt x="1597724" y="1363447"/>
                    <a:pt x="1616588" y="1350131"/>
                    <a:pt x="1625465" y="1332376"/>
                  </a:cubicBezTo>
                  <a:cubicBezTo>
                    <a:pt x="1662638" y="1256920"/>
                    <a:pt x="1675399" y="1163154"/>
                    <a:pt x="1591621" y="1097130"/>
                  </a:cubicBezTo>
                  <a:cubicBezTo>
                    <a:pt x="1562770" y="1074382"/>
                    <a:pt x="1536138" y="1048305"/>
                    <a:pt x="1510616" y="1021674"/>
                  </a:cubicBezTo>
                  <a:cubicBezTo>
                    <a:pt x="1499519" y="1010577"/>
                    <a:pt x="1480655" y="996707"/>
                    <a:pt x="1486204" y="981726"/>
                  </a:cubicBezTo>
                  <a:cubicBezTo>
                    <a:pt x="1490642" y="969520"/>
                    <a:pt x="1512835" y="978397"/>
                    <a:pt x="1527261" y="976733"/>
                  </a:cubicBezTo>
                  <a:cubicBezTo>
                    <a:pt x="1561660" y="972849"/>
                    <a:pt x="1597724" y="971184"/>
                    <a:pt x="1615478" y="935676"/>
                  </a:cubicBezTo>
                  <a:cubicBezTo>
                    <a:pt x="1634897" y="895173"/>
                    <a:pt x="1666522" y="868542"/>
                    <a:pt x="1703695" y="846903"/>
                  </a:cubicBezTo>
                  <a:cubicBezTo>
                    <a:pt x="1729217" y="831923"/>
                    <a:pt x="1753630" y="815278"/>
                    <a:pt x="1771939" y="790866"/>
                  </a:cubicBezTo>
                  <a:cubicBezTo>
                    <a:pt x="1794132" y="762015"/>
                    <a:pt x="1794687" y="732054"/>
                    <a:pt x="1773049" y="704868"/>
                  </a:cubicBezTo>
                  <a:close/>
                </a:path>
              </a:pathLst>
            </a:custGeom>
            <a:solidFill>
              <a:srgbClr val="950102"/>
            </a:solidFill>
            <a:ln w="554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63" name="Freeform: Shape 1662">
              <a:extLst>
                <a:ext uri="{FF2B5EF4-FFF2-40B4-BE49-F238E27FC236}">
                  <a16:creationId xmlns:a16="http://schemas.microsoft.com/office/drawing/2014/main" id="{22AD5703-E9E1-4138-902A-AACC62BA2442}"/>
                </a:ext>
              </a:extLst>
            </p:cNvPr>
            <p:cNvSpPr/>
            <p:nvPr/>
          </p:nvSpPr>
          <p:spPr>
            <a:xfrm>
              <a:off x="2689140" y="2117084"/>
              <a:ext cx="1764936" cy="1706399"/>
            </a:xfrm>
            <a:custGeom>
              <a:avLst/>
              <a:gdLst>
                <a:gd name="connsiteX0" fmla="*/ 1229529 w 1764936"/>
                <a:gd name="connsiteY0" fmla="*/ 1321023 h 1706399"/>
                <a:gd name="connsiteX1" fmla="*/ 1267257 w 1764936"/>
                <a:gd name="connsiteY1" fmla="*/ 1328443 h 1706399"/>
                <a:gd name="connsiteX2" fmla="*/ 1335500 w 1764936"/>
                <a:gd name="connsiteY2" fmla="*/ 1396132 h 1706399"/>
                <a:gd name="connsiteX3" fmla="*/ 1405963 w 1764936"/>
                <a:gd name="connsiteY3" fmla="*/ 1472699 h 1706399"/>
                <a:gd name="connsiteX4" fmla="*/ 1447575 w 1764936"/>
                <a:gd name="connsiteY4" fmla="*/ 1542607 h 1706399"/>
                <a:gd name="connsiteX5" fmla="*/ 1423163 w 1764936"/>
                <a:gd name="connsiteY5" fmla="*/ 1659676 h 1706399"/>
                <a:gd name="connsiteX6" fmla="*/ 1336055 w 1764936"/>
                <a:gd name="connsiteY6" fmla="*/ 1705726 h 1706399"/>
                <a:gd name="connsiteX7" fmla="*/ 1316082 w 1764936"/>
                <a:gd name="connsiteY7" fmla="*/ 1617509 h 1706399"/>
                <a:gd name="connsiteX8" fmla="*/ 1316082 w 1764936"/>
                <a:gd name="connsiteY8" fmla="*/ 1675211 h 1706399"/>
                <a:gd name="connsiteX9" fmla="*/ 1319965 w 1764936"/>
                <a:gd name="connsiteY9" fmla="*/ 1700178 h 1706399"/>
                <a:gd name="connsiteX10" fmla="*/ 1292779 w 1764936"/>
                <a:gd name="connsiteY10" fmla="*/ 1687972 h 1706399"/>
                <a:gd name="connsiteX11" fmla="*/ 1201233 w 1764936"/>
                <a:gd name="connsiteY11" fmla="*/ 1671882 h 1706399"/>
                <a:gd name="connsiteX12" fmla="*/ 1078616 w 1764936"/>
                <a:gd name="connsiteY12" fmla="*/ 1621393 h 1706399"/>
                <a:gd name="connsiteX13" fmla="*/ 1019804 w 1764936"/>
                <a:gd name="connsiteY13" fmla="*/ 1521524 h 1706399"/>
                <a:gd name="connsiteX14" fmla="*/ 1010372 w 1764936"/>
                <a:gd name="connsiteY14" fmla="*/ 1492673 h 1706399"/>
                <a:gd name="connsiteX15" fmla="*/ 954335 w 1764936"/>
                <a:gd name="connsiteY15" fmla="*/ 1390584 h 1706399"/>
                <a:gd name="connsiteX16" fmla="*/ 1080835 w 1764936"/>
                <a:gd name="connsiteY16" fmla="*/ 1406119 h 1706399"/>
                <a:gd name="connsiteX17" fmla="*/ 1138537 w 1764936"/>
                <a:gd name="connsiteY17" fmla="*/ 1494337 h 1706399"/>
                <a:gd name="connsiteX18" fmla="*/ 1235632 w 1764936"/>
                <a:gd name="connsiteY18" fmla="*/ 1555923 h 1706399"/>
                <a:gd name="connsiteX19" fmla="*/ 1328843 w 1764936"/>
                <a:gd name="connsiteY19" fmla="*/ 1569794 h 1706399"/>
                <a:gd name="connsiteX20" fmla="*/ 1291669 w 1764936"/>
                <a:gd name="connsiteY20" fmla="*/ 1535395 h 1706399"/>
                <a:gd name="connsiteX21" fmla="*/ 1245064 w 1764936"/>
                <a:gd name="connsiteY21" fmla="*/ 1540388 h 1706399"/>
                <a:gd name="connsiteX22" fmla="*/ 1168498 w 1764936"/>
                <a:gd name="connsiteY22" fmla="*/ 1467706 h 1706399"/>
                <a:gd name="connsiteX23" fmla="*/ 1146305 w 1764936"/>
                <a:gd name="connsiteY23" fmla="*/ 1413332 h 1706399"/>
                <a:gd name="connsiteX24" fmla="*/ 1137428 w 1764936"/>
                <a:gd name="connsiteY24" fmla="*/ 1394468 h 1706399"/>
                <a:gd name="connsiteX25" fmla="*/ 1201233 w 1764936"/>
                <a:gd name="connsiteY25" fmla="*/ 1375049 h 1706399"/>
                <a:gd name="connsiteX26" fmla="*/ 1202897 w 1764936"/>
                <a:gd name="connsiteY26" fmla="*/ 1368391 h 1706399"/>
                <a:gd name="connsiteX27" fmla="*/ 1206781 w 1764936"/>
                <a:gd name="connsiteY27" fmla="*/ 1350636 h 1706399"/>
                <a:gd name="connsiteX28" fmla="*/ 1229529 w 1764936"/>
                <a:gd name="connsiteY28" fmla="*/ 1321023 h 1706399"/>
                <a:gd name="connsiteX29" fmla="*/ 804879 w 1764936"/>
                <a:gd name="connsiteY29" fmla="*/ 1184050 h 1706399"/>
                <a:gd name="connsiteX30" fmla="*/ 816184 w 1764936"/>
                <a:gd name="connsiteY30" fmla="*/ 1193066 h 1706399"/>
                <a:gd name="connsiteX31" fmla="*/ 818404 w 1764936"/>
                <a:gd name="connsiteY31" fmla="*/ 1221362 h 1706399"/>
                <a:gd name="connsiteX32" fmla="*/ 765695 w 1764936"/>
                <a:gd name="connsiteY32" fmla="*/ 1305141 h 1706399"/>
                <a:gd name="connsiteX33" fmla="*/ 756263 w 1764936"/>
                <a:gd name="connsiteY33" fmla="*/ 1327889 h 1706399"/>
                <a:gd name="connsiteX34" fmla="*/ 668601 w 1764936"/>
                <a:gd name="connsiteY34" fmla="*/ 1346198 h 1706399"/>
                <a:gd name="connsiteX35" fmla="*/ 651401 w 1764936"/>
                <a:gd name="connsiteY35" fmla="*/ 1336766 h 1706399"/>
                <a:gd name="connsiteX36" fmla="*/ 647517 w 1764936"/>
                <a:gd name="connsiteY36" fmla="*/ 1349527 h 1706399"/>
                <a:gd name="connsiteX37" fmla="*/ 663607 w 1764936"/>
                <a:gd name="connsiteY37" fmla="*/ 1360623 h 1706399"/>
                <a:gd name="connsiteX38" fmla="*/ 710213 w 1764936"/>
                <a:gd name="connsiteY38" fmla="*/ 1397243 h 1706399"/>
                <a:gd name="connsiteX39" fmla="*/ 668046 w 1764936"/>
                <a:gd name="connsiteY39" fmla="*/ 1458274 h 1706399"/>
                <a:gd name="connsiteX40" fmla="*/ 609789 w 1764936"/>
                <a:gd name="connsiteY40" fmla="*/ 1434971 h 1706399"/>
                <a:gd name="connsiteX41" fmla="*/ 589261 w 1764936"/>
                <a:gd name="connsiteY41" fmla="*/ 1416662 h 1706399"/>
                <a:gd name="connsiteX42" fmla="*/ 555415 w 1764936"/>
                <a:gd name="connsiteY42" fmla="*/ 1438300 h 1706399"/>
                <a:gd name="connsiteX43" fmla="*/ 562073 w 1764936"/>
                <a:gd name="connsiteY43" fmla="*/ 1459938 h 1706399"/>
                <a:gd name="connsiteX44" fmla="*/ 592589 w 1764936"/>
                <a:gd name="connsiteY44" fmla="*/ 1510982 h 1706399"/>
                <a:gd name="connsiteX45" fmla="*/ 612563 w 1764936"/>
                <a:gd name="connsiteY45" fmla="*/ 1530956 h 1706399"/>
                <a:gd name="connsiteX46" fmla="*/ 707438 w 1764936"/>
                <a:gd name="connsiteY46" fmla="*/ 1513201 h 1706399"/>
                <a:gd name="connsiteX47" fmla="*/ 744057 w 1764936"/>
                <a:gd name="connsiteY47" fmla="*/ 1481021 h 1706399"/>
                <a:gd name="connsiteX48" fmla="*/ 768469 w 1764936"/>
                <a:gd name="connsiteY48" fmla="*/ 1388920 h 1706399"/>
                <a:gd name="connsiteX49" fmla="*/ 776237 w 1764936"/>
                <a:gd name="connsiteY49" fmla="*/ 1372830 h 1706399"/>
                <a:gd name="connsiteX50" fmla="*/ 815630 w 1764936"/>
                <a:gd name="connsiteY50" fmla="*/ 1395023 h 1706399"/>
                <a:gd name="connsiteX51" fmla="*/ 803978 w 1764936"/>
                <a:gd name="connsiteY51" fmla="*/ 1442738 h 1706399"/>
                <a:gd name="connsiteX52" fmla="*/ 826171 w 1764936"/>
                <a:gd name="connsiteY52" fmla="*/ 1393914 h 1706399"/>
                <a:gd name="connsiteX53" fmla="*/ 851693 w 1764936"/>
                <a:gd name="connsiteY53" fmla="*/ 1375050 h 1706399"/>
                <a:gd name="connsiteX54" fmla="*/ 864454 w 1764936"/>
                <a:gd name="connsiteY54" fmla="*/ 1403346 h 1706399"/>
                <a:gd name="connsiteX55" fmla="*/ 858351 w 1764936"/>
                <a:gd name="connsiteY55" fmla="*/ 1543162 h 1706399"/>
                <a:gd name="connsiteX56" fmla="*/ 821178 w 1764936"/>
                <a:gd name="connsiteY56" fmla="*/ 1610851 h 1706399"/>
                <a:gd name="connsiteX57" fmla="*/ 766250 w 1764936"/>
                <a:gd name="connsiteY57" fmla="*/ 1608631 h 1706399"/>
                <a:gd name="connsiteX58" fmla="*/ 684691 w 1764936"/>
                <a:gd name="connsiteY58" fmla="*/ 1637482 h 1706399"/>
                <a:gd name="connsiteX59" fmla="*/ 597583 w 1764936"/>
                <a:gd name="connsiteY59" fmla="*/ 1644695 h 1706399"/>
                <a:gd name="connsiteX60" fmla="*/ 540990 w 1764936"/>
                <a:gd name="connsiteY60" fmla="*/ 1621947 h 1706399"/>
                <a:gd name="connsiteX61" fmla="*/ 497158 w 1764936"/>
                <a:gd name="connsiteY61" fmla="*/ 1618063 h 1706399"/>
                <a:gd name="connsiteX62" fmla="*/ 456656 w 1764936"/>
                <a:gd name="connsiteY62" fmla="*/ 1570348 h 1706399"/>
                <a:gd name="connsiteX63" fmla="*/ 483288 w 1764936"/>
                <a:gd name="connsiteY63" fmla="*/ 1526517 h 1706399"/>
                <a:gd name="connsiteX64" fmla="*/ 494939 w 1764936"/>
                <a:gd name="connsiteY64" fmla="*/ 1495447 h 1706399"/>
                <a:gd name="connsiteX65" fmla="*/ 482733 w 1764936"/>
                <a:gd name="connsiteY65" fmla="*/ 1422210 h 1706399"/>
                <a:gd name="connsiteX66" fmla="*/ 518242 w 1764936"/>
                <a:gd name="connsiteY66" fmla="*/ 1358959 h 1706399"/>
                <a:gd name="connsiteX67" fmla="*/ 462759 w 1764936"/>
                <a:gd name="connsiteY67" fmla="*/ 1361179 h 1706399"/>
                <a:gd name="connsiteX68" fmla="*/ 476075 w 1764936"/>
                <a:gd name="connsiteY68" fmla="*/ 1406675 h 1706399"/>
                <a:gd name="connsiteX69" fmla="*/ 443895 w 1764936"/>
                <a:gd name="connsiteY69" fmla="*/ 1385591 h 1706399"/>
                <a:gd name="connsiteX70" fmla="*/ 428915 w 1764936"/>
                <a:gd name="connsiteY70" fmla="*/ 1355630 h 1706399"/>
                <a:gd name="connsiteX71" fmla="*/ 455546 w 1764936"/>
                <a:gd name="connsiteY71" fmla="*/ 1339540 h 1706399"/>
                <a:gd name="connsiteX72" fmla="*/ 550977 w 1764936"/>
                <a:gd name="connsiteY72" fmla="*/ 1327334 h 1706399"/>
                <a:gd name="connsiteX73" fmla="*/ 597583 w 1764936"/>
                <a:gd name="connsiteY73" fmla="*/ 1286277 h 1706399"/>
                <a:gd name="connsiteX74" fmla="*/ 623105 w 1764936"/>
                <a:gd name="connsiteY74" fmla="*/ 1261309 h 1706399"/>
                <a:gd name="connsiteX75" fmla="*/ 634756 w 1764936"/>
                <a:gd name="connsiteY75" fmla="*/ 1246884 h 1706399"/>
                <a:gd name="connsiteX76" fmla="*/ 672484 w 1764936"/>
                <a:gd name="connsiteY76" fmla="*/ 1217478 h 1706399"/>
                <a:gd name="connsiteX77" fmla="*/ 692458 w 1764936"/>
                <a:gd name="connsiteY77" fmla="*/ 1256316 h 1706399"/>
                <a:gd name="connsiteX78" fmla="*/ 704664 w 1764936"/>
                <a:gd name="connsiteY78" fmla="*/ 1286831 h 1706399"/>
                <a:gd name="connsiteX79" fmla="*/ 743502 w 1764936"/>
                <a:gd name="connsiteY79" fmla="*/ 1277954 h 1706399"/>
                <a:gd name="connsiteX80" fmla="*/ 759592 w 1764936"/>
                <a:gd name="connsiteY80" fmla="*/ 1261309 h 1706399"/>
                <a:gd name="connsiteX81" fmla="*/ 770689 w 1764936"/>
                <a:gd name="connsiteY81" fmla="*/ 1229129 h 1706399"/>
                <a:gd name="connsiteX82" fmla="*/ 790662 w 1764936"/>
                <a:gd name="connsiteY82" fmla="*/ 1189182 h 1706399"/>
                <a:gd name="connsiteX83" fmla="*/ 804879 w 1764936"/>
                <a:gd name="connsiteY83" fmla="*/ 1184050 h 1706399"/>
                <a:gd name="connsiteX84" fmla="*/ 1320521 w 1764936"/>
                <a:gd name="connsiteY84" fmla="*/ 1144241 h 1706399"/>
                <a:gd name="connsiteX85" fmla="*/ 1293890 w 1764936"/>
                <a:gd name="connsiteY85" fmla="*/ 1177531 h 1706399"/>
                <a:gd name="connsiteX86" fmla="*/ 1285013 w 1764936"/>
                <a:gd name="connsiteY86" fmla="*/ 1208602 h 1706399"/>
                <a:gd name="connsiteX87" fmla="*/ 1320521 w 1764936"/>
                <a:gd name="connsiteY87" fmla="*/ 1144241 h 1706399"/>
                <a:gd name="connsiteX88" fmla="*/ 1046992 w 1764936"/>
                <a:gd name="connsiteY88" fmla="*/ 1057134 h 1706399"/>
                <a:gd name="connsiteX89" fmla="*/ 1083611 w 1764936"/>
                <a:gd name="connsiteY89" fmla="*/ 1072114 h 1706399"/>
                <a:gd name="connsiteX90" fmla="*/ 1160732 w 1764936"/>
                <a:gd name="connsiteY90" fmla="*/ 1101520 h 1706399"/>
                <a:gd name="connsiteX91" fmla="*/ 1218433 w 1764936"/>
                <a:gd name="connsiteY91" fmla="*/ 1105403 h 1706399"/>
                <a:gd name="connsiteX92" fmla="*/ 1276690 w 1764936"/>
                <a:gd name="connsiteY92" fmla="*/ 1100965 h 1706399"/>
                <a:gd name="connsiteX93" fmla="*/ 1318302 w 1764936"/>
                <a:gd name="connsiteY93" fmla="*/ 1107623 h 1706399"/>
                <a:gd name="connsiteX94" fmla="*/ 1320521 w 1764936"/>
                <a:gd name="connsiteY94" fmla="*/ 1144796 h 1706399"/>
                <a:gd name="connsiteX95" fmla="*/ 1270032 w 1764936"/>
                <a:gd name="connsiteY95" fmla="*/ 1256317 h 1706399"/>
                <a:gd name="connsiteX96" fmla="*/ 1216214 w 1764936"/>
                <a:gd name="connsiteY96" fmla="*/ 1312354 h 1706399"/>
                <a:gd name="connsiteX97" fmla="*/ 1041444 w 1764936"/>
                <a:gd name="connsiteY97" fmla="*/ 1391140 h 1706399"/>
                <a:gd name="connsiteX98" fmla="*/ 908840 w 1764936"/>
                <a:gd name="connsiteY98" fmla="*/ 1382263 h 1706399"/>
                <a:gd name="connsiteX99" fmla="*/ 983187 w 1764936"/>
                <a:gd name="connsiteY99" fmla="*/ 1330664 h 1706399"/>
                <a:gd name="connsiteX100" fmla="*/ 912169 w 1764936"/>
                <a:gd name="connsiteY100" fmla="*/ 1366173 h 1706399"/>
                <a:gd name="connsiteX101" fmla="*/ 897743 w 1764936"/>
                <a:gd name="connsiteY101" fmla="*/ 1378379 h 1706399"/>
                <a:gd name="connsiteX102" fmla="*/ 850028 w 1764936"/>
                <a:gd name="connsiteY102" fmla="*/ 1366728 h 1706399"/>
                <a:gd name="connsiteX103" fmla="*/ 828390 w 1764936"/>
                <a:gd name="connsiteY103" fmla="*/ 1369502 h 1706399"/>
                <a:gd name="connsiteX104" fmla="*/ 776791 w 1764936"/>
                <a:gd name="connsiteY104" fmla="*/ 1344534 h 1706399"/>
                <a:gd name="connsiteX105" fmla="*/ 830054 w 1764936"/>
                <a:gd name="connsiteY105" fmla="*/ 1285168 h 1706399"/>
                <a:gd name="connsiteX106" fmla="*/ 846144 w 1764936"/>
                <a:gd name="connsiteY106" fmla="*/ 1253543 h 1706399"/>
                <a:gd name="connsiteX107" fmla="*/ 793436 w 1764936"/>
                <a:gd name="connsiteY107" fmla="*/ 1311800 h 1706399"/>
                <a:gd name="connsiteX108" fmla="*/ 777346 w 1764936"/>
                <a:gd name="connsiteY108" fmla="*/ 1328444 h 1706399"/>
                <a:gd name="connsiteX109" fmla="*/ 821177 w 1764936"/>
                <a:gd name="connsiteY109" fmla="*/ 1232460 h 1706399"/>
                <a:gd name="connsiteX110" fmla="*/ 919936 w 1764936"/>
                <a:gd name="connsiteY110" fmla="*/ 1129816 h 1706399"/>
                <a:gd name="connsiteX111" fmla="*/ 1046992 w 1764936"/>
                <a:gd name="connsiteY111" fmla="*/ 1057134 h 1706399"/>
                <a:gd name="connsiteX112" fmla="*/ 1441542 w 1764936"/>
                <a:gd name="connsiteY112" fmla="*/ 975435 h 1706399"/>
                <a:gd name="connsiteX113" fmla="*/ 1471434 w 1764936"/>
                <a:gd name="connsiteY113" fmla="*/ 995548 h 1706399"/>
                <a:gd name="connsiteX114" fmla="*/ 1553548 w 1764936"/>
                <a:gd name="connsiteY114" fmla="*/ 1077662 h 1706399"/>
                <a:gd name="connsiteX115" fmla="*/ 1617908 w 1764936"/>
                <a:gd name="connsiteY115" fmla="*/ 1291826 h 1706399"/>
                <a:gd name="connsiteX116" fmla="*/ 1596825 w 1764936"/>
                <a:gd name="connsiteY116" fmla="*/ 1326780 h 1706399"/>
                <a:gd name="connsiteX117" fmla="*/ 1569638 w 1764936"/>
                <a:gd name="connsiteY117" fmla="*/ 1328999 h 1706399"/>
                <a:gd name="connsiteX118" fmla="*/ 1503059 w 1764936"/>
                <a:gd name="connsiteY118" fmla="*/ 1319012 h 1706399"/>
                <a:gd name="connsiteX119" fmla="*/ 1377667 w 1764936"/>
                <a:gd name="connsiteY119" fmla="*/ 1272407 h 1706399"/>
                <a:gd name="connsiteX120" fmla="*/ 1354920 w 1764936"/>
                <a:gd name="connsiteY120" fmla="*/ 1248549 h 1706399"/>
                <a:gd name="connsiteX121" fmla="*/ 1338275 w 1764936"/>
                <a:gd name="connsiteY121" fmla="*/ 1194176 h 1706399"/>
                <a:gd name="connsiteX122" fmla="*/ 1335501 w 1764936"/>
                <a:gd name="connsiteY122" fmla="*/ 1145351 h 1706399"/>
                <a:gd name="connsiteX123" fmla="*/ 1354365 w 1764936"/>
                <a:gd name="connsiteY123" fmla="*/ 1049921 h 1706399"/>
                <a:gd name="connsiteX124" fmla="*/ 1368790 w 1764936"/>
                <a:gd name="connsiteY124" fmla="*/ 1069894 h 1706399"/>
                <a:gd name="connsiteX125" fmla="*/ 1447576 w 1764936"/>
                <a:gd name="connsiteY125" fmla="*/ 1172537 h 1706399"/>
                <a:gd name="connsiteX126" fmla="*/ 1473098 w 1764936"/>
                <a:gd name="connsiteY126" fmla="*/ 1193067 h 1706399"/>
                <a:gd name="connsiteX127" fmla="*/ 1510827 w 1764936"/>
                <a:gd name="connsiteY127" fmla="*/ 1199170 h 1706399"/>
                <a:gd name="connsiteX128" fmla="*/ 1552993 w 1764936"/>
                <a:gd name="connsiteY128" fmla="*/ 1175866 h 1706399"/>
                <a:gd name="connsiteX129" fmla="*/ 1491963 w 1764936"/>
                <a:gd name="connsiteY129" fmla="*/ 1163105 h 1706399"/>
                <a:gd name="connsiteX130" fmla="*/ 1407073 w 1764936"/>
                <a:gd name="connsiteY130" fmla="*/ 1082655 h 1706399"/>
                <a:gd name="connsiteX131" fmla="*/ 1403744 w 1764936"/>
                <a:gd name="connsiteY131" fmla="*/ 1033831 h 1706399"/>
                <a:gd name="connsiteX132" fmla="*/ 1410402 w 1764936"/>
                <a:gd name="connsiteY132" fmla="*/ 991109 h 1706399"/>
                <a:gd name="connsiteX133" fmla="*/ 1441542 w 1764936"/>
                <a:gd name="connsiteY133" fmla="*/ 975435 h 1706399"/>
                <a:gd name="connsiteX134" fmla="*/ 1240625 w 1764936"/>
                <a:gd name="connsiteY134" fmla="*/ 903447 h 1706399"/>
                <a:gd name="connsiteX135" fmla="*/ 1238961 w 1764936"/>
                <a:gd name="connsiteY135" fmla="*/ 912324 h 1706399"/>
                <a:gd name="connsiteX136" fmla="*/ 1276689 w 1764936"/>
                <a:gd name="connsiteY136" fmla="*/ 967807 h 1706399"/>
                <a:gd name="connsiteX137" fmla="*/ 1296108 w 1764936"/>
                <a:gd name="connsiteY137" fmla="*/ 1002762 h 1706399"/>
                <a:gd name="connsiteX138" fmla="*/ 1284457 w 1764936"/>
                <a:gd name="connsiteY138" fmla="*/ 1021626 h 1706399"/>
                <a:gd name="connsiteX139" fmla="*/ 1259490 w 1764936"/>
                <a:gd name="connsiteY139" fmla="*/ 1027174 h 1706399"/>
                <a:gd name="connsiteX140" fmla="*/ 1223426 w 1764936"/>
                <a:gd name="connsiteY140" fmla="*/ 1017742 h 1706399"/>
                <a:gd name="connsiteX141" fmla="*/ 1212884 w 1764936"/>
                <a:gd name="connsiteY141" fmla="*/ 927304 h 1706399"/>
                <a:gd name="connsiteX142" fmla="*/ 1240625 w 1764936"/>
                <a:gd name="connsiteY142" fmla="*/ 903447 h 1706399"/>
                <a:gd name="connsiteX143" fmla="*/ 195610 w 1764936"/>
                <a:gd name="connsiteY143" fmla="*/ 863638 h 1706399"/>
                <a:gd name="connsiteX144" fmla="*/ 235835 w 1764936"/>
                <a:gd name="connsiteY144" fmla="*/ 866273 h 1706399"/>
                <a:gd name="connsiteX145" fmla="*/ 254144 w 1764936"/>
                <a:gd name="connsiteY145" fmla="*/ 889576 h 1706399"/>
                <a:gd name="connsiteX146" fmla="*/ 224184 w 1764936"/>
                <a:gd name="connsiteY146" fmla="*/ 891795 h 1706399"/>
                <a:gd name="connsiteX147" fmla="*/ 167037 w 1764936"/>
                <a:gd name="connsiteY147" fmla="*/ 938400 h 1706399"/>
                <a:gd name="connsiteX148" fmla="*/ 144844 w 1764936"/>
                <a:gd name="connsiteY148" fmla="*/ 1074888 h 1706399"/>
                <a:gd name="connsiteX149" fmla="*/ 155385 w 1764936"/>
                <a:gd name="connsiteY149" fmla="*/ 1089313 h 1706399"/>
                <a:gd name="connsiteX150" fmla="*/ 174249 w 1764936"/>
                <a:gd name="connsiteY150" fmla="*/ 1092642 h 1706399"/>
                <a:gd name="connsiteX151" fmla="*/ 202546 w 1764936"/>
                <a:gd name="connsiteY151" fmla="*/ 1138138 h 1706399"/>
                <a:gd name="connsiteX152" fmla="*/ 203100 w 1764936"/>
                <a:gd name="connsiteY152" fmla="*/ 1171982 h 1706399"/>
                <a:gd name="connsiteX153" fmla="*/ 251925 w 1764936"/>
                <a:gd name="connsiteY153" fmla="*/ 1189182 h 1706399"/>
                <a:gd name="connsiteX154" fmla="*/ 329601 w 1764936"/>
                <a:gd name="connsiteY154" fmla="*/ 1161441 h 1706399"/>
                <a:gd name="connsiteX155" fmla="*/ 273008 w 1764936"/>
                <a:gd name="connsiteY155" fmla="*/ 1152008 h 1706399"/>
                <a:gd name="connsiteX156" fmla="*/ 245822 w 1764936"/>
                <a:gd name="connsiteY156" fmla="*/ 1115390 h 1706399"/>
                <a:gd name="connsiteX157" fmla="*/ 234725 w 1764936"/>
                <a:gd name="connsiteY157" fmla="*/ 1075443 h 1706399"/>
                <a:gd name="connsiteX158" fmla="*/ 218081 w 1764936"/>
                <a:gd name="connsiteY158" fmla="*/ 1053804 h 1706399"/>
                <a:gd name="connsiteX159" fmla="*/ 253590 w 1764936"/>
                <a:gd name="connsiteY159" fmla="*/ 992219 h 1706399"/>
                <a:gd name="connsiteX160" fmla="*/ 302969 w 1764936"/>
                <a:gd name="connsiteY160" fmla="*/ 998876 h 1706399"/>
                <a:gd name="connsiteX161" fmla="*/ 328491 w 1764936"/>
                <a:gd name="connsiteY161" fmla="*/ 1048256 h 1706399"/>
                <a:gd name="connsiteX162" fmla="*/ 354568 w 1764936"/>
                <a:gd name="connsiteY162" fmla="*/ 1088203 h 1706399"/>
                <a:gd name="connsiteX163" fmla="*/ 403393 w 1764936"/>
                <a:gd name="connsiteY163" fmla="*/ 1118719 h 1706399"/>
                <a:gd name="connsiteX164" fmla="*/ 388967 w 1764936"/>
                <a:gd name="connsiteY164" fmla="*/ 977238 h 1706399"/>
                <a:gd name="connsiteX165" fmla="*/ 341252 w 1764936"/>
                <a:gd name="connsiteY165" fmla="*/ 943949 h 1706399"/>
                <a:gd name="connsiteX166" fmla="*/ 310737 w 1764936"/>
                <a:gd name="connsiteY166" fmla="*/ 916762 h 1706399"/>
                <a:gd name="connsiteX167" fmla="*/ 345691 w 1764936"/>
                <a:gd name="connsiteY167" fmla="*/ 877924 h 1706399"/>
                <a:gd name="connsiteX168" fmla="*/ 392296 w 1764936"/>
                <a:gd name="connsiteY168" fmla="*/ 873486 h 1706399"/>
                <a:gd name="connsiteX169" fmla="*/ 482178 w 1764936"/>
                <a:gd name="connsiteY169" fmla="*/ 961148 h 1706399"/>
                <a:gd name="connsiteX170" fmla="*/ 482178 w 1764936"/>
                <a:gd name="connsiteY170" fmla="*/ 997212 h 1706399"/>
                <a:gd name="connsiteX171" fmla="*/ 508809 w 1764936"/>
                <a:gd name="connsiteY171" fmla="*/ 1042153 h 1706399"/>
                <a:gd name="connsiteX172" fmla="*/ 524899 w 1764936"/>
                <a:gd name="connsiteY172" fmla="*/ 1056578 h 1706399"/>
                <a:gd name="connsiteX173" fmla="*/ 523790 w 1764936"/>
                <a:gd name="connsiteY173" fmla="*/ 1095971 h 1706399"/>
                <a:gd name="connsiteX174" fmla="*/ 477184 w 1764936"/>
                <a:gd name="connsiteY174" fmla="*/ 1209710 h 1706399"/>
                <a:gd name="connsiteX175" fmla="*/ 468307 w 1764936"/>
                <a:gd name="connsiteY175" fmla="*/ 1244110 h 1706399"/>
                <a:gd name="connsiteX176" fmla="*/ 443340 w 1764936"/>
                <a:gd name="connsiteY176" fmla="*/ 1261309 h 1706399"/>
                <a:gd name="connsiteX177" fmla="*/ 295756 w 1764936"/>
                <a:gd name="connsiteY177" fmla="*/ 1315127 h 1706399"/>
                <a:gd name="connsiteX178" fmla="*/ 209203 w 1764936"/>
                <a:gd name="connsiteY178" fmla="*/ 1315682 h 1706399"/>
                <a:gd name="connsiteX179" fmla="*/ 162043 w 1764936"/>
                <a:gd name="connsiteY179" fmla="*/ 1272960 h 1706399"/>
                <a:gd name="connsiteX180" fmla="*/ 104896 w 1764936"/>
                <a:gd name="connsiteY180" fmla="*/ 1255206 h 1706399"/>
                <a:gd name="connsiteX181" fmla="*/ 79374 w 1764936"/>
                <a:gd name="connsiteY181" fmla="*/ 1243555 h 1706399"/>
                <a:gd name="connsiteX182" fmla="*/ 76045 w 1764936"/>
                <a:gd name="connsiteY182" fmla="*/ 1213039 h 1706399"/>
                <a:gd name="connsiteX183" fmla="*/ 100458 w 1764936"/>
                <a:gd name="connsiteY183" fmla="*/ 1148679 h 1706399"/>
                <a:gd name="connsiteX184" fmla="*/ 74936 w 1764936"/>
                <a:gd name="connsiteY184" fmla="*/ 1097081 h 1706399"/>
                <a:gd name="connsiteX185" fmla="*/ 63839 w 1764936"/>
                <a:gd name="connsiteY185" fmla="*/ 1075443 h 1706399"/>
                <a:gd name="connsiteX186" fmla="*/ 76600 w 1764936"/>
                <a:gd name="connsiteY186" fmla="*/ 980567 h 1706399"/>
                <a:gd name="connsiteX187" fmla="*/ 157050 w 1764936"/>
                <a:gd name="connsiteY187" fmla="*/ 871821 h 1706399"/>
                <a:gd name="connsiteX188" fmla="*/ 195610 w 1764936"/>
                <a:gd name="connsiteY188" fmla="*/ 863638 h 1706399"/>
                <a:gd name="connsiteX189" fmla="*/ 1349277 w 1764936"/>
                <a:gd name="connsiteY189" fmla="*/ 810184 h 1706399"/>
                <a:gd name="connsiteX190" fmla="*/ 1368791 w 1764936"/>
                <a:gd name="connsiteY190" fmla="*/ 820223 h 1706399"/>
                <a:gd name="connsiteX191" fmla="*/ 1288340 w 1764936"/>
                <a:gd name="connsiteY191" fmla="*/ 856842 h 1706399"/>
                <a:gd name="connsiteX192" fmla="*/ 1349277 w 1764936"/>
                <a:gd name="connsiteY192" fmla="*/ 810184 h 1706399"/>
                <a:gd name="connsiteX193" fmla="*/ 377871 w 1764936"/>
                <a:gd name="connsiteY193" fmla="*/ 689283 h 1706399"/>
                <a:gd name="connsiteX194" fmla="*/ 321833 w 1764936"/>
                <a:gd name="connsiteY194" fmla="*/ 698160 h 1706399"/>
                <a:gd name="connsiteX195" fmla="*/ 285770 w 1764936"/>
                <a:gd name="connsiteY195" fmla="*/ 742547 h 1706399"/>
                <a:gd name="connsiteX196" fmla="*/ 283550 w 1764936"/>
                <a:gd name="connsiteY196" fmla="*/ 753644 h 1706399"/>
                <a:gd name="connsiteX197" fmla="*/ 377871 w 1764936"/>
                <a:gd name="connsiteY197" fmla="*/ 689283 h 1706399"/>
                <a:gd name="connsiteX198" fmla="*/ 927843 w 1764936"/>
                <a:gd name="connsiteY198" fmla="*/ 670142 h 1706399"/>
                <a:gd name="connsiteX199" fmla="*/ 987071 w 1764936"/>
                <a:gd name="connsiteY199" fmla="*/ 718689 h 1706399"/>
                <a:gd name="connsiteX200" fmla="*/ 1027573 w 1764936"/>
                <a:gd name="connsiteY200" fmla="*/ 809681 h 1706399"/>
                <a:gd name="connsiteX201" fmla="*/ 1015922 w 1764936"/>
                <a:gd name="connsiteY201" fmla="*/ 828545 h 1706399"/>
                <a:gd name="connsiteX202" fmla="*/ 934363 w 1764936"/>
                <a:gd name="connsiteY202" fmla="*/ 807461 h 1706399"/>
                <a:gd name="connsiteX203" fmla="*/ 931034 w 1764936"/>
                <a:gd name="connsiteY203" fmla="*/ 780275 h 1706399"/>
                <a:gd name="connsiteX204" fmla="*/ 952117 w 1764936"/>
                <a:gd name="connsiteY204" fmla="*/ 773062 h 1706399"/>
                <a:gd name="connsiteX205" fmla="*/ 966543 w 1764936"/>
                <a:gd name="connsiteY205" fmla="*/ 767514 h 1706399"/>
                <a:gd name="connsiteX206" fmla="*/ 954336 w 1764936"/>
                <a:gd name="connsiteY206" fmla="*/ 756972 h 1706399"/>
                <a:gd name="connsiteX207" fmla="*/ 919937 w 1764936"/>
                <a:gd name="connsiteY207" fmla="*/ 785268 h 1706399"/>
                <a:gd name="connsiteX208" fmla="*/ 919937 w 1764936"/>
                <a:gd name="connsiteY208" fmla="*/ 793591 h 1706399"/>
                <a:gd name="connsiteX209" fmla="*/ 879990 w 1764936"/>
                <a:gd name="connsiteY209" fmla="*/ 886247 h 1706399"/>
                <a:gd name="connsiteX210" fmla="*/ 883319 w 1764936"/>
                <a:gd name="connsiteY210" fmla="*/ 930078 h 1706399"/>
                <a:gd name="connsiteX211" fmla="*/ 904957 w 1764936"/>
                <a:gd name="connsiteY211" fmla="*/ 954490 h 1706399"/>
                <a:gd name="connsiteX212" fmla="*/ 936027 w 1764936"/>
                <a:gd name="connsiteY212" fmla="*/ 1022180 h 1706399"/>
                <a:gd name="connsiteX213" fmla="*/ 912170 w 1764936"/>
                <a:gd name="connsiteY213" fmla="*/ 1062128 h 1706399"/>
                <a:gd name="connsiteX214" fmla="*/ 906621 w 1764936"/>
                <a:gd name="connsiteY214" fmla="*/ 1062128 h 1706399"/>
                <a:gd name="connsiteX215" fmla="*/ 757373 w 1764936"/>
                <a:gd name="connsiteY215" fmla="*/ 1120384 h 1706399"/>
                <a:gd name="connsiteX216" fmla="*/ 689684 w 1764936"/>
                <a:gd name="connsiteY216" fmla="*/ 1131481 h 1706399"/>
                <a:gd name="connsiteX217" fmla="*/ 508810 w 1764936"/>
                <a:gd name="connsiteY217" fmla="*/ 1002761 h 1706399"/>
                <a:gd name="connsiteX218" fmla="*/ 517687 w 1764936"/>
                <a:gd name="connsiteY218" fmla="*/ 917317 h 1706399"/>
                <a:gd name="connsiteX219" fmla="*/ 553196 w 1764936"/>
                <a:gd name="connsiteY219" fmla="*/ 817448 h 1706399"/>
                <a:gd name="connsiteX220" fmla="*/ 577608 w 1764936"/>
                <a:gd name="connsiteY220" fmla="*/ 769178 h 1706399"/>
                <a:gd name="connsiteX221" fmla="*/ 640304 w 1764936"/>
                <a:gd name="connsiteY221" fmla="*/ 756972 h 1706399"/>
                <a:gd name="connsiteX222" fmla="*/ 641968 w 1764936"/>
                <a:gd name="connsiteY222" fmla="*/ 767514 h 1706399"/>
                <a:gd name="connsiteX223" fmla="*/ 611453 w 1764936"/>
                <a:gd name="connsiteY223" fmla="*/ 832429 h 1706399"/>
                <a:gd name="connsiteX224" fmla="*/ 582602 w 1764936"/>
                <a:gd name="connsiteY224" fmla="*/ 911214 h 1706399"/>
                <a:gd name="connsiteX225" fmla="*/ 583712 w 1764936"/>
                <a:gd name="connsiteY225" fmla="*/ 966142 h 1706399"/>
                <a:gd name="connsiteX226" fmla="*/ 642523 w 1764936"/>
                <a:gd name="connsiteY226" fmla="*/ 1017741 h 1706399"/>
                <a:gd name="connsiteX227" fmla="*/ 745167 w 1764936"/>
                <a:gd name="connsiteY227" fmla="*/ 1021070 h 1706399"/>
                <a:gd name="connsiteX228" fmla="*/ 837823 w 1764936"/>
                <a:gd name="connsiteY228" fmla="*/ 994994 h 1706399"/>
                <a:gd name="connsiteX229" fmla="*/ 780676 w 1764936"/>
                <a:gd name="connsiteY229" fmla="*/ 933407 h 1706399"/>
                <a:gd name="connsiteX230" fmla="*/ 807308 w 1764936"/>
                <a:gd name="connsiteY230" fmla="*/ 857396 h 1706399"/>
                <a:gd name="connsiteX231" fmla="*/ 837268 w 1764936"/>
                <a:gd name="connsiteY231" fmla="*/ 842415 h 1706399"/>
                <a:gd name="connsiteX232" fmla="*/ 850584 w 1764936"/>
                <a:gd name="connsiteY232" fmla="*/ 795255 h 1706399"/>
                <a:gd name="connsiteX233" fmla="*/ 851694 w 1764936"/>
                <a:gd name="connsiteY233" fmla="*/ 738108 h 1706399"/>
                <a:gd name="connsiteX234" fmla="*/ 820068 w 1764936"/>
                <a:gd name="connsiteY234" fmla="*/ 744766 h 1706399"/>
                <a:gd name="connsiteX235" fmla="*/ 859461 w 1764936"/>
                <a:gd name="connsiteY235" fmla="*/ 703154 h 1706399"/>
                <a:gd name="connsiteX236" fmla="*/ 927843 w 1764936"/>
                <a:gd name="connsiteY236" fmla="*/ 670142 h 1706399"/>
                <a:gd name="connsiteX237" fmla="*/ 504371 w 1764936"/>
                <a:gd name="connsiteY237" fmla="*/ 667646 h 1706399"/>
                <a:gd name="connsiteX238" fmla="*/ 453327 w 1764936"/>
                <a:gd name="connsiteY238" fmla="*/ 713697 h 1706399"/>
                <a:gd name="connsiteX239" fmla="*/ 504371 w 1764936"/>
                <a:gd name="connsiteY239" fmla="*/ 667646 h 1706399"/>
                <a:gd name="connsiteX240" fmla="*/ 1656277 w 1764936"/>
                <a:gd name="connsiteY240" fmla="*/ 590533 h 1706399"/>
                <a:gd name="connsiteX241" fmla="*/ 1682822 w 1764936"/>
                <a:gd name="connsiteY241" fmla="*/ 601066 h 1706399"/>
                <a:gd name="connsiteX242" fmla="*/ 1734975 w 1764936"/>
                <a:gd name="connsiteY242" fmla="*/ 668200 h 1706399"/>
                <a:gd name="connsiteX243" fmla="*/ 1756059 w 1764936"/>
                <a:gd name="connsiteY243" fmla="*/ 711477 h 1706399"/>
                <a:gd name="connsiteX244" fmla="*/ 1764936 w 1764936"/>
                <a:gd name="connsiteY244" fmla="*/ 734779 h 1706399"/>
                <a:gd name="connsiteX245" fmla="*/ 1716666 w 1764936"/>
                <a:gd name="connsiteY245" fmla="*/ 805242 h 1706399"/>
                <a:gd name="connsiteX246" fmla="*/ 1650087 w 1764936"/>
                <a:gd name="connsiteY246" fmla="*/ 849628 h 1706399"/>
                <a:gd name="connsiteX247" fmla="*/ 1611249 w 1764936"/>
                <a:gd name="connsiteY247" fmla="*/ 888466 h 1706399"/>
                <a:gd name="connsiteX248" fmla="*/ 1490852 w 1764936"/>
                <a:gd name="connsiteY248" fmla="*/ 955600 h 1706399"/>
                <a:gd name="connsiteX249" fmla="*/ 1435924 w 1764936"/>
                <a:gd name="connsiteY249" fmla="*/ 961703 h 1706399"/>
                <a:gd name="connsiteX250" fmla="*/ 1418170 w 1764936"/>
                <a:gd name="connsiteY250" fmla="*/ 968916 h 1706399"/>
                <a:gd name="connsiteX251" fmla="*/ 1323849 w 1764936"/>
                <a:gd name="connsiteY251" fmla="*/ 1072669 h 1706399"/>
                <a:gd name="connsiteX252" fmla="*/ 1288895 w 1764936"/>
                <a:gd name="connsiteY252" fmla="*/ 1085984 h 1706399"/>
                <a:gd name="connsiteX253" fmla="*/ 1282792 w 1764936"/>
                <a:gd name="connsiteY253" fmla="*/ 1053250 h 1706399"/>
                <a:gd name="connsiteX254" fmla="*/ 1320520 w 1764936"/>
                <a:gd name="connsiteY254" fmla="*/ 988890 h 1706399"/>
                <a:gd name="connsiteX255" fmla="*/ 1300547 w 1764936"/>
                <a:gd name="connsiteY255" fmla="*/ 955600 h 1706399"/>
                <a:gd name="connsiteX256" fmla="*/ 1283902 w 1764936"/>
                <a:gd name="connsiteY256" fmla="*/ 955600 h 1706399"/>
                <a:gd name="connsiteX257" fmla="*/ 1250057 w 1764936"/>
                <a:gd name="connsiteY257" fmla="*/ 944504 h 1706399"/>
                <a:gd name="connsiteX258" fmla="*/ 1259490 w 1764936"/>
                <a:gd name="connsiteY258" fmla="*/ 902892 h 1706399"/>
                <a:gd name="connsiteX259" fmla="*/ 1345488 w 1764936"/>
                <a:gd name="connsiteY259" fmla="*/ 844635 h 1706399"/>
                <a:gd name="connsiteX260" fmla="*/ 1513045 w 1764936"/>
                <a:gd name="connsiteY260" fmla="*/ 734225 h 1706399"/>
                <a:gd name="connsiteX261" fmla="*/ 1566863 w 1764936"/>
                <a:gd name="connsiteY261" fmla="*/ 696496 h 1706399"/>
                <a:gd name="connsiteX262" fmla="*/ 1616797 w 1764936"/>
                <a:gd name="connsiteY262" fmla="*/ 631027 h 1706399"/>
                <a:gd name="connsiteX263" fmla="*/ 1656277 w 1764936"/>
                <a:gd name="connsiteY263" fmla="*/ 590533 h 1706399"/>
                <a:gd name="connsiteX264" fmla="*/ 986681 w 1764936"/>
                <a:gd name="connsiteY264" fmla="*/ 453439 h 1706399"/>
                <a:gd name="connsiteX265" fmla="*/ 1004825 w 1764936"/>
                <a:gd name="connsiteY265" fmla="*/ 457366 h 1706399"/>
                <a:gd name="connsiteX266" fmla="*/ 1078062 w 1764936"/>
                <a:gd name="connsiteY266" fmla="*/ 481778 h 1706399"/>
                <a:gd name="connsiteX267" fmla="*/ 1151299 w 1764936"/>
                <a:gd name="connsiteY267" fmla="*/ 466798 h 1706399"/>
                <a:gd name="connsiteX268" fmla="*/ 1191247 w 1764936"/>
                <a:gd name="connsiteY268" fmla="*/ 464024 h 1706399"/>
                <a:gd name="connsiteX269" fmla="*/ 1276135 w 1764936"/>
                <a:gd name="connsiteY269" fmla="*/ 523390 h 1706399"/>
                <a:gd name="connsiteX270" fmla="*/ 1281684 w 1764936"/>
                <a:gd name="connsiteY270" fmla="*/ 542809 h 1706399"/>
                <a:gd name="connsiteX271" fmla="*/ 1306096 w 1764936"/>
                <a:gd name="connsiteY271" fmla="*/ 592189 h 1706399"/>
                <a:gd name="connsiteX272" fmla="*/ 1330508 w 1764936"/>
                <a:gd name="connsiteY272" fmla="*/ 544474 h 1706399"/>
                <a:gd name="connsiteX273" fmla="*/ 1330508 w 1764936"/>
                <a:gd name="connsiteY273" fmla="*/ 528384 h 1706399"/>
                <a:gd name="connsiteX274" fmla="*/ 1336057 w 1764936"/>
                <a:gd name="connsiteY274" fmla="*/ 521726 h 1706399"/>
                <a:gd name="connsiteX275" fmla="*/ 1474208 w 1764936"/>
                <a:gd name="connsiteY275" fmla="*/ 558344 h 1706399"/>
                <a:gd name="connsiteX276" fmla="*/ 1496401 w 1764936"/>
                <a:gd name="connsiteY276" fmla="*/ 556680 h 1706399"/>
                <a:gd name="connsiteX277" fmla="*/ 1527472 w 1764936"/>
                <a:gd name="connsiteY277" fmla="*/ 569441 h 1706399"/>
                <a:gd name="connsiteX278" fmla="*/ 1511937 w 1764936"/>
                <a:gd name="connsiteY278" fmla="*/ 595518 h 1706399"/>
                <a:gd name="connsiteX279" fmla="*/ 1484750 w 1764936"/>
                <a:gd name="connsiteY279" fmla="*/ 626588 h 1706399"/>
                <a:gd name="connsiteX280" fmla="*/ 1492518 w 1764936"/>
                <a:gd name="connsiteY280" fmla="*/ 667090 h 1706399"/>
                <a:gd name="connsiteX281" fmla="*/ 1496401 w 1764936"/>
                <a:gd name="connsiteY281" fmla="*/ 708148 h 1706399"/>
                <a:gd name="connsiteX282" fmla="*/ 1313309 w 1764936"/>
                <a:gd name="connsiteY282" fmla="*/ 791372 h 1706399"/>
                <a:gd name="connsiteX283" fmla="*/ 1175157 w 1764936"/>
                <a:gd name="connsiteY283" fmla="*/ 789708 h 1706399"/>
                <a:gd name="connsiteX284" fmla="*/ 1013147 w 1764936"/>
                <a:gd name="connsiteY284" fmla="*/ 698161 h 1706399"/>
                <a:gd name="connsiteX285" fmla="*/ 979857 w 1764936"/>
                <a:gd name="connsiteY285" fmla="*/ 647117 h 1706399"/>
                <a:gd name="connsiteX286" fmla="*/ 966542 w 1764936"/>
                <a:gd name="connsiteY286" fmla="*/ 580537 h 1706399"/>
                <a:gd name="connsiteX287" fmla="*/ 965432 w 1764936"/>
                <a:gd name="connsiteY287" fmla="*/ 556680 h 1706399"/>
                <a:gd name="connsiteX288" fmla="*/ 948232 w 1764936"/>
                <a:gd name="connsiteY288" fmla="*/ 516178 h 1706399"/>
                <a:gd name="connsiteX289" fmla="*/ 942129 w 1764936"/>
                <a:gd name="connsiteY289" fmla="*/ 475675 h 1706399"/>
                <a:gd name="connsiteX290" fmla="*/ 986681 w 1764936"/>
                <a:gd name="connsiteY290" fmla="*/ 453439 h 1706399"/>
                <a:gd name="connsiteX291" fmla="*/ 718951 w 1764936"/>
                <a:gd name="connsiteY291" fmla="*/ 452719 h 1706399"/>
                <a:gd name="connsiteX292" fmla="*/ 728522 w 1764936"/>
                <a:gd name="connsiteY292" fmla="*/ 457366 h 1706399"/>
                <a:gd name="connsiteX293" fmla="*/ 723528 w 1764936"/>
                <a:gd name="connsiteY293" fmla="*/ 477340 h 1706399"/>
                <a:gd name="connsiteX294" fmla="*/ 664162 w 1764936"/>
                <a:gd name="connsiteY294" fmla="*/ 520061 h 1706399"/>
                <a:gd name="connsiteX295" fmla="*/ 503262 w 1764936"/>
                <a:gd name="connsiteY295" fmla="*/ 649336 h 1706399"/>
                <a:gd name="connsiteX296" fmla="*/ 416154 w 1764936"/>
                <a:gd name="connsiteY296" fmla="*/ 712586 h 1706399"/>
                <a:gd name="connsiteX297" fmla="*/ 325717 w 1764936"/>
                <a:gd name="connsiteY297" fmla="*/ 759192 h 1706399"/>
                <a:gd name="connsiteX298" fmla="*/ 295757 w 1764936"/>
                <a:gd name="connsiteY298" fmla="*/ 852958 h 1706399"/>
                <a:gd name="connsiteX299" fmla="*/ 297976 w 1764936"/>
                <a:gd name="connsiteY299" fmla="*/ 894015 h 1706399"/>
                <a:gd name="connsiteX300" fmla="*/ 291873 w 1764936"/>
                <a:gd name="connsiteY300" fmla="*/ 914544 h 1706399"/>
                <a:gd name="connsiteX301" fmla="*/ 270235 w 1764936"/>
                <a:gd name="connsiteY301" fmla="*/ 899563 h 1706399"/>
                <a:gd name="connsiteX302" fmla="*/ 259138 w 1764936"/>
                <a:gd name="connsiteY302" fmla="*/ 855732 h 1706399"/>
                <a:gd name="connsiteX303" fmla="*/ 260248 w 1764936"/>
                <a:gd name="connsiteY303" fmla="*/ 850184 h 1706399"/>
                <a:gd name="connsiteX304" fmla="*/ 277447 w 1764936"/>
                <a:gd name="connsiteY304" fmla="*/ 775282 h 1706399"/>
                <a:gd name="connsiteX305" fmla="*/ 279667 w 1764936"/>
                <a:gd name="connsiteY305" fmla="*/ 766960 h 1706399"/>
                <a:gd name="connsiteX306" fmla="*/ 271899 w 1764936"/>
                <a:gd name="connsiteY306" fmla="*/ 773618 h 1706399"/>
                <a:gd name="connsiteX307" fmla="*/ 271344 w 1764936"/>
                <a:gd name="connsiteY307" fmla="*/ 740327 h 1706399"/>
                <a:gd name="connsiteX308" fmla="*/ 320169 w 1764936"/>
                <a:gd name="connsiteY308" fmla="*/ 677632 h 1706399"/>
                <a:gd name="connsiteX309" fmla="*/ 435019 w 1764936"/>
                <a:gd name="connsiteY309" fmla="*/ 662652 h 1706399"/>
                <a:gd name="connsiteX310" fmla="*/ 522127 w 1764936"/>
                <a:gd name="connsiteY310" fmla="*/ 579983 h 1706399"/>
                <a:gd name="connsiteX311" fmla="*/ 614228 w 1764936"/>
                <a:gd name="connsiteY311" fmla="*/ 495649 h 1706399"/>
                <a:gd name="connsiteX312" fmla="*/ 673039 w 1764936"/>
                <a:gd name="connsiteY312" fmla="*/ 472901 h 1706399"/>
                <a:gd name="connsiteX313" fmla="*/ 708548 w 1764936"/>
                <a:gd name="connsiteY313" fmla="*/ 456811 h 1706399"/>
                <a:gd name="connsiteX314" fmla="*/ 718951 w 1764936"/>
                <a:gd name="connsiteY314" fmla="*/ 452719 h 1706399"/>
                <a:gd name="connsiteX315" fmla="*/ 148077 w 1764936"/>
                <a:gd name="connsiteY315" fmla="*/ 342058 h 1706399"/>
                <a:gd name="connsiteX316" fmla="*/ 163708 w 1764936"/>
                <a:gd name="connsiteY316" fmla="*/ 343627 h 1706399"/>
                <a:gd name="connsiteX317" fmla="*/ 287989 w 1764936"/>
                <a:gd name="connsiteY317" fmla="*/ 346956 h 1706399"/>
                <a:gd name="connsiteX318" fmla="*/ 382309 w 1764936"/>
                <a:gd name="connsiteY318" fmla="*/ 409651 h 1706399"/>
                <a:gd name="connsiteX319" fmla="*/ 412825 w 1764936"/>
                <a:gd name="connsiteY319" fmla="*/ 433509 h 1706399"/>
                <a:gd name="connsiteX320" fmla="*/ 496048 w 1764936"/>
                <a:gd name="connsiteY320" fmla="*/ 481779 h 1706399"/>
                <a:gd name="connsiteX321" fmla="*/ 521570 w 1764936"/>
                <a:gd name="connsiteY321" fmla="*/ 532823 h 1706399"/>
                <a:gd name="connsiteX322" fmla="*/ 410605 w 1764936"/>
                <a:gd name="connsiteY322" fmla="*/ 655994 h 1706399"/>
                <a:gd name="connsiteX323" fmla="*/ 271899 w 1764936"/>
                <a:gd name="connsiteY323" fmla="*/ 690948 h 1706399"/>
                <a:gd name="connsiteX324" fmla="*/ 257473 w 1764936"/>
                <a:gd name="connsiteY324" fmla="*/ 688729 h 1706399"/>
                <a:gd name="connsiteX325" fmla="*/ 155940 w 1764936"/>
                <a:gd name="connsiteY325" fmla="*/ 645452 h 1706399"/>
                <a:gd name="connsiteX326" fmla="*/ 115438 w 1764936"/>
                <a:gd name="connsiteY326" fmla="*/ 599957 h 1706399"/>
                <a:gd name="connsiteX327" fmla="*/ 32214 w 1764936"/>
                <a:gd name="connsiteY327" fmla="*/ 495095 h 1706399"/>
                <a:gd name="connsiteX328" fmla="*/ 14459 w 1764936"/>
                <a:gd name="connsiteY328" fmla="*/ 438502 h 1706399"/>
                <a:gd name="connsiteX329" fmla="*/ 72161 w 1764936"/>
                <a:gd name="connsiteY329" fmla="*/ 410206 h 1706399"/>
                <a:gd name="connsiteX330" fmla="*/ 117102 w 1764936"/>
                <a:gd name="connsiteY330" fmla="*/ 373033 h 1706399"/>
                <a:gd name="connsiteX331" fmla="*/ 148077 w 1764936"/>
                <a:gd name="connsiteY331" fmla="*/ 342058 h 1706399"/>
                <a:gd name="connsiteX332" fmla="*/ 762722 w 1764936"/>
                <a:gd name="connsiteY332" fmla="*/ 209186 h 1706399"/>
                <a:gd name="connsiteX333" fmla="*/ 790663 w 1764936"/>
                <a:gd name="connsiteY333" fmla="*/ 213798 h 1706399"/>
                <a:gd name="connsiteX334" fmla="*/ 936027 w 1764936"/>
                <a:gd name="connsiteY334" fmla="*/ 254855 h 1706399"/>
                <a:gd name="connsiteX335" fmla="*/ 985961 w 1764936"/>
                <a:gd name="connsiteY335" fmla="*/ 287590 h 1706399"/>
                <a:gd name="connsiteX336" fmla="*/ 1007045 w 1764936"/>
                <a:gd name="connsiteY336" fmla="*/ 255410 h 1706399"/>
                <a:gd name="connsiteX337" fmla="*/ 1059198 w 1764936"/>
                <a:gd name="connsiteY337" fmla="*/ 252636 h 1706399"/>
                <a:gd name="connsiteX338" fmla="*/ 1023135 w 1764936"/>
                <a:gd name="connsiteY338" fmla="*/ 422967 h 1706399"/>
                <a:gd name="connsiteX339" fmla="*/ 835604 w 1764936"/>
                <a:gd name="connsiteY339" fmla="*/ 532269 h 1706399"/>
                <a:gd name="connsiteX340" fmla="*/ 748496 w 1764936"/>
                <a:gd name="connsiteY340" fmla="*/ 538927 h 1706399"/>
                <a:gd name="connsiteX341" fmla="*/ 872777 w 1764936"/>
                <a:gd name="connsiteY341" fmla="*/ 471238 h 1706399"/>
                <a:gd name="connsiteX342" fmla="*/ 873332 w 1764936"/>
                <a:gd name="connsiteY342" fmla="*/ 447935 h 1706399"/>
                <a:gd name="connsiteX343" fmla="*/ 856740 w 1764936"/>
                <a:gd name="connsiteY343" fmla="*/ 439178 h 1706399"/>
                <a:gd name="connsiteX344" fmla="*/ 856687 w 1764936"/>
                <a:gd name="connsiteY344" fmla="*/ 439058 h 1706399"/>
                <a:gd name="connsiteX345" fmla="*/ 833384 w 1764936"/>
                <a:gd name="connsiteY345" fmla="*/ 426852 h 1706399"/>
                <a:gd name="connsiteX346" fmla="*/ 856740 w 1764936"/>
                <a:gd name="connsiteY346" fmla="*/ 439178 h 1706399"/>
                <a:gd name="connsiteX347" fmla="*/ 863899 w 1764936"/>
                <a:gd name="connsiteY347" fmla="*/ 455287 h 1706399"/>
                <a:gd name="connsiteX348" fmla="*/ 851139 w 1764936"/>
                <a:gd name="connsiteY348" fmla="*/ 465690 h 1706399"/>
                <a:gd name="connsiteX349" fmla="*/ 775128 w 1764936"/>
                <a:gd name="connsiteY349" fmla="*/ 503973 h 1706399"/>
                <a:gd name="connsiteX350" fmla="*/ 760702 w 1764936"/>
                <a:gd name="connsiteY350" fmla="*/ 511186 h 1706399"/>
                <a:gd name="connsiteX351" fmla="*/ 731851 w 1764936"/>
                <a:gd name="connsiteY351" fmla="*/ 528940 h 1706399"/>
                <a:gd name="connsiteX352" fmla="*/ 723528 w 1764936"/>
                <a:gd name="connsiteY352" fmla="*/ 494541 h 1706399"/>
                <a:gd name="connsiteX353" fmla="*/ 736290 w 1764936"/>
                <a:gd name="connsiteY353" fmla="*/ 474012 h 1706399"/>
                <a:gd name="connsiteX354" fmla="*/ 733516 w 1764936"/>
                <a:gd name="connsiteY354" fmla="*/ 445161 h 1706399"/>
                <a:gd name="connsiteX355" fmla="*/ 707993 w 1764936"/>
                <a:gd name="connsiteY355" fmla="*/ 445161 h 1706399"/>
                <a:gd name="connsiteX356" fmla="*/ 669710 w 1764936"/>
                <a:gd name="connsiteY356" fmla="*/ 427407 h 1706399"/>
                <a:gd name="connsiteX357" fmla="*/ 600911 w 1764936"/>
                <a:gd name="connsiteY357" fmla="*/ 373033 h 1706399"/>
                <a:gd name="connsiteX358" fmla="*/ 551532 w 1764936"/>
                <a:gd name="connsiteY358" fmla="*/ 357498 h 1706399"/>
                <a:gd name="connsiteX359" fmla="*/ 517687 w 1764936"/>
                <a:gd name="connsiteY359" fmla="*/ 304234 h 1706399"/>
                <a:gd name="connsiteX360" fmla="*/ 572615 w 1764936"/>
                <a:gd name="connsiteY360" fmla="*/ 265952 h 1706399"/>
                <a:gd name="connsiteX361" fmla="*/ 643633 w 1764936"/>
                <a:gd name="connsiteY361" fmla="*/ 274274 h 1706399"/>
                <a:gd name="connsiteX362" fmla="*/ 685245 w 1764936"/>
                <a:gd name="connsiteY362" fmla="*/ 253190 h 1706399"/>
                <a:gd name="connsiteX363" fmla="*/ 762722 w 1764936"/>
                <a:gd name="connsiteY363" fmla="*/ 209186 h 1706399"/>
                <a:gd name="connsiteX364" fmla="*/ 1092487 w 1764936"/>
                <a:gd name="connsiteY364" fmla="*/ 1161 h 1706399"/>
                <a:gd name="connsiteX365" fmla="*/ 1119118 w 1764936"/>
                <a:gd name="connsiteY365" fmla="*/ 20719 h 1706399"/>
                <a:gd name="connsiteX366" fmla="*/ 1174601 w 1764936"/>
                <a:gd name="connsiteY366" fmla="*/ 96175 h 1706399"/>
                <a:gd name="connsiteX367" fmla="*/ 1191245 w 1764936"/>
                <a:gd name="connsiteY367" fmla="*/ 110601 h 1706399"/>
                <a:gd name="connsiteX368" fmla="*/ 1247838 w 1764936"/>
                <a:gd name="connsiteY368" fmla="*/ 223785 h 1706399"/>
                <a:gd name="connsiteX369" fmla="*/ 1301656 w 1764936"/>
                <a:gd name="connsiteY369" fmla="*/ 361382 h 1706399"/>
                <a:gd name="connsiteX370" fmla="*/ 1320520 w 1764936"/>
                <a:gd name="connsiteY370" fmla="*/ 431845 h 1706399"/>
                <a:gd name="connsiteX371" fmla="*/ 1319410 w 1764936"/>
                <a:gd name="connsiteY371" fmla="*/ 513959 h 1706399"/>
                <a:gd name="connsiteX372" fmla="*/ 1319965 w 1764936"/>
                <a:gd name="connsiteY372" fmla="*/ 550023 h 1706399"/>
                <a:gd name="connsiteX373" fmla="*/ 1306094 w 1764936"/>
                <a:gd name="connsiteY373" fmla="*/ 578874 h 1706399"/>
                <a:gd name="connsiteX374" fmla="*/ 1292779 w 1764936"/>
                <a:gd name="connsiteY374" fmla="*/ 548913 h 1706399"/>
                <a:gd name="connsiteX375" fmla="*/ 1292779 w 1764936"/>
                <a:gd name="connsiteY375" fmla="*/ 515069 h 1706399"/>
                <a:gd name="connsiteX376" fmla="*/ 1264482 w 1764936"/>
                <a:gd name="connsiteY376" fmla="*/ 422413 h 1706399"/>
                <a:gd name="connsiteX377" fmla="*/ 1245064 w 1764936"/>
                <a:gd name="connsiteY377" fmla="*/ 314222 h 1706399"/>
                <a:gd name="connsiteX378" fmla="*/ 1240625 w 1764936"/>
                <a:gd name="connsiteY378" fmla="*/ 292029 h 1706399"/>
                <a:gd name="connsiteX379" fmla="*/ 1203452 w 1764936"/>
                <a:gd name="connsiteY379" fmla="*/ 214908 h 1706399"/>
                <a:gd name="connsiteX380" fmla="*/ 1165169 w 1764936"/>
                <a:gd name="connsiteY380" fmla="*/ 156651 h 1706399"/>
                <a:gd name="connsiteX381" fmla="*/ 1068074 w 1764936"/>
                <a:gd name="connsiteY381" fmla="*/ 88408 h 1706399"/>
                <a:gd name="connsiteX382" fmla="*/ 1038668 w 1764936"/>
                <a:gd name="connsiteY382" fmla="*/ 51789 h 1706399"/>
                <a:gd name="connsiteX383" fmla="*/ 1060861 w 1764936"/>
                <a:gd name="connsiteY383" fmla="*/ 5739 h 1706399"/>
                <a:gd name="connsiteX384" fmla="*/ 1092487 w 1764936"/>
                <a:gd name="connsiteY384" fmla="*/ 1161 h 17063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</a:cxnLst>
              <a:rect l="l" t="t" r="r" b="b"/>
              <a:pathLst>
                <a:path w="1764936" h="1706399">
                  <a:moveTo>
                    <a:pt x="1229529" y="1321023"/>
                  </a:moveTo>
                  <a:cubicBezTo>
                    <a:pt x="1237019" y="1318456"/>
                    <a:pt x="1247006" y="1322063"/>
                    <a:pt x="1267257" y="1328443"/>
                  </a:cubicBezTo>
                  <a:cubicBezTo>
                    <a:pt x="1302766" y="1339540"/>
                    <a:pt x="1326068" y="1359514"/>
                    <a:pt x="1335500" y="1396132"/>
                  </a:cubicBezTo>
                  <a:cubicBezTo>
                    <a:pt x="1345487" y="1433860"/>
                    <a:pt x="1372119" y="1456608"/>
                    <a:pt x="1405963" y="1472699"/>
                  </a:cubicBezTo>
                  <a:cubicBezTo>
                    <a:pt x="1435369" y="1486015"/>
                    <a:pt x="1446466" y="1510982"/>
                    <a:pt x="1447575" y="1542607"/>
                  </a:cubicBezTo>
                  <a:cubicBezTo>
                    <a:pt x="1450349" y="1584219"/>
                    <a:pt x="1445911" y="1623612"/>
                    <a:pt x="1423163" y="1659676"/>
                  </a:cubicBezTo>
                  <a:cubicBezTo>
                    <a:pt x="1403189" y="1692410"/>
                    <a:pt x="1375448" y="1710165"/>
                    <a:pt x="1336055" y="1705726"/>
                  </a:cubicBezTo>
                  <a:cubicBezTo>
                    <a:pt x="1321075" y="1677985"/>
                    <a:pt x="1310533" y="1649134"/>
                    <a:pt x="1316082" y="1617509"/>
                  </a:cubicBezTo>
                  <a:cubicBezTo>
                    <a:pt x="1302211" y="1635818"/>
                    <a:pt x="1298882" y="1655237"/>
                    <a:pt x="1316082" y="1675211"/>
                  </a:cubicBezTo>
                  <a:cubicBezTo>
                    <a:pt x="1321630" y="1681869"/>
                    <a:pt x="1326623" y="1690746"/>
                    <a:pt x="1319965" y="1700178"/>
                  </a:cubicBezTo>
                  <a:cubicBezTo>
                    <a:pt x="1308869" y="1700178"/>
                    <a:pt x="1301101" y="1693520"/>
                    <a:pt x="1292779" y="1687972"/>
                  </a:cubicBezTo>
                  <a:cubicBezTo>
                    <a:pt x="1264483" y="1668553"/>
                    <a:pt x="1234522" y="1659676"/>
                    <a:pt x="1201233" y="1671882"/>
                  </a:cubicBezTo>
                  <a:cubicBezTo>
                    <a:pt x="1145195" y="1691855"/>
                    <a:pt x="1109131" y="1661895"/>
                    <a:pt x="1078616" y="1621393"/>
                  </a:cubicBezTo>
                  <a:cubicBezTo>
                    <a:pt x="1055313" y="1590322"/>
                    <a:pt x="1035894" y="1557033"/>
                    <a:pt x="1019804" y="1521524"/>
                  </a:cubicBezTo>
                  <a:cubicBezTo>
                    <a:pt x="1015921" y="1512092"/>
                    <a:pt x="1009818" y="1502105"/>
                    <a:pt x="1010372" y="1492673"/>
                  </a:cubicBezTo>
                  <a:cubicBezTo>
                    <a:pt x="1012037" y="1451060"/>
                    <a:pt x="998721" y="1417215"/>
                    <a:pt x="954335" y="1390584"/>
                  </a:cubicBezTo>
                  <a:cubicBezTo>
                    <a:pt x="1004269" y="1385590"/>
                    <a:pt x="1040333" y="1414441"/>
                    <a:pt x="1080835" y="1406119"/>
                  </a:cubicBezTo>
                  <a:cubicBezTo>
                    <a:pt x="1117454" y="1424428"/>
                    <a:pt x="1135763" y="1453834"/>
                    <a:pt x="1138537" y="1494337"/>
                  </a:cubicBezTo>
                  <a:cubicBezTo>
                    <a:pt x="1141866" y="1548155"/>
                    <a:pt x="1183478" y="1573677"/>
                    <a:pt x="1235632" y="1555923"/>
                  </a:cubicBezTo>
                  <a:cubicBezTo>
                    <a:pt x="1268921" y="1544826"/>
                    <a:pt x="1302211" y="1538169"/>
                    <a:pt x="1328843" y="1569794"/>
                  </a:cubicBezTo>
                  <a:cubicBezTo>
                    <a:pt x="1327178" y="1537059"/>
                    <a:pt x="1324404" y="1534840"/>
                    <a:pt x="1291669" y="1535395"/>
                  </a:cubicBezTo>
                  <a:cubicBezTo>
                    <a:pt x="1276134" y="1535395"/>
                    <a:pt x="1260599" y="1539833"/>
                    <a:pt x="1245064" y="1540388"/>
                  </a:cubicBezTo>
                  <a:cubicBezTo>
                    <a:pt x="1195129" y="1541498"/>
                    <a:pt x="1169053" y="1517640"/>
                    <a:pt x="1168498" y="1467706"/>
                  </a:cubicBezTo>
                  <a:cubicBezTo>
                    <a:pt x="1168498" y="1446066"/>
                    <a:pt x="1162395" y="1427757"/>
                    <a:pt x="1146305" y="1413332"/>
                  </a:cubicBezTo>
                  <a:cubicBezTo>
                    <a:pt x="1141311" y="1408338"/>
                    <a:pt x="1134653" y="1403345"/>
                    <a:pt x="1137428" y="1394468"/>
                  </a:cubicBezTo>
                  <a:cubicBezTo>
                    <a:pt x="1159621" y="1390584"/>
                    <a:pt x="1175711" y="1368391"/>
                    <a:pt x="1201233" y="1375049"/>
                  </a:cubicBezTo>
                  <a:cubicBezTo>
                    <a:pt x="1207336" y="1376713"/>
                    <a:pt x="1204561" y="1371165"/>
                    <a:pt x="1202897" y="1368391"/>
                  </a:cubicBezTo>
                  <a:cubicBezTo>
                    <a:pt x="1199013" y="1361178"/>
                    <a:pt x="1204007" y="1356185"/>
                    <a:pt x="1206781" y="1350636"/>
                  </a:cubicBezTo>
                  <a:cubicBezTo>
                    <a:pt x="1217045" y="1332327"/>
                    <a:pt x="1222039" y="1323589"/>
                    <a:pt x="1229529" y="1321023"/>
                  </a:cubicBezTo>
                  <a:close/>
                  <a:moveTo>
                    <a:pt x="804879" y="1184050"/>
                  </a:moveTo>
                  <a:cubicBezTo>
                    <a:pt x="809110" y="1185021"/>
                    <a:pt x="812855" y="1188350"/>
                    <a:pt x="816184" y="1193066"/>
                  </a:cubicBezTo>
                  <a:cubicBezTo>
                    <a:pt x="822287" y="1201943"/>
                    <a:pt x="832274" y="1212485"/>
                    <a:pt x="818404" y="1221362"/>
                  </a:cubicBezTo>
                  <a:cubicBezTo>
                    <a:pt x="787333" y="1241336"/>
                    <a:pt x="775682" y="1272406"/>
                    <a:pt x="765695" y="1305141"/>
                  </a:cubicBezTo>
                  <a:cubicBezTo>
                    <a:pt x="760147" y="1311798"/>
                    <a:pt x="760147" y="1320676"/>
                    <a:pt x="756263" y="1327889"/>
                  </a:cubicBezTo>
                  <a:cubicBezTo>
                    <a:pt x="736844" y="1365063"/>
                    <a:pt x="701335" y="1372276"/>
                    <a:pt x="668601" y="1346198"/>
                  </a:cubicBezTo>
                  <a:cubicBezTo>
                    <a:pt x="663607" y="1342314"/>
                    <a:pt x="660833" y="1331772"/>
                    <a:pt x="651401" y="1336766"/>
                  </a:cubicBezTo>
                  <a:cubicBezTo>
                    <a:pt x="647517" y="1338985"/>
                    <a:pt x="646962" y="1345088"/>
                    <a:pt x="647517" y="1349527"/>
                  </a:cubicBezTo>
                  <a:cubicBezTo>
                    <a:pt x="648627" y="1360068"/>
                    <a:pt x="655840" y="1360068"/>
                    <a:pt x="663607" y="1360623"/>
                  </a:cubicBezTo>
                  <a:cubicBezTo>
                    <a:pt x="694123" y="1363953"/>
                    <a:pt x="707438" y="1374495"/>
                    <a:pt x="710213" y="1397243"/>
                  </a:cubicBezTo>
                  <a:cubicBezTo>
                    <a:pt x="713542" y="1422210"/>
                    <a:pt x="694677" y="1449396"/>
                    <a:pt x="668046" y="1458274"/>
                  </a:cubicBezTo>
                  <a:cubicBezTo>
                    <a:pt x="642524" y="1466596"/>
                    <a:pt x="624769" y="1459383"/>
                    <a:pt x="609789" y="1434971"/>
                  </a:cubicBezTo>
                  <a:cubicBezTo>
                    <a:pt x="604796" y="1426649"/>
                    <a:pt x="603131" y="1414442"/>
                    <a:pt x="589261" y="1416662"/>
                  </a:cubicBezTo>
                  <a:cubicBezTo>
                    <a:pt x="574834" y="1418881"/>
                    <a:pt x="562628" y="1424984"/>
                    <a:pt x="555415" y="1438300"/>
                  </a:cubicBezTo>
                  <a:cubicBezTo>
                    <a:pt x="550422" y="1447177"/>
                    <a:pt x="548757" y="1456609"/>
                    <a:pt x="562073" y="1459938"/>
                  </a:cubicBezTo>
                  <a:cubicBezTo>
                    <a:pt x="589815" y="1466596"/>
                    <a:pt x="595918" y="1487125"/>
                    <a:pt x="592589" y="1510982"/>
                  </a:cubicBezTo>
                  <a:cubicBezTo>
                    <a:pt x="590370" y="1529291"/>
                    <a:pt x="598693" y="1532620"/>
                    <a:pt x="612563" y="1530956"/>
                  </a:cubicBezTo>
                  <a:cubicBezTo>
                    <a:pt x="644188" y="1527072"/>
                    <a:pt x="676368" y="1522079"/>
                    <a:pt x="707438" y="1513201"/>
                  </a:cubicBezTo>
                  <a:cubicBezTo>
                    <a:pt x="724638" y="1508208"/>
                    <a:pt x="735735" y="1496002"/>
                    <a:pt x="744057" y="1481021"/>
                  </a:cubicBezTo>
                  <a:cubicBezTo>
                    <a:pt x="759592" y="1452171"/>
                    <a:pt x="772353" y="1422765"/>
                    <a:pt x="768469" y="1388920"/>
                  </a:cubicBezTo>
                  <a:cubicBezTo>
                    <a:pt x="767914" y="1382817"/>
                    <a:pt x="764031" y="1373385"/>
                    <a:pt x="776237" y="1372830"/>
                  </a:cubicBezTo>
                  <a:cubicBezTo>
                    <a:pt x="785114" y="1387256"/>
                    <a:pt x="798985" y="1393914"/>
                    <a:pt x="815630" y="1395023"/>
                  </a:cubicBezTo>
                  <a:cubicBezTo>
                    <a:pt x="815075" y="1411668"/>
                    <a:pt x="801759" y="1424984"/>
                    <a:pt x="803978" y="1442738"/>
                  </a:cubicBezTo>
                  <a:cubicBezTo>
                    <a:pt x="818958" y="1429977"/>
                    <a:pt x="832274" y="1416662"/>
                    <a:pt x="826171" y="1393914"/>
                  </a:cubicBezTo>
                  <a:cubicBezTo>
                    <a:pt x="832829" y="1384482"/>
                    <a:pt x="832829" y="1371166"/>
                    <a:pt x="851693" y="1375050"/>
                  </a:cubicBezTo>
                  <a:cubicBezTo>
                    <a:pt x="871667" y="1379488"/>
                    <a:pt x="877215" y="1384482"/>
                    <a:pt x="864454" y="1403346"/>
                  </a:cubicBezTo>
                  <a:cubicBezTo>
                    <a:pt x="832274" y="1448287"/>
                    <a:pt x="830610" y="1493782"/>
                    <a:pt x="858351" y="1543162"/>
                  </a:cubicBezTo>
                  <a:cubicBezTo>
                    <a:pt x="880544" y="1583110"/>
                    <a:pt x="866674" y="1605857"/>
                    <a:pt x="821178" y="1610851"/>
                  </a:cubicBezTo>
                  <a:cubicBezTo>
                    <a:pt x="803423" y="1612515"/>
                    <a:pt x="784559" y="1613070"/>
                    <a:pt x="766250" y="1608631"/>
                  </a:cubicBezTo>
                  <a:cubicBezTo>
                    <a:pt x="732960" y="1600309"/>
                    <a:pt x="706329" y="1605857"/>
                    <a:pt x="684691" y="1637482"/>
                  </a:cubicBezTo>
                  <a:cubicBezTo>
                    <a:pt x="658614" y="1675765"/>
                    <a:pt x="631427" y="1676875"/>
                    <a:pt x="597583" y="1644695"/>
                  </a:cubicBezTo>
                  <a:cubicBezTo>
                    <a:pt x="581492" y="1628605"/>
                    <a:pt x="563737" y="1620283"/>
                    <a:pt x="540990" y="1621947"/>
                  </a:cubicBezTo>
                  <a:cubicBezTo>
                    <a:pt x="526564" y="1623057"/>
                    <a:pt x="511584" y="1618618"/>
                    <a:pt x="497158" y="1618063"/>
                  </a:cubicBezTo>
                  <a:cubicBezTo>
                    <a:pt x="464424" y="1616399"/>
                    <a:pt x="460540" y="1592541"/>
                    <a:pt x="456656" y="1570348"/>
                  </a:cubicBezTo>
                  <a:cubicBezTo>
                    <a:pt x="452772" y="1550375"/>
                    <a:pt x="458321" y="1532620"/>
                    <a:pt x="483288" y="1526517"/>
                  </a:cubicBezTo>
                  <a:cubicBezTo>
                    <a:pt x="497713" y="1523188"/>
                    <a:pt x="500487" y="1510427"/>
                    <a:pt x="494939" y="1495447"/>
                  </a:cubicBezTo>
                  <a:cubicBezTo>
                    <a:pt x="486617" y="1472144"/>
                    <a:pt x="481623" y="1447177"/>
                    <a:pt x="482733" y="1422210"/>
                  </a:cubicBezTo>
                  <a:cubicBezTo>
                    <a:pt x="488836" y="1383372"/>
                    <a:pt x="492165" y="1377269"/>
                    <a:pt x="518242" y="1358959"/>
                  </a:cubicBezTo>
                  <a:cubicBezTo>
                    <a:pt x="498823" y="1357294"/>
                    <a:pt x="481068" y="1355075"/>
                    <a:pt x="462759" y="1361179"/>
                  </a:cubicBezTo>
                  <a:cubicBezTo>
                    <a:pt x="471082" y="1376159"/>
                    <a:pt x="492720" y="1386701"/>
                    <a:pt x="476075" y="1406675"/>
                  </a:cubicBezTo>
                  <a:cubicBezTo>
                    <a:pt x="465533" y="1399462"/>
                    <a:pt x="453882" y="1393359"/>
                    <a:pt x="443895" y="1385591"/>
                  </a:cubicBezTo>
                  <a:cubicBezTo>
                    <a:pt x="434463" y="1378379"/>
                    <a:pt x="425586" y="1368392"/>
                    <a:pt x="428915" y="1355630"/>
                  </a:cubicBezTo>
                  <a:cubicBezTo>
                    <a:pt x="432244" y="1343978"/>
                    <a:pt x="444450" y="1341759"/>
                    <a:pt x="455546" y="1339540"/>
                  </a:cubicBezTo>
                  <a:cubicBezTo>
                    <a:pt x="487172" y="1332882"/>
                    <a:pt x="519906" y="1335656"/>
                    <a:pt x="550977" y="1327334"/>
                  </a:cubicBezTo>
                  <a:cubicBezTo>
                    <a:pt x="573724" y="1321785"/>
                    <a:pt x="590925" y="1310134"/>
                    <a:pt x="597583" y="1286277"/>
                  </a:cubicBezTo>
                  <a:cubicBezTo>
                    <a:pt x="601467" y="1272406"/>
                    <a:pt x="607015" y="1262419"/>
                    <a:pt x="623105" y="1261309"/>
                  </a:cubicBezTo>
                  <a:cubicBezTo>
                    <a:pt x="631982" y="1260755"/>
                    <a:pt x="634201" y="1256316"/>
                    <a:pt x="634756" y="1246884"/>
                  </a:cubicBezTo>
                  <a:cubicBezTo>
                    <a:pt x="636421" y="1224691"/>
                    <a:pt x="650291" y="1213040"/>
                    <a:pt x="672484" y="1217478"/>
                  </a:cubicBezTo>
                  <a:cubicBezTo>
                    <a:pt x="693568" y="1221917"/>
                    <a:pt x="696897" y="1239671"/>
                    <a:pt x="692458" y="1256316"/>
                  </a:cubicBezTo>
                  <a:cubicBezTo>
                    <a:pt x="688020" y="1271851"/>
                    <a:pt x="689684" y="1281283"/>
                    <a:pt x="704664" y="1286831"/>
                  </a:cubicBezTo>
                  <a:cubicBezTo>
                    <a:pt x="719645" y="1292380"/>
                    <a:pt x="734625" y="1299038"/>
                    <a:pt x="743502" y="1277954"/>
                  </a:cubicBezTo>
                  <a:cubicBezTo>
                    <a:pt x="749050" y="1272406"/>
                    <a:pt x="754044" y="1266858"/>
                    <a:pt x="759592" y="1261309"/>
                  </a:cubicBezTo>
                  <a:cubicBezTo>
                    <a:pt x="770689" y="1252987"/>
                    <a:pt x="772353" y="1241336"/>
                    <a:pt x="770689" y="1229129"/>
                  </a:cubicBezTo>
                  <a:cubicBezTo>
                    <a:pt x="768469" y="1210820"/>
                    <a:pt x="778456" y="1199724"/>
                    <a:pt x="790662" y="1189182"/>
                  </a:cubicBezTo>
                  <a:cubicBezTo>
                    <a:pt x="795933" y="1184466"/>
                    <a:pt x="800649" y="1183079"/>
                    <a:pt x="804879" y="1184050"/>
                  </a:cubicBezTo>
                  <a:close/>
                  <a:moveTo>
                    <a:pt x="1320521" y="1144241"/>
                  </a:moveTo>
                  <a:cubicBezTo>
                    <a:pt x="1302767" y="1148125"/>
                    <a:pt x="1290561" y="1156447"/>
                    <a:pt x="1293890" y="1177531"/>
                  </a:cubicBezTo>
                  <a:cubicBezTo>
                    <a:pt x="1294999" y="1186409"/>
                    <a:pt x="1292225" y="1195286"/>
                    <a:pt x="1285013" y="1208602"/>
                  </a:cubicBezTo>
                  <a:cubicBezTo>
                    <a:pt x="1306096" y="1187519"/>
                    <a:pt x="1307760" y="1162550"/>
                    <a:pt x="1320521" y="1144241"/>
                  </a:cubicBezTo>
                  <a:close/>
                  <a:moveTo>
                    <a:pt x="1046992" y="1057134"/>
                  </a:moveTo>
                  <a:cubicBezTo>
                    <a:pt x="1060863" y="1053250"/>
                    <a:pt x="1073624" y="1061572"/>
                    <a:pt x="1083611" y="1072114"/>
                  </a:cubicBezTo>
                  <a:cubicBezTo>
                    <a:pt x="1104694" y="1093752"/>
                    <a:pt x="1130216" y="1103184"/>
                    <a:pt x="1160732" y="1101520"/>
                  </a:cubicBezTo>
                  <a:cubicBezTo>
                    <a:pt x="1180150" y="1100965"/>
                    <a:pt x="1199015" y="1102074"/>
                    <a:pt x="1218433" y="1105403"/>
                  </a:cubicBezTo>
                  <a:cubicBezTo>
                    <a:pt x="1237298" y="1108732"/>
                    <a:pt x="1256716" y="1115390"/>
                    <a:pt x="1276690" y="1100965"/>
                  </a:cubicBezTo>
                  <a:cubicBezTo>
                    <a:pt x="1285013" y="1094862"/>
                    <a:pt x="1306096" y="1100965"/>
                    <a:pt x="1318302" y="1107623"/>
                  </a:cubicBezTo>
                  <a:cubicBezTo>
                    <a:pt x="1334392" y="1115945"/>
                    <a:pt x="1316083" y="1132035"/>
                    <a:pt x="1320521" y="1144796"/>
                  </a:cubicBezTo>
                  <a:cubicBezTo>
                    <a:pt x="1340495" y="1198060"/>
                    <a:pt x="1321076" y="1240227"/>
                    <a:pt x="1270032" y="1256317"/>
                  </a:cubicBezTo>
                  <a:cubicBezTo>
                    <a:pt x="1241736" y="1265194"/>
                    <a:pt x="1227311" y="1287942"/>
                    <a:pt x="1216214" y="1312354"/>
                  </a:cubicBezTo>
                  <a:cubicBezTo>
                    <a:pt x="1181260" y="1390585"/>
                    <a:pt x="1110797" y="1400017"/>
                    <a:pt x="1041444" y="1391140"/>
                  </a:cubicBezTo>
                  <a:cubicBezTo>
                    <a:pt x="997058" y="1385037"/>
                    <a:pt x="953780" y="1377269"/>
                    <a:pt x="908840" y="1382263"/>
                  </a:cubicBezTo>
                  <a:cubicBezTo>
                    <a:pt x="908840" y="1382263"/>
                    <a:pt x="984297" y="1330109"/>
                    <a:pt x="983187" y="1330664"/>
                  </a:cubicBezTo>
                  <a:cubicBezTo>
                    <a:pt x="952671" y="1326780"/>
                    <a:pt x="929368" y="1340096"/>
                    <a:pt x="912169" y="1366173"/>
                  </a:cubicBezTo>
                  <a:cubicBezTo>
                    <a:pt x="908840" y="1371721"/>
                    <a:pt x="904956" y="1376714"/>
                    <a:pt x="897743" y="1378379"/>
                  </a:cubicBezTo>
                  <a:cubicBezTo>
                    <a:pt x="881653" y="1375050"/>
                    <a:pt x="867228" y="1366173"/>
                    <a:pt x="850028" y="1366728"/>
                  </a:cubicBezTo>
                  <a:cubicBezTo>
                    <a:pt x="842815" y="1367282"/>
                    <a:pt x="834493" y="1366173"/>
                    <a:pt x="828390" y="1369502"/>
                  </a:cubicBezTo>
                  <a:cubicBezTo>
                    <a:pt x="795100" y="1386701"/>
                    <a:pt x="787333" y="1383372"/>
                    <a:pt x="776791" y="1344534"/>
                  </a:cubicBezTo>
                  <a:cubicBezTo>
                    <a:pt x="790107" y="1320677"/>
                    <a:pt x="810635" y="1303477"/>
                    <a:pt x="830054" y="1285168"/>
                  </a:cubicBezTo>
                  <a:cubicBezTo>
                    <a:pt x="838377" y="1277400"/>
                    <a:pt x="847809" y="1271297"/>
                    <a:pt x="846144" y="1253543"/>
                  </a:cubicBezTo>
                  <a:cubicBezTo>
                    <a:pt x="826725" y="1274072"/>
                    <a:pt x="807306" y="1290161"/>
                    <a:pt x="793436" y="1311800"/>
                  </a:cubicBezTo>
                  <a:cubicBezTo>
                    <a:pt x="789552" y="1318458"/>
                    <a:pt x="787888" y="1327890"/>
                    <a:pt x="777346" y="1328444"/>
                  </a:cubicBezTo>
                  <a:cubicBezTo>
                    <a:pt x="775127" y="1289052"/>
                    <a:pt x="788442" y="1254653"/>
                    <a:pt x="821177" y="1232460"/>
                  </a:cubicBezTo>
                  <a:cubicBezTo>
                    <a:pt x="861679" y="1204718"/>
                    <a:pt x="890530" y="1167544"/>
                    <a:pt x="919936" y="1129816"/>
                  </a:cubicBezTo>
                  <a:cubicBezTo>
                    <a:pt x="952671" y="1088204"/>
                    <a:pt x="999277" y="1071559"/>
                    <a:pt x="1046992" y="1057134"/>
                  </a:cubicBezTo>
                  <a:close/>
                  <a:moveTo>
                    <a:pt x="1441542" y="975435"/>
                  </a:moveTo>
                  <a:cubicBezTo>
                    <a:pt x="1451876" y="976406"/>
                    <a:pt x="1462002" y="983341"/>
                    <a:pt x="1471434" y="995548"/>
                  </a:cubicBezTo>
                  <a:cubicBezTo>
                    <a:pt x="1495291" y="1026063"/>
                    <a:pt x="1523588" y="1052695"/>
                    <a:pt x="1553548" y="1077662"/>
                  </a:cubicBezTo>
                  <a:cubicBezTo>
                    <a:pt x="1638991" y="1149234"/>
                    <a:pt x="1644540" y="1188628"/>
                    <a:pt x="1617908" y="1291826"/>
                  </a:cubicBezTo>
                  <a:cubicBezTo>
                    <a:pt x="1614579" y="1304587"/>
                    <a:pt x="1607366" y="1317348"/>
                    <a:pt x="1596825" y="1326780"/>
                  </a:cubicBezTo>
                  <a:cubicBezTo>
                    <a:pt x="1587947" y="1334547"/>
                    <a:pt x="1577406" y="1337876"/>
                    <a:pt x="1569638" y="1328999"/>
                  </a:cubicBezTo>
                  <a:cubicBezTo>
                    <a:pt x="1549664" y="1305696"/>
                    <a:pt x="1524697" y="1313464"/>
                    <a:pt x="1503059" y="1319012"/>
                  </a:cubicBezTo>
                  <a:cubicBezTo>
                    <a:pt x="1449241" y="1332883"/>
                    <a:pt x="1407073" y="1321786"/>
                    <a:pt x="1377667" y="1272407"/>
                  </a:cubicBezTo>
                  <a:cubicBezTo>
                    <a:pt x="1372119" y="1262975"/>
                    <a:pt x="1363797" y="1255207"/>
                    <a:pt x="1354920" y="1248549"/>
                  </a:cubicBezTo>
                  <a:cubicBezTo>
                    <a:pt x="1335501" y="1234124"/>
                    <a:pt x="1328843" y="1217479"/>
                    <a:pt x="1338275" y="1194176"/>
                  </a:cubicBezTo>
                  <a:cubicBezTo>
                    <a:pt x="1344933" y="1178085"/>
                    <a:pt x="1334946" y="1161441"/>
                    <a:pt x="1335501" y="1145351"/>
                  </a:cubicBezTo>
                  <a:cubicBezTo>
                    <a:pt x="1337165" y="1112616"/>
                    <a:pt x="1326623" y="1077662"/>
                    <a:pt x="1354365" y="1049921"/>
                  </a:cubicBezTo>
                  <a:cubicBezTo>
                    <a:pt x="1367681" y="1049921"/>
                    <a:pt x="1367126" y="1062127"/>
                    <a:pt x="1368790" y="1069894"/>
                  </a:cubicBezTo>
                  <a:cubicBezTo>
                    <a:pt x="1378777" y="1117055"/>
                    <a:pt x="1408183" y="1148680"/>
                    <a:pt x="1447576" y="1172537"/>
                  </a:cubicBezTo>
                  <a:cubicBezTo>
                    <a:pt x="1457009" y="1178085"/>
                    <a:pt x="1468660" y="1182524"/>
                    <a:pt x="1473098" y="1193067"/>
                  </a:cubicBezTo>
                  <a:cubicBezTo>
                    <a:pt x="1482530" y="1216924"/>
                    <a:pt x="1494182" y="1215260"/>
                    <a:pt x="1510827" y="1199170"/>
                  </a:cubicBezTo>
                  <a:cubicBezTo>
                    <a:pt x="1521368" y="1189183"/>
                    <a:pt x="1534684" y="1181969"/>
                    <a:pt x="1552993" y="1175866"/>
                  </a:cubicBezTo>
                  <a:cubicBezTo>
                    <a:pt x="1530800" y="1168099"/>
                    <a:pt x="1511936" y="1164770"/>
                    <a:pt x="1491963" y="1163105"/>
                  </a:cubicBezTo>
                  <a:cubicBezTo>
                    <a:pt x="1432595" y="1158667"/>
                    <a:pt x="1413176" y="1139802"/>
                    <a:pt x="1407073" y="1082655"/>
                  </a:cubicBezTo>
                  <a:cubicBezTo>
                    <a:pt x="1404854" y="1066565"/>
                    <a:pt x="1402080" y="1050476"/>
                    <a:pt x="1403744" y="1033831"/>
                  </a:cubicBezTo>
                  <a:cubicBezTo>
                    <a:pt x="1404854" y="1019405"/>
                    <a:pt x="1399306" y="1003870"/>
                    <a:pt x="1410402" y="991109"/>
                  </a:cubicBezTo>
                  <a:cubicBezTo>
                    <a:pt x="1420667" y="979457"/>
                    <a:pt x="1431209" y="974464"/>
                    <a:pt x="1441542" y="975435"/>
                  </a:cubicBezTo>
                  <a:close/>
                  <a:moveTo>
                    <a:pt x="1240625" y="903447"/>
                  </a:moveTo>
                  <a:cubicBezTo>
                    <a:pt x="1240071" y="907331"/>
                    <a:pt x="1240071" y="910105"/>
                    <a:pt x="1238961" y="912324"/>
                  </a:cubicBezTo>
                  <a:cubicBezTo>
                    <a:pt x="1223981" y="951162"/>
                    <a:pt x="1234522" y="967252"/>
                    <a:pt x="1276689" y="967807"/>
                  </a:cubicBezTo>
                  <a:cubicBezTo>
                    <a:pt x="1312198" y="968362"/>
                    <a:pt x="1314417" y="972245"/>
                    <a:pt x="1296108" y="1002762"/>
                  </a:cubicBezTo>
                  <a:cubicBezTo>
                    <a:pt x="1292224" y="1009420"/>
                    <a:pt x="1287231" y="1014968"/>
                    <a:pt x="1284457" y="1021626"/>
                  </a:cubicBezTo>
                  <a:cubicBezTo>
                    <a:pt x="1278354" y="1034942"/>
                    <a:pt x="1272250" y="1040490"/>
                    <a:pt x="1259490" y="1027174"/>
                  </a:cubicBezTo>
                  <a:cubicBezTo>
                    <a:pt x="1250057" y="1017187"/>
                    <a:pt x="1235077" y="1026064"/>
                    <a:pt x="1223426" y="1017742"/>
                  </a:cubicBezTo>
                  <a:cubicBezTo>
                    <a:pt x="1191801" y="994994"/>
                    <a:pt x="1186807" y="956155"/>
                    <a:pt x="1212884" y="927304"/>
                  </a:cubicBezTo>
                  <a:cubicBezTo>
                    <a:pt x="1220652" y="918427"/>
                    <a:pt x="1227864" y="908440"/>
                    <a:pt x="1240625" y="903447"/>
                  </a:cubicBezTo>
                  <a:close/>
                  <a:moveTo>
                    <a:pt x="195610" y="863638"/>
                  </a:moveTo>
                  <a:cubicBezTo>
                    <a:pt x="208649" y="862389"/>
                    <a:pt x="221964" y="862944"/>
                    <a:pt x="235835" y="866273"/>
                  </a:cubicBezTo>
                  <a:cubicBezTo>
                    <a:pt x="251925" y="870157"/>
                    <a:pt x="255809" y="875705"/>
                    <a:pt x="254144" y="889576"/>
                  </a:cubicBezTo>
                  <a:cubicBezTo>
                    <a:pt x="244157" y="895124"/>
                    <a:pt x="234171" y="891240"/>
                    <a:pt x="224184" y="891795"/>
                  </a:cubicBezTo>
                  <a:cubicBezTo>
                    <a:pt x="193668" y="892905"/>
                    <a:pt x="173695" y="908440"/>
                    <a:pt x="167037" y="938400"/>
                  </a:cubicBezTo>
                  <a:cubicBezTo>
                    <a:pt x="157050" y="983341"/>
                    <a:pt x="154830" y="1029947"/>
                    <a:pt x="144844" y="1074888"/>
                  </a:cubicBezTo>
                  <a:cubicBezTo>
                    <a:pt x="142624" y="1084320"/>
                    <a:pt x="145953" y="1088758"/>
                    <a:pt x="155385" y="1089313"/>
                  </a:cubicBezTo>
                  <a:cubicBezTo>
                    <a:pt x="161488" y="1089868"/>
                    <a:pt x="168146" y="1090978"/>
                    <a:pt x="174249" y="1092642"/>
                  </a:cubicBezTo>
                  <a:cubicBezTo>
                    <a:pt x="201991" y="1098745"/>
                    <a:pt x="209758" y="1110951"/>
                    <a:pt x="202546" y="1138138"/>
                  </a:cubicBezTo>
                  <a:cubicBezTo>
                    <a:pt x="199771" y="1149789"/>
                    <a:pt x="194778" y="1159221"/>
                    <a:pt x="203100" y="1171982"/>
                  </a:cubicBezTo>
                  <a:cubicBezTo>
                    <a:pt x="220855" y="1198614"/>
                    <a:pt x="221964" y="1200278"/>
                    <a:pt x="251925" y="1189182"/>
                  </a:cubicBezTo>
                  <a:cubicBezTo>
                    <a:pt x="277447" y="1179750"/>
                    <a:pt x="300750" y="1166434"/>
                    <a:pt x="329601" y="1161441"/>
                  </a:cubicBezTo>
                  <a:cubicBezTo>
                    <a:pt x="310182" y="1151454"/>
                    <a:pt x="291318" y="1153118"/>
                    <a:pt x="273008" y="1152008"/>
                  </a:cubicBezTo>
                  <a:cubicBezTo>
                    <a:pt x="245267" y="1150899"/>
                    <a:pt x="237500" y="1141467"/>
                    <a:pt x="245822" y="1115390"/>
                  </a:cubicBezTo>
                  <a:cubicBezTo>
                    <a:pt x="251925" y="1097636"/>
                    <a:pt x="251370" y="1085429"/>
                    <a:pt x="234725" y="1075443"/>
                  </a:cubicBezTo>
                  <a:cubicBezTo>
                    <a:pt x="226958" y="1070449"/>
                    <a:pt x="222519" y="1062127"/>
                    <a:pt x="218081" y="1053804"/>
                  </a:cubicBezTo>
                  <a:cubicBezTo>
                    <a:pt x="199217" y="1018295"/>
                    <a:pt x="214197" y="992773"/>
                    <a:pt x="253590" y="992219"/>
                  </a:cubicBezTo>
                  <a:cubicBezTo>
                    <a:pt x="270234" y="992219"/>
                    <a:pt x="286879" y="993883"/>
                    <a:pt x="302969" y="998876"/>
                  </a:cubicBezTo>
                  <a:cubicBezTo>
                    <a:pt x="332930" y="1008863"/>
                    <a:pt x="337923" y="1017741"/>
                    <a:pt x="328491" y="1048256"/>
                  </a:cubicBezTo>
                  <a:cubicBezTo>
                    <a:pt x="317395" y="1084874"/>
                    <a:pt x="317395" y="1084874"/>
                    <a:pt x="354568" y="1088203"/>
                  </a:cubicBezTo>
                  <a:cubicBezTo>
                    <a:pt x="376761" y="1089868"/>
                    <a:pt x="383419" y="1094307"/>
                    <a:pt x="403393" y="1118719"/>
                  </a:cubicBezTo>
                  <a:cubicBezTo>
                    <a:pt x="440566" y="1078771"/>
                    <a:pt x="434463" y="1016631"/>
                    <a:pt x="388967" y="977238"/>
                  </a:cubicBezTo>
                  <a:cubicBezTo>
                    <a:pt x="374542" y="963922"/>
                    <a:pt x="357342" y="954490"/>
                    <a:pt x="341252" y="943949"/>
                  </a:cubicBezTo>
                  <a:cubicBezTo>
                    <a:pt x="329601" y="936736"/>
                    <a:pt x="316840" y="930078"/>
                    <a:pt x="310737" y="916762"/>
                  </a:cubicBezTo>
                  <a:cubicBezTo>
                    <a:pt x="309627" y="879589"/>
                    <a:pt x="309627" y="879589"/>
                    <a:pt x="345691" y="877924"/>
                  </a:cubicBezTo>
                  <a:cubicBezTo>
                    <a:pt x="361226" y="877370"/>
                    <a:pt x="376761" y="873486"/>
                    <a:pt x="392296" y="873486"/>
                  </a:cubicBezTo>
                  <a:cubicBezTo>
                    <a:pt x="450553" y="872931"/>
                    <a:pt x="481068" y="902892"/>
                    <a:pt x="482178" y="961148"/>
                  </a:cubicBezTo>
                  <a:cubicBezTo>
                    <a:pt x="482178" y="973354"/>
                    <a:pt x="482178" y="985006"/>
                    <a:pt x="482178" y="997212"/>
                  </a:cubicBezTo>
                  <a:cubicBezTo>
                    <a:pt x="482178" y="1017186"/>
                    <a:pt x="483287" y="1036050"/>
                    <a:pt x="508809" y="1042153"/>
                  </a:cubicBezTo>
                  <a:cubicBezTo>
                    <a:pt x="514913" y="1043263"/>
                    <a:pt x="519351" y="1051585"/>
                    <a:pt x="524899" y="1056578"/>
                  </a:cubicBezTo>
                  <a:cubicBezTo>
                    <a:pt x="539880" y="1070449"/>
                    <a:pt x="547092" y="1080991"/>
                    <a:pt x="523790" y="1095971"/>
                  </a:cubicBezTo>
                  <a:cubicBezTo>
                    <a:pt x="483287" y="1122603"/>
                    <a:pt x="486616" y="1169208"/>
                    <a:pt x="477184" y="1209710"/>
                  </a:cubicBezTo>
                  <a:cubicBezTo>
                    <a:pt x="474410" y="1221362"/>
                    <a:pt x="471636" y="1232458"/>
                    <a:pt x="468307" y="1244110"/>
                  </a:cubicBezTo>
                  <a:cubicBezTo>
                    <a:pt x="464423" y="1255761"/>
                    <a:pt x="456656" y="1261864"/>
                    <a:pt x="443340" y="1261309"/>
                  </a:cubicBezTo>
                  <a:cubicBezTo>
                    <a:pt x="387857" y="1260200"/>
                    <a:pt x="339588" y="1277399"/>
                    <a:pt x="295756" y="1315127"/>
                  </a:cubicBezTo>
                  <a:cubicBezTo>
                    <a:pt x="263022" y="1342869"/>
                    <a:pt x="244157" y="1340094"/>
                    <a:pt x="209203" y="1315682"/>
                  </a:cubicBezTo>
                  <a:cubicBezTo>
                    <a:pt x="191449" y="1303476"/>
                    <a:pt x="178133" y="1286831"/>
                    <a:pt x="162043" y="1272960"/>
                  </a:cubicBezTo>
                  <a:cubicBezTo>
                    <a:pt x="145953" y="1258535"/>
                    <a:pt x="128754" y="1245774"/>
                    <a:pt x="104896" y="1255206"/>
                  </a:cubicBezTo>
                  <a:cubicBezTo>
                    <a:pt x="93245" y="1259645"/>
                    <a:pt x="86032" y="1251877"/>
                    <a:pt x="79374" y="1243555"/>
                  </a:cubicBezTo>
                  <a:cubicBezTo>
                    <a:pt x="72161" y="1234123"/>
                    <a:pt x="69387" y="1224691"/>
                    <a:pt x="76045" y="1213039"/>
                  </a:cubicBezTo>
                  <a:cubicBezTo>
                    <a:pt x="87142" y="1193066"/>
                    <a:pt x="97129" y="1171982"/>
                    <a:pt x="100458" y="1148679"/>
                  </a:cubicBezTo>
                  <a:cubicBezTo>
                    <a:pt x="103786" y="1125377"/>
                    <a:pt x="99348" y="1105958"/>
                    <a:pt x="74936" y="1097081"/>
                  </a:cubicBezTo>
                  <a:cubicBezTo>
                    <a:pt x="62729" y="1093197"/>
                    <a:pt x="56626" y="1088203"/>
                    <a:pt x="63839" y="1075443"/>
                  </a:cubicBezTo>
                  <a:cubicBezTo>
                    <a:pt x="80484" y="1045482"/>
                    <a:pt x="76600" y="1012747"/>
                    <a:pt x="76600" y="980567"/>
                  </a:cubicBezTo>
                  <a:cubicBezTo>
                    <a:pt x="76600" y="917872"/>
                    <a:pt x="96574" y="890131"/>
                    <a:pt x="157050" y="871821"/>
                  </a:cubicBezTo>
                  <a:cubicBezTo>
                    <a:pt x="169811" y="867937"/>
                    <a:pt x="182572" y="864886"/>
                    <a:pt x="195610" y="863638"/>
                  </a:cubicBezTo>
                  <a:close/>
                  <a:moveTo>
                    <a:pt x="1349277" y="810184"/>
                  </a:moveTo>
                  <a:cubicBezTo>
                    <a:pt x="1355267" y="811658"/>
                    <a:pt x="1361578" y="815091"/>
                    <a:pt x="1368791" y="820223"/>
                  </a:cubicBezTo>
                  <a:cubicBezTo>
                    <a:pt x="1342159" y="832429"/>
                    <a:pt x="1317191" y="843526"/>
                    <a:pt x="1288340" y="856842"/>
                  </a:cubicBezTo>
                  <a:cubicBezTo>
                    <a:pt x="1316220" y="818974"/>
                    <a:pt x="1331305" y="805762"/>
                    <a:pt x="1349277" y="810184"/>
                  </a:cubicBezTo>
                  <a:close/>
                  <a:moveTo>
                    <a:pt x="377871" y="689283"/>
                  </a:moveTo>
                  <a:cubicBezTo>
                    <a:pt x="355678" y="689283"/>
                    <a:pt x="339033" y="695386"/>
                    <a:pt x="321833" y="698160"/>
                  </a:cubicBezTo>
                  <a:cubicBezTo>
                    <a:pt x="297421" y="702044"/>
                    <a:pt x="292982" y="723683"/>
                    <a:pt x="285770" y="742547"/>
                  </a:cubicBezTo>
                  <a:cubicBezTo>
                    <a:pt x="284105" y="745876"/>
                    <a:pt x="284105" y="749760"/>
                    <a:pt x="283550" y="753644"/>
                  </a:cubicBezTo>
                  <a:cubicBezTo>
                    <a:pt x="296866" y="707038"/>
                    <a:pt x="315175" y="696496"/>
                    <a:pt x="377871" y="689283"/>
                  </a:cubicBezTo>
                  <a:close/>
                  <a:moveTo>
                    <a:pt x="927843" y="670142"/>
                  </a:moveTo>
                  <a:cubicBezTo>
                    <a:pt x="948649" y="673887"/>
                    <a:pt x="967930" y="691225"/>
                    <a:pt x="987071" y="718689"/>
                  </a:cubicBezTo>
                  <a:cubicBezTo>
                    <a:pt x="1006490" y="746431"/>
                    <a:pt x="1014258" y="779165"/>
                    <a:pt x="1027573" y="809681"/>
                  </a:cubicBezTo>
                  <a:cubicBezTo>
                    <a:pt x="1032567" y="821887"/>
                    <a:pt x="1027019" y="826326"/>
                    <a:pt x="1015922" y="828545"/>
                  </a:cubicBezTo>
                  <a:cubicBezTo>
                    <a:pt x="985961" y="833538"/>
                    <a:pt x="960994" y="815784"/>
                    <a:pt x="934363" y="807461"/>
                  </a:cubicBezTo>
                  <a:cubicBezTo>
                    <a:pt x="925485" y="804687"/>
                    <a:pt x="925485" y="790262"/>
                    <a:pt x="931034" y="780275"/>
                  </a:cubicBezTo>
                  <a:cubicBezTo>
                    <a:pt x="936027" y="771398"/>
                    <a:pt x="940466" y="764185"/>
                    <a:pt x="952117" y="773062"/>
                  </a:cubicBezTo>
                  <a:cubicBezTo>
                    <a:pt x="960439" y="779165"/>
                    <a:pt x="965433" y="771398"/>
                    <a:pt x="966543" y="767514"/>
                  </a:cubicBezTo>
                  <a:cubicBezTo>
                    <a:pt x="969317" y="758082"/>
                    <a:pt x="960439" y="758082"/>
                    <a:pt x="954336" y="756972"/>
                  </a:cubicBezTo>
                  <a:cubicBezTo>
                    <a:pt x="928259" y="752534"/>
                    <a:pt x="921047" y="759192"/>
                    <a:pt x="919937" y="785268"/>
                  </a:cubicBezTo>
                  <a:cubicBezTo>
                    <a:pt x="919937" y="788043"/>
                    <a:pt x="919382" y="790817"/>
                    <a:pt x="919937" y="793591"/>
                  </a:cubicBezTo>
                  <a:cubicBezTo>
                    <a:pt x="928259" y="833538"/>
                    <a:pt x="932698" y="867938"/>
                    <a:pt x="879990" y="886247"/>
                  </a:cubicBezTo>
                  <a:cubicBezTo>
                    <a:pt x="853358" y="895679"/>
                    <a:pt x="857242" y="916762"/>
                    <a:pt x="883319" y="930078"/>
                  </a:cubicBezTo>
                  <a:cubicBezTo>
                    <a:pt x="893306" y="935626"/>
                    <a:pt x="899963" y="944504"/>
                    <a:pt x="904957" y="954490"/>
                  </a:cubicBezTo>
                  <a:cubicBezTo>
                    <a:pt x="915499" y="977239"/>
                    <a:pt x="926595" y="999432"/>
                    <a:pt x="936027" y="1022180"/>
                  </a:cubicBezTo>
                  <a:cubicBezTo>
                    <a:pt x="945459" y="1045483"/>
                    <a:pt x="936582" y="1059353"/>
                    <a:pt x="912170" y="1062128"/>
                  </a:cubicBezTo>
                  <a:cubicBezTo>
                    <a:pt x="910505" y="1062128"/>
                    <a:pt x="908286" y="1062682"/>
                    <a:pt x="906621" y="1062128"/>
                  </a:cubicBezTo>
                  <a:cubicBezTo>
                    <a:pt x="845590" y="1052141"/>
                    <a:pt x="795656" y="1068231"/>
                    <a:pt x="757373" y="1120384"/>
                  </a:cubicBezTo>
                  <a:cubicBezTo>
                    <a:pt x="741283" y="1142023"/>
                    <a:pt x="712432" y="1137584"/>
                    <a:pt x="689684" y="1131481"/>
                  </a:cubicBezTo>
                  <a:cubicBezTo>
                    <a:pt x="613672" y="1111507"/>
                    <a:pt x="554306" y="1066011"/>
                    <a:pt x="508810" y="1002761"/>
                  </a:cubicBezTo>
                  <a:cubicBezTo>
                    <a:pt x="484398" y="968362"/>
                    <a:pt x="487172" y="945058"/>
                    <a:pt x="517687" y="917317"/>
                  </a:cubicBezTo>
                  <a:cubicBezTo>
                    <a:pt x="547648" y="889576"/>
                    <a:pt x="565402" y="860170"/>
                    <a:pt x="553196" y="817448"/>
                  </a:cubicBezTo>
                  <a:cubicBezTo>
                    <a:pt x="547093" y="795810"/>
                    <a:pt x="560409" y="780275"/>
                    <a:pt x="577608" y="769178"/>
                  </a:cubicBezTo>
                  <a:cubicBezTo>
                    <a:pt x="596473" y="756417"/>
                    <a:pt x="618111" y="753089"/>
                    <a:pt x="640304" y="756972"/>
                  </a:cubicBezTo>
                  <a:cubicBezTo>
                    <a:pt x="641413" y="757527"/>
                    <a:pt x="641413" y="763630"/>
                    <a:pt x="641968" y="767514"/>
                  </a:cubicBezTo>
                  <a:cubicBezTo>
                    <a:pt x="611453" y="784714"/>
                    <a:pt x="603131" y="799694"/>
                    <a:pt x="611453" y="832429"/>
                  </a:cubicBezTo>
                  <a:cubicBezTo>
                    <a:pt x="620330" y="866273"/>
                    <a:pt x="611453" y="891240"/>
                    <a:pt x="582602" y="911214"/>
                  </a:cubicBezTo>
                  <a:cubicBezTo>
                    <a:pt x="553196" y="931742"/>
                    <a:pt x="553196" y="947833"/>
                    <a:pt x="583712" y="966142"/>
                  </a:cubicBezTo>
                  <a:cubicBezTo>
                    <a:pt x="607014" y="979458"/>
                    <a:pt x="626988" y="994439"/>
                    <a:pt x="642523" y="1017741"/>
                  </a:cubicBezTo>
                  <a:cubicBezTo>
                    <a:pt x="666936" y="1053250"/>
                    <a:pt x="719090" y="1056025"/>
                    <a:pt x="745167" y="1021070"/>
                  </a:cubicBezTo>
                  <a:cubicBezTo>
                    <a:pt x="770689" y="987226"/>
                    <a:pt x="797321" y="974465"/>
                    <a:pt x="837823" y="994994"/>
                  </a:cubicBezTo>
                  <a:cubicBezTo>
                    <a:pt x="816740" y="974465"/>
                    <a:pt x="792327" y="960039"/>
                    <a:pt x="780676" y="933407"/>
                  </a:cubicBezTo>
                  <a:cubicBezTo>
                    <a:pt x="764586" y="896234"/>
                    <a:pt x="770689" y="876260"/>
                    <a:pt x="807308" y="857396"/>
                  </a:cubicBezTo>
                  <a:cubicBezTo>
                    <a:pt x="817294" y="852402"/>
                    <a:pt x="827281" y="847409"/>
                    <a:pt x="837268" y="842415"/>
                  </a:cubicBezTo>
                  <a:cubicBezTo>
                    <a:pt x="857797" y="831319"/>
                    <a:pt x="864455" y="816894"/>
                    <a:pt x="850584" y="795255"/>
                  </a:cubicBezTo>
                  <a:cubicBezTo>
                    <a:pt x="838933" y="776391"/>
                    <a:pt x="840042" y="775836"/>
                    <a:pt x="851694" y="738108"/>
                  </a:cubicBezTo>
                  <a:cubicBezTo>
                    <a:pt x="838378" y="728676"/>
                    <a:pt x="833939" y="759746"/>
                    <a:pt x="820068" y="744766"/>
                  </a:cubicBezTo>
                  <a:cubicBezTo>
                    <a:pt x="836713" y="734779"/>
                    <a:pt x="846145" y="717025"/>
                    <a:pt x="859461" y="703154"/>
                  </a:cubicBezTo>
                  <a:cubicBezTo>
                    <a:pt x="884705" y="676245"/>
                    <a:pt x="907037" y="666397"/>
                    <a:pt x="927843" y="670142"/>
                  </a:cubicBezTo>
                  <a:close/>
                  <a:moveTo>
                    <a:pt x="504371" y="667646"/>
                  </a:moveTo>
                  <a:cubicBezTo>
                    <a:pt x="496049" y="697052"/>
                    <a:pt x="484952" y="715916"/>
                    <a:pt x="453327" y="713697"/>
                  </a:cubicBezTo>
                  <a:cubicBezTo>
                    <a:pt x="471636" y="702045"/>
                    <a:pt x="484397" y="683736"/>
                    <a:pt x="504371" y="667646"/>
                  </a:cubicBezTo>
                  <a:close/>
                  <a:moveTo>
                    <a:pt x="1656277" y="590533"/>
                  </a:moveTo>
                  <a:cubicBezTo>
                    <a:pt x="1663681" y="592224"/>
                    <a:pt x="1672419" y="595795"/>
                    <a:pt x="1682822" y="601066"/>
                  </a:cubicBezTo>
                  <a:cubicBezTo>
                    <a:pt x="1710563" y="615492"/>
                    <a:pt x="1736085" y="630472"/>
                    <a:pt x="1734975" y="668200"/>
                  </a:cubicBezTo>
                  <a:cubicBezTo>
                    <a:pt x="1734421" y="684845"/>
                    <a:pt x="1742743" y="699825"/>
                    <a:pt x="1756059" y="711477"/>
                  </a:cubicBezTo>
                  <a:cubicBezTo>
                    <a:pt x="1762717" y="717580"/>
                    <a:pt x="1764936" y="725347"/>
                    <a:pt x="1764936" y="734779"/>
                  </a:cubicBezTo>
                  <a:cubicBezTo>
                    <a:pt x="1762162" y="766959"/>
                    <a:pt x="1740524" y="787488"/>
                    <a:pt x="1716666" y="805242"/>
                  </a:cubicBezTo>
                  <a:cubicBezTo>
                    <a:pt x="1695028" y="820777"/>
                    <a:pt x="1672280" y="835203"/>
                    <a:pt x="1650087" y="849628"/>
                  </a:cubicBezTo>
                  <a:cubicBezTo>
                    <a:pt x="1633997" y="860170"/>
                    <a:pt x="1617352" y="871821"/>
                    <a:pt x="1611249" y="888466"/>
                  </a:cubicBezTo>
                  <a:cubicBezTo>
                    <a:pt x="1589611" y="946168"/>
                    <a:pt x="1542451" y="954490"/>
                    <a:pt x="1490852" y="955600"/>
                  </a:cubicBezTo>
                  <a:cubicBezTo>
                    <a:pt x="1471988" y="955600"/>
                    <a:pt x="1453679" y="956155"/>
                    <a:pt x="1435924" y="961703"/>
                  </a:cubicBezTo>
                  <a:cubicBezTo>
                    <a:pt x="1429821" y="963368"/>
                    <a:pt x="1420944" y="964477"/>
                    <a:pt x="1418170" y="968916"/>
                  </a:cubicBezTo>
                  <a:cubicBezTo>
                    <a:pt x="1393757" y="1009973"/>
                    <a:pt x="1339939" y="1024953"/>
                    <a:pt x="1323849" y="1072669"/>
                  </a:cubicBezTo>
                  <a:cubicBezTo>
                    <a:pt x="1316637" y="1092642"/>
                    <a:pt x="1302766" y="1092087"/>
                    <a:pt x="1288895" y="1085984"/>
                  </a:cubicBezTo>
                  <a:cubicBezTo>
                    <a:pt x="1273360" y="1079326"/>
                    <a:pt x="1275579" y="1066011"/>
                    <a:pt x="1282792" y="1053250"/>
                  </a:cubicBezTo>
                  <a:cubicBezTo>
                    <a:pt x="1295553" y="1032166"/>
                    <a:pt x="1308869" y="1010528"/>
                    <a:pt x="1320520" y="988890"/>
                  </a:cubicBezTo>
                  <a:cubicBezTo>
                    <a:pt x="1333281" y="964477"/>
                    <a:pt x="1328288" y="955600"/>
                    <a:pt x="1300547" y="955600"/>
                  </a:cubicBezTo>
                  <a:cubicBezTo>
                    <a:pt x="1294998" y="955600"/>
                    <a:pt x="1289450" y="956155"/>
                    <a:pt x="1283902" y="955600"/>
                  </a:cubicBezTo>
                  <a:cubicBezTo>
                    <a:pt x="1271696" y="954490"/>
                    <a:pt x="1256161" y="960594"/>
                    <a:pt x="1250057" y="944504"/>
                  </a:cubicBezTo>
                  <a:cubicBezTo>
                    <a:pt x="1244509" y="929523"/>
                    <a:pt x="1249503" y="915098"/>
                    <a:pt x="1259490" y="902892"/>
                  </a:cubicBezTo>
                  <a:cubicBezTo>
                    <a:pt x="1282237" y="874596"/>
                    <a:pt x="1312198" y="856841"/>
                    <a:pt x="1345488" y="844635"/>
                  </a:cubicBezTo>
                  <a:cubicBezTo>
                    <a:pt x="1410402" y="821332"/>
                    <a:pt x="1471433" y="794146"/>
                    <a:pt x="1513045" y="734225"/>
                  </a:cubicBezTo>
                  <a:cubicBezTo>
                    <a:pt x="1525251" y="716470"/>
                    <a:pt x="1547444" y="706483"/>
                    <a:pt x="1566863" y="696496"/>
                  </a:cubicBezTo>
                  <a:cubicBezTo>
                    <a:pt x="1594604" y="682071"/>
                    <a:pt x="1610139" y="661542"/>
                    <a:pt x="1616797" y="631027"/>
                  </a:cubicBezTo>
                  <a:cubicBezTo>
                    <a:pt x="1623872" y="597321"/>
                    <a:pt x="1634067" y="585462"/>
                    <a:pt x="1656277" y="590533"/>
                  </a:cubicBezTo>
                  <a:close/>
                  <a:moveTo>
                    <a:pt x="986681" y="453439"/>
                  </a:moveTo>
                  <a:cubicBezTo>
                    <a:pt x="992411" y="453309"/>
                    <a:pt x="998445" y="454453"/>
                    <a:pt x="1004825" y="457366"/>
                  </a:cubicBezTo>
                  <a:cubicBezTo>
                    <a:pt x="1028682" y="467908"/>
                    <a:pt x="1053094" y="476230"/>
                    <a:pt x="1078062" y="481778"/>
                  </a:cubicBezTo>
                  <a:cubicBezTo>
                    <a:pt x="1104693" y="487881"/>
                    <a:pt x="1130770" y="484552"/>
                    <a:pt x="1151299" y="466798"/>
                  </a:cubicBezTo>
                  <a:cubicBezTo>
                    <a:pt x="1165725" y="455147"/>
                    <a:pt x="1176822" y="455702"/>
                    <a:pt x="1191247" y="464024"/>
                  </a:cubicBezTo>
                  <a:cubicBezTo>
                    <a:pt x="1221208" y="481224"/>
                    <a:pt x="1239517" y="515068"/>
                    <a:pt x="1276135" y="523390"/>
                  </a:cubicBezTo>
                  <a:cubicBezTo>
                    <a:pt x="1284458" y="525055"/>
                    <a:pt x="1281684" y="535596"/>
                    <a:pt x="1281684" y="542809"/>
                  </a:cubicBezTo>
                  <a:cubicBezTo>
                    <a:pt x="1282239" y="563893"/>
                    <a:pt x="1285013" y="591634"/>
                    <a:pt x="1306096" y="592189"/>
                  </a:cubicBezTo>
                  <a:cubicBezTo>
                    <a:pt x="1329954" y="592744"/>
                    <a:pt x="1327179" y="562783"/>
                    <a:pt x="1330508" y="544474"/>
                  </a:cubicBezTo>
                  <a:cubicBezTo>
                    <a:pt x="1331618" y="539480"/>
                    <a:pt x="1330508" y="533932"/>
                    <a:pt x="1330508" y="528384"/>
                  </a:cubicBezTo>
                  <a:cubicBezTo>
                    <a:pt x="1332173" y="526164"/>
                    <a:pt x="1334392" y="523945"/>
                    <a:pt x="1336057" y="521726"/>
                  </a:cubicBezTo>
                  <a:cubicBezTo>
                    <a:pt x="1371011" y="585531"/>
                    <a:pt x="1421500" y="575544"/>
                    <a:pt x="1474208" y="558344"/>
                  </a:cubicBezTo>
                  <a:cubicBezTo>
                    <a:pt x="1481421" y="556125"/>
                    <a:pt x="1489189" y="557235"/>
                    <a:pt x="1496401" y="556680"/>
                  </a:cubicBezTo>
                  <a:cubicBezTo>
                    <a:pt x="1508608" y="556125"/>
                    <a:pt x="1521923" y="556125"/>
                    <a:pt x="1527472" y="569441"/>
                  </a:cubicBezTo>
                  <a:cubicBezTo>
                    <a:pt x="1533575" y="583312"/>
                    <a:pt x="1518594" y="587750"/>
                    <a:pt x="1511937" y="595518"/>
                  </a:cubicBezTo>
                  <a:cubicBezTo>
                    <a:pt x="1503059" y="606059"/>
                    <a:pt x="1491408" y="613827"/>
                    <a:pt x="1484750" y="626588"/>
                  </a:cubicBezTo>
                  <a:cubicBezTo>
                    <a:pt x="1475873" y="642678"/>
                    <a:pt x="1471434" y="655439"/>
                    <a:pt x="1492518" y="667090"/>
                  </a:cubicBezTo>
                  <a:cubicBezTo>
                    <a:pt x="1510272" y="677078"/>
                    <a:pt x="1505279" y="693723"/>
                    <a:pt x="1496401" y="708148"/>
                  </a:cubicBezTo>
                  <a:cubicBezTo>
                    <a:pt x="1462557" y="764186"/>
                    <a:pt x="1380443" y="798585"/>
                    <a:pt x="1313309" y="791372"/>
                  </a:cubicBezTo>
                  <a:cubicBezTo>
                    <a:pt x="1267813" y="786379"/>
                    <a:pt x="1221208" y="789708"/>
                    <a:pt x="1175157" y="789708"/>
                  </a:cubicBezTo>
                  <a:cubicBezTo>
                    <a:pt x="1104138" y="789708"/>
                    <a:pt x="1049211" y="760857"/>
                    <a:pt x="1013147" y="698161"/>
                  </a:cubicBezTo>
                  <a:cubicBezTo>
                    <a:pt x="1002605" y="680407"/>
                    <a:pt x="993173" y="662097"/>
                    <a:pt x="979857" y="647117"/>
                  </a:cubicBezTo>
                  <a:cubicBezTo>
                    <a:pt x="962103" y="626588"/>
                    <a:pt x="947677" y="607724"/>
                    <a:pt x="966542" y="580537"/>
                  </a:cubicBezTo>
                  <a:cubicBezTo>
                    <a:pt x="972090" y="572770"/>
                    <a:pt x="968761" y="564447"/>
                    <a:pt x="965432" y="556680"/>
                  </a:cubicBezTo>
                  <a:cubicBezTo>
                    <a:pt x="959329" y="543364"/>
                    <a:pt x="953226" y="530048"/>
                    <a:pt x="948232" y="516178"/>
                  </a:cubicBezTo>
                  <a:cubicBezTo>
                    <a:pt x="943794" y="502862"/>
                    <a:pt x="929368" y="486217"/>
                    <a:pt x="942129" y="475675"/>
                  </a:cubicBezTo>
                  <a:cubicBezTo>
                    <a:pt x="955029" y="465688"/>
                    <a:pt x="969489" y="453829"/>
                    <a:pt x="986681" y="453439"/>
                  </a:cubicBezTo>
                  <a:close/>
                  <a:moveTo>
                    <a:pt x="718951" y="452719"/>
                  </a:moveTo>
                  <a:cubicBezTo>
                    <a:pt x="722419" y="452095"/>
                    <a:pt x="725748" y="452927"/>
                    <a:pt x="728522" y="457366"/>
                  </a:cubicBezTo>
                  <a:cubicBezTo>
                    <a:pt x="733515" y="464579"/>
                    <a:pt x="727412" y="471791"/>
                    <a:pt x="723528" y="477340"/>
                  </a:cubicBezTo>
                  <a:cubicBezTo>
                    <a:pt x="709103" y="498423"/>
                    <a:pt x="688019" y="514513"/>
                    <a:pt x="664162" y="520061"/>
                  </a:cubicBezTo>
                  <a:cubicBezTo>
                    <a:pt x="588706" y="537261"/>
                    <a:pt x="541545" y="587195"/>
                    <a:pt x="503262" y="649336"/>
                  </a:cubicBezTo>
                  <a:cubicBezTo>
                    <a:pt x="483289" y="682071"/>
                    <a:pt x="453328" y="701489"/>
                    <a:pt x="416154" y="712586"/>
                  </a:cubicBezTo>
                  <a:cubicBezTo>
                    <a:pt x="383974" y="722018"/>
                    <a:pt x="352349" y="733115"/>
                    <a:pt x="325717" y="759192"/>
                  </a:cubicBezTo>
                  <a:cubicBezTo>
                    <a:pt x="297976" y="785824"/>
                    <a:pt x="295202" y="819114"/>
                    <a:pt x="295757" y="852958"/>
                  </a:cubicBezTo>
                  <a:cubicBezTo>
                    <a:pt x="295757" y="866274"/>
                    <a:pt x="297976" y="880144"/>
                    <a:pt x="297976" y="894015"/>
                  </a:cubicBezTo>
                  <a:cubicBezTo>
                    <a:pt x="297976" y="901228"/>
                    <a:pt x="303524" y="912879"/>
                    <a:pt x="291873" y="914544"/>
                  </a:cubicBezTo>
                  <a:cubicBezTo>
                    <a:pt x="282996" y="915653"/>
                    <a:pt x="275783" y="907886"/>
                    <a:pt x="270235" y="899563"/>
                  </a:cubicBezTo>
                  <a:cubicBezTo>
                    <a:pt x="260248" y="886248"/>
                    <a:pt x="272454" y="867938"/>
                    <a:pt x="259138" y="855732"/>
                  </a:cubicBezTo>
                  <a:cubicBezTo>
                    <a:pt x="259693" y="854068"/>
                    <a:pt x="259693" y="851848"/>
                    <a:pt x="260248" y="850184"/>
                  </a:cubicBezTo>
                  <a:cubicBezTo>
                    <a:pt x="270235" y="826326"/>
                    <a:pt x="271899" y="800250"/>
                    <a:pt x="277447" y="775282"/>
                  </a:cubicBezTo>
                  <a:cubicBezTo>
                    <a:pt x="278557" y="772508"/>
                    <a:pt x="279112" y="769734"/>
                    <a:pt x="279667" y="766960"/>
                  </a:cubicBezTo>
                  <a:cubicBezTo>
                    <a:pt x="278002" y="769734"/>
                    <a:pt x="275783" y="771953"/>
                    <a:pt x="271899" y="773618"/>
                  </a:cubicBezTo>
                  <a:cubicBezTo>
                    <a:pt x="271899" y="762521"/>
                    <a:pt x="271344" y="751425"/>
                    <a:pt x="271344" y="740327"/>
                  </a:cubicBezTo>
                  <a:cubicBezTo>
                    <a:pt x="271899" y="702044"/>
                    <a:pt x="283550" y="688174"/>
                    <a:pt x="320169" y="677632"/>
                  </a:cubicBezTo>
                  <a:cubicBezTo>
                    <a:pt x="357897" y="667090"/>
                    <a:pt x="397290" y="669864"/>
                    <a:pt x="435019" y="662652"/>
                  </a:cubicBezTo>
                  <a:cubicBezTo>
                    <a:pt x="482179" y="653774"/>
                    <a:pt x="512140" y="629917"/>
                    <a:pt x="522127" y="579983"/>
                  </a:cubicBezTo>
                  <a:cubicBezTo>
                    <a:pt x="534888" y="518397"/>
                    <a:pt x="552642" y="504526"/>
                    <a:pt x="614228" y="495649"/>
                  </a:cubicBezTo>
                  <a:cubicBezTo>
                    <a:pt x="635311" y="492875"/>
                    <a:pt x="654175" y="481778"/>
                    <a:pt x="673039" y="472901"/>
                  </a:cubicBezTo>
                  <a:cubicBezTo>
                    <a:pt x="684691" y="466798"/>
                    <a:pt x="696342" y="461805"/>
                    <a:pt x="708548" y="456811"/>
                  </a:cubicBezTo>
                  <a:cubicBezTo>
                    <a:pt x="711877" y="455424"/>
                    <a:pt x="715483" y="453343"/>
                    <a:pt x="718951" y="452719"/>
                  </a:cubicBezTo>
                  <a:close/>
                  <a:moveTo>
                    <a:pt x="148077" y="342058"/>
                  </a:moveTo>
                  <a:cubicBezTo>
                    <a:pt x="153131" y="341373"/>
                    <a:pt x="158437" y="341824"/>
                    <a:pt x="163708" y="343627"/>
                  </a:cubicBezTo>
                  <a:cubicBezTo>
                    <a:pt x="204765" y="358053"/>
                    <a:pt x="245267" y="360272"/>
                    <a:pt x="287989" y="346956"/>
                  </a:cubicBezTo>
                  <a:cubicBezTo>
                    <a:pt x="320723" y="336414"/>
                    <a:pt x="371213" y="370814"/>
                    <a:pt x="382309" y="409651"/>
                  </a:cubicBezTo>
                  <a:cubicBezTo>
                    <a:pt x="387303" y="427406"/>
                    <a:pt x="396735" y="437393"/>
                    <a:pt x="412825" y="433509"/>
                  </a:cubicBezTo>
                  <a:cubicBezTo>
                    <a:pt x="456656" y="422967"/>
                    <a:pt x="477184" y="449599"/>
                    <a:pt x="496048" y="481779"/>
                  </a:cubicBezTo>
                  <a:cubicBezTo>
                    <a:pt x="506035" y="499533"/>
                    <a:pt x="517687" y="515623"/>
                    <a:pt x="521570" y="532823"/>
                  </a:cubicBezTo>
                  <a:cubicBezTo>
                    <a:pt x="522125" y="606615"/>
                    <a:pt x="481068" y="649891"/>
                    <a:pt x="410605" y="655994"/>
                  </a:cubicBezTo>
                  <a:cubicBezTo>
                    <a:pt x="362335" y="659878"/>
                    <a:pt x="311846" y="654330"/>
                    <a:pt x="271899" y="690948"/>
                  </a:cubicBezTo>
                  <a:cubicBezTo>
                    <a:pt x="266905" y="695942"/>
                    <a:pt x="261357" y="693168"/>
                    <a:pt x="257473" y="688729"/>
                  </a:cubicBezTo>
                  <a:cubicBezTo>
                    <a:pt x="230842" y="657659"/>
                    <a:pt x="193113" y="652110"/>
                    <a:pt x="155940" y="645452"/>
                  </a:cubicBezTo>
                  <a:cubicBezTo>
                    <a:pt x="129863" y="641014"/>
                    <a:pt x="118212" y="628808"/>
                    <a:pt x="115438" y="599957"/>
                  </a:cubicBezTo>
                  <a:cubicBezTo>
                    <a:pt x="110999" y="548358"/>
                    <a:pt x="78264" y="514514"/>
                    <a:pt x="32214" y="495095"/>
                  </a:cubicBezTo>
                  <a:cubicBezTo>
                    <a:pt x="-5514" y="480114"/>
                    <a:pt x="-8288" y="471237"/>
                    <a:pt x="14459" y="438502"/>
                  </a:cubicBezTo>
                  <a:cubicBezTo>
                    <a:pt x="28885" y="416864"/>
                    <a:pt x="43310" y="405213"/>
                    <a:pt x="72161" y="410206"/>
                  </a:cubicBezTo>
                  <a:cubicBezTo>
                    <a:pt x="102677" y="415755"/>
                    <a:pt x="111554" y="404658"/>
                    <a:pt x="117102" y="373033"/>
                  </a:cubicBezTo>
                  <a:cubicBezTo>
                    <a:pt x="120015" y="356388"/>
                    <a:pt x="132915" y="344112"/>
                    <a:pt x="148077" y="342058"/>
                  </a:cubicBezTo>
                  <a:close/>
                  <a:moveTo>
                    <a:pt x="762722" y="209186"/>
                  </a:moveTo>
                  <a:cubicBezTo>
                    <a:pt x="773567" y="208458"/>
                    <a:pt x="783450" y="209775"/>
                    <a:pt x="790663" y="213798"/>
                  </a:cubicBezTo>
                  <a:cubicBezTo>
                    <a:pt x="836713" y="239320"/>
                    <a:pt x="887757" y="240984"/>
                    <a:pt x="936027" y="254855"/>
                  </a:cubicBezTo>
                  <a:cubicBezTo>
                    <a:pt x="954891" y="260403"/>
                    <a:pt x="972646" y="267616"/>
                    <a:pt x="985961" y="287590"/>
                  </a:cubicBezTo>
                  <a:cubicBezTo>
                    <a:pt x="993174" y="275938"/>
                    <a:pt x="999832" y="265397"/>
                    <a:pt x="1007045" y="255410"/>
                  </a:cubicBezTo>
                  <a:cubicBezTo>
                    <a:pt x="1023690" y="233217"/>
                    <a:pt x="1039779" y="232662"/>
                    <a:pt x="1059198" y="252636"/>
                  </a:cubicBezTo>
                  <a:cubicBezTo>
                    <a:pt x="1110797" y="307009"/>
                    <a:pt x="1093043" y="398555"/>
                    <a:pt x="1023135" y="422967"/>
                  </a:cubicBezTo>
                  <a:cubicBezTo>
                    <a:pt x="953227" y="447381"/>
                    <a:pt x="894415" y="489547"/>
                    <a:pt x="835604" y="532269"/>
                  </a:cubicBezTo>
                  <a:cubicBezTo>
                    <a:pt x="807862" y="552243"/>
                    <a:pt x="779011" y="557791"/>
                    <a:pt x="748496" y="538927"/>
                  </a:cubicBezTo>
                  <a:cubicBezTo>
                    <a:pt x="797321" y="530050"/>
                    <a:pt x="827281" y="486773"/>
                    <a:pt x="872777" y="471238"/>
                  </a:cubicBezTo>
                  <a:cubicBezTo>
                    <a:pt x="888312" y="466245"/>
                    <a:pt x="887202" y="455703"/>
                    <a:pt x="873332" y="447935"/>
                  </a:cubicBezTo>
                  <a:lnTo>
                    <a:pt x="856740" y="439178"/>
                  </a:lnTo>
                  <a:lnTo>
                    <a:pt x="856687" y="439058"/>
                  </a:lnTo>
                  <a:cubicBezTo>
                    <a:pt x="850584" y="433510"/>
                    <a:pt x="842261" y="430736"/>
                    <a:pt x="833384" y="426852"/>
                  </a:cubicBezTo>
                  <a:lnTo>
                    <a:pt x="856740" y="439178"/>
                  </a:lnTo>
                  <a:lnTo>
                    <a:pt x="863899" y="455287"/>
                  </a:lnTo>
                  <a:cubicBezTo>
                    <a:pt x="862928" y="460419"/>
                    <a:pt x="858629" y="464580"/>
                    <a:pt x="851139" y="465690"/>
                  </a:cubicBezTo>
                  <a:cubicBezTo>
                    <a:pt x="821178" y="470683"/>
                    <a:pt x="798985" y="488438"/>
                    <a:pt x="775128" y="503973"/>
                  </a:cubicBezTo>
                  <a:cubicBezTo>
                    <a:pt x="770689" y="506747"/>
                    <a:pt x="765141" y="512850"/>
                    <a:pt x="760702" y="511186"/>
                  </a:cubicBezTo>
                  <a:cubicBezTo>
                    <a:pt x="743502" y="506192"/>
                    <a:pt x="739064" y="519508"/>
                    <a:pt x="731851" y="528940"/>
                  </a:cubicBezTo>
                  <a:cubicBezTo>
                    <a:pt x="711876" y="521727"/>
                    <a:pt x="697451" y="513960"/>
                    <a:pt x="723528" y="494541"/>
                  </a:cubicBezTo>
                  <a:cubicBezTo>
                    <a:pt x="729632" y="490102"/>
                    <a:pt x="733516" y="481780"/>
                    <a:pt x="736290" y="474012"/>
                  </a:cubicBezTo>
                  <a:cubicBezTo>
                    <a:pt x="739619" y="464580"/>
                    <a:pt x="741283" y="453484"/>
                    <a:pt x="733516" y="445161"/>
                  </a:cubicBezTo>
                  <a:cubicBezTo>
                    <a:pt x="725192" y="436284"/>
                    <a:pt x="715205" y="440723"/>
                    <a:pt x="707993" y="445161"/>
                  </a:cubicBezTo>
                  <a:cubicBezTo>
                    <a:pt x="686354" y="457367"/>
                    <a:pt x="675813" y="452929"/>
                    <a:pt x="669710" y="427407"/>
                  </a:cubicBezTo>
                  <a:cubicBezTo>
                    <a:pt x="660832" y="393561"/>
                    <a:pt x="635310" y="375807"/>
                    <a:pt x="600911" y="373033"/>
                  </a:cubicBezTo>
                  <a:cubicBezTo>
                    <a:pt x="583157" y="371923"/>
                    <a:pt x="566512" y="366930"/>
                    <a:pt x="551532" y="357498"/>
                  </a:cubicBezTo>
                  <a:cubicBezTo>
                    <a:pt x="532113" y="345846"/>
                    <a:pt x="512139" y="331421"/>
                    <a:pt x="517687" y="304234"/>
                  </a:cubicBezTo>
                  <a:cubicBezTo>
                    <a:pt x="523790" y="277603"/>
                    <a:pt x="547093" y="268171"/>
                    <a:pt x="572615" y="265952"/>
                  </a:cubicBezTo>
                  <a:cubicBezTo>
                    <a:pt x="597027" y="263732"/>
                    <a:pt x="620330" y="269835"/>
                    <a:pt x="643633" y="274274"/>
                  </a:cubicBezTo>
                  <a:cubicBezTo>
                    <a:pt x="662497" y="278158"/>
                    <a:pt x="679696" y="284261"/>
                    <a:pt x="685245" y="253190"/>
                  </a:cubicBezTo>
                  <a:cubicBezTo>
                    <a:pt x="688990" y="231968"/>
                    <a:pt x="730186" y="211370"/>
                    <a:pt x="762722" y="209186"/>
                  </a:cubicBezTo>
                  <a:close/>
                  <a:moveTo>
                    <a:pt x="1092487" y="1161"/>
                  </a:moveTo>
                  <a:cubicBezTo>
                    <a:pt x="1102612" y="3658"/>
                    <a:pt x="1111906" y="10177"/>
                    <a:pt x="1119118" y="20719"/>
                  </a:cubicBezTo>
                  <a:cubicBezTo>
                    <a:pt x="1136873" y="46241"/>
                    <a:pt x="1149634" y="75647"/>
                    <a:pt x="1174601" y="96175"/>
                  </a:cubicBezTo>
                  <a:cubicBezTo>
                    <a:pt x="1180149" y="100614"/>
                    <a:pt x="1185142" y="106162"/>
                    <a:pt x="1191245" y="110601"/>
                  </a:cubicBezTo>
                  <a:cubicBezTo>
                    <a:pt x="1230638" y="138342"/>
                    <a:pt x="1251721" y="175515"/>
                    <a:pt x="1247838" y="223785"/>
                  </a:cubicBezTo>
                  <a:cubicBezTo>
                    <a:pt x="1243954" y="278713"/>
                    <a:pt x="1268366" y="321435"/>
                    <a:pt x="1301656" y="361382"/>
                  </a:cubicBezTo>
                  <a:cubicBezTo>
                    <a:pt x="1318855" y="381911"/>
                    <a:pt x="1329397" y="403549"/>
                    <a:pt x="1320520" y="431845"/>
                  </a:cubicBezTo>
                  <a:cubicBezTo>
                    <a:pt x="1312198" y="459031"/>
                    <a:pt x="1312752" y="486218"/>
                    <a:pt x="1319410" y="513959"/>
                  </a:cubicBezTo>
                  <a:cubicBezTo>
                    <a:pt x="1322184" y="525611"/>
                    <a:pt x="1320520" y="537817"/>
                    <a:pt x="1319965" y="550023"/>
                  </a:cubicBezTo>
                  <a:cubicBezTo>
                    <a:pt x="1319410" y="561674"/>
                    <a:pt x="1318855" y="579429"/>
                    <a:pt x="1306094" y="578874"/>
                  </a:cubicBezTo>
                  <a:cubicBezTo>
                    <a:pt x="1294443" y="578319"/>
                    <a:pt x="1293333" y="561119"/>
                    <a:pt x="1292779" y="548913"/>
                  </a:cubicBezTo>
                  <a:cubicBezTo>
                    <a:pt x="1292779" y="538926"/>
                    <a:pt x="1292779" y="528385"/>
                    <a:pt x="1292779" y="515069"/>
                  </a:cubicBezTo>
                  <a:cubicBezTo>
                    <a:pt x="1298882" y="481779"/>
                    <a:pt x="1283901" y="451264"/>
                    <a:pt x="1264482" y="422413"/>
                  </a:cubicBezTo>
                  <a:cubicBezTo>
                    <a:pt x="1241735" y="389123"/>
                    <a:pt x="1237851" y="352505"/>
                    <a:pt x="1245064" y="314222"/>
                  </a:cubicBezTo>
                  <a:cubicBezTo>
                    <a:pt x="1246173" y="305899"/>
                    <a:pt x="1248947" y="298687"/>
                    <a:pt x="1240625" y="292029"/>
                  </a:cubicBezTo>
                  <a:cubicBezTo>
                    <a:pt x="1215658" y="272610"/>
                    <a:pt x="1207335" y="244869"/>
                    <a:pt x="1203452" y="214908"/>
                  </a:cubicBezTo>
                  <a:cubicBezTo>
                    <a:pt x="1200123" y="189386"/>
                    <a:pt x="1185142" y="171077"/>
                    <a:pt x="1165169" y="156651"/>
                  </a:cubicBezTo>
                  <a:cubicBezTo>
                    <a:pt x="1132989" y="133903"/>
                    <a:pt x="1100254" y="111710"/>
                    <a:pt x="1068074" y="88408"/>
                  </a:cubicBezTo>
                  <a:cubicBezTo>
                    <a:pt x="1055313" y="78976"/>
                    <a:pt x="1043107" y="68434"/>
                    <a:pt x="1038668" y="51789"/>
                  </a:cubicBezTo>
                  <a:cubicBezTo>
                    <a:pt x="1033675" y="30706"/>
                    <a:pt x="1042552" y="15725"/>
                    <a:pt x="1060861" y="5739"/>
                  </a:cubicBezTo>
                  <a:cubicBezTo>
                    <a:pt x="1071403" y="190"/>
                    <a:pt x="1082361" y="-1335"/>
                    <a:pt x="1092487" y="1161"/>
                  </a:cubicBezTo>
                  <a:close/>
                </a:path>
              </a:pathLst>
            </a:custGeom>
            <a:solidFill>
              <a:srgbClr val="DB1919"/>
            </a:solidFill>
            <a:ln w="5542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664" name="Freeform: Shape 1663">
              <a:extLst>
                <a:ext uri="{FF2B5EF4-FFF2-40B4-BE49-F238E27FC236}">
                  <a16:creationId xmlns:a16="http://schemas.microsoft.com/office/drawing/2014/main" id="{138C54F4-E4FB-4F8B-BD4F-C65B3E9F1E8F}"/>
                </a:ext>
              </a:extLst>
            </p:cNvPr>
            <p:cNvSpPr/>
            <p:nvPr/>
          </p:nvSpPr>
          <p:spPr>
            <a:xfrm>
              <a:off x="2794037" y="2378250"/>
              <a:ext cx="1571467" cy="1328601"/>
            </a:xfrm>
            <a:custGeom>
              <a:avLst/>
              <a:gdLst>
                <a:gd name="connsiteX0" fmla="*/ 1032531 w 1571467"/>
                <a:gd name="connsiteY0" fmla="*/ 1132747 h 1328601"/>
                <a:gd name="connsiteX1" fmla="*/ 1071925 w 1571467"/>
                <a:gd name="connsiteY1" fmla="*/ 1220409 h 1328601"/>
                <a:gd name="connsiteX2" fmla="*/ 1134620 w 1571467"/>
                <a:gd name="connsiteY2" fmla="*/ 1271454 h 1328601"/>
                <a:gd name="connsiteX3" fmla="*/ 1195096 w 1571467"/>
                <a:gd name="connsiteY3" fmla="*/ 1265350 h 1328601"/>
                <a:gd name="connsiteX4" fmla="*/ 1231715 w 1571467"/>
                <a:gd name="connsiteY4" fmla="*/ 1301969 h 1328601"/>
                <a:gd name="connsiteX5" fmla="*/ 1231715 w 1571467"/>
                <a:gd name="connsiteY5" fmla="*/ 1328601 h 1328601"/>
                <a:gd name="connsiteX6" fmla="*/ 1125188 w 1571467"/>
                <a:gd name="connsiteY6" fmla="*/ 1303078 h 1328601"/>
                <a:gd name="connsiteX7" fmla="*/ 1063047 w 1571467"/>
                <a:gd name="connsiteY7" fmla="*/ 1289208 h 1328601"/>
                <a:gd name="connsiteX8" fmla="*/ 1054724 w 1571467"/>
                <a:gd name="connsiteY8" fmla="*/ 1283105 h 1328601"/>
                <a:gd name="connsiteX9" fmla="*/ 1028648 w 1571467"/>
                <a:gd name="connsiteY9" fmla="*/ 1254254 h 1328601"/>
                <a:gd name="connsiteX10" fmla="*/ 976494 w 1571467"/>
                <a:gd name="connsiteY10" fmla="*/ 1143844 h 1328601"/>
                <a:gd name="connsiteX11" fmla="*/ 1032531 w 1571467"/>
                <a:gd name="connsiteY11" fmla="*/ 1132747 h 1328601"/>
                <a:gd name="connsiteX12" fmla="*/ 660244 w 1571467"/>
                <a:gd name="connsiteY12" fmla="*/ 1043975 h 1328601"/>
                <a:gd name="connsiteX13" fmla="*/ 670786 w 1571467"/>
                <a:gd name="connsiteY13" fmla="*/ 1110554 h 1328601"/>
                <a:gd name="connsiteX14" fmla="*/ 659134 w 1571467"/>
                <a:gd name="connsiteY14" fmla="*/ 1195443 h 1328601"/>
                <a:gd name="connsiteX15" fmla="*/ 573136 w 1571467"/>
                <a:gd name="connsiteY15" fmla="*/ 1265906 h 1328601"/>
                <a:gd name="connsiteX16" fmla="*/ 494350 w 1571467"/>
                <a:gd name="connsiteY16" fmla="*/ 1276448 h 1328601"/>
                <a:gd name="connsiteX17" fmla="*/ 478815 w 1571467"/>
                <a:gd name="connsiteY17" fmla="*/ 1254255 h 1328601"/>
                <a:gd name="connsiteX18" fmla="*/ 449409 w 1571467"/>
                <a:gd name="connsiteY18" fmla="*/ 1207095 h 1328601"/>
                <a:gd name="connsiteX19" fmla="*/ 441087 w 1571467"/>
                <a:gd name="connsiteY19" fmla="*/ 1174360 h 1328601"/>
                <a:gd name="connsiteX20" fmla="*/ 494350 w 1571467"/>
                <a:gd name="connsiteY20" fmla="*/ 1144400 h 1328601"/>
                <a:gd name="connsiteX21" fmla="*/ 506001 w 1571467"/>
                <a:gd name="connsiteY21" fmla="*/ 1159380 h 1328601"/>
                <a:gd name="connsiteX22" fmla="*/ 552053 w 1571467"/>
                <a:gd name="connsiteY22" fmla="*/ 1193224 h 1328601"/>
                <a:gd name="connsiteX23" fmla="*/ 599213 w 1571467"/>
                <a:gd name="connsiteY23" fmla="*/ 1139961 h 1328601"/>
                <a:gd name="connsiteX24" fmla="*/ 556491 w 1571467"/>
                <a:gd name="connsiteY24" fmla="*/ 1106115 h 1328601"/>
                <a:gd name="connsiteX25" fmla="*/ 533744 w 1571467"/>
                <a:gd name="connsiteY25" fmla="*/ 1097238 h 1328601"/>
                <a:gd name="connsiteX26" fmla="*/ 545395 w 1571467"/>
                <a:gd name="connsiteY26" fmla="*/ 1058955 h 1328601"/>
                <a:gd name="connsiteX27" fmla="*/ 555937 w 1571467"/>
                <a:gd name="connsiteY27" fmla="*/ 1062839 h 1328601"/>
                <a:gd name="connsiteX28" fmla="*/ 650257 w 1571467"/>
                <a:gd name="connsiteY28" fmla="*/ 1053407 h 1328601"/>
                <a:gd name="connsiteX29" fmla="*/ 660244 w 1571467"/>
                <a:gd name="connsiteY29" fmla="*/ 1043975 h 1328601"/>
                <a:gd name="connsiteX30" fmla="*/ 956859 w 1571467"/>
                <a:gd name="connsiteY30" fmla="*/ 888182 h 1328601"/>
                <a:gd name="connsiteX31" fmla="*/ 1002572 w 1571467"/>
                <a:gd name="connsiteY31" fmla="*/ 891953 h 1328601"/>
                <a:gd name="connsiteX32" fmla="*/ 1106325 w 1571467"/>
                <a:gd name="connsiteY32" fmla="*/ 904714 h 1328601"/>
                <a:gd name="connsiteX33" fmla="*/ 1126853 w 1571467"/>
                <a:gd name="connsiteY33" fmla="*/ 949100 h 1328601"/>
                <a:gd name="connsiteX34" fmla="*/ 1094118 w 1571467"/>
                <a:gd name="connsiteY34" fmla="*/ 982390 h 1328601"/>
                <a:gd name="connsiteX35" fmla="*/ 990921 w 1571467"/>
                <a:gd name="connsiteY35" fmla="*/ 1041202 h 1328601"/>
                <a:gd name="connsiteX36" fmla="*/ 864420 w 1571467"/>
                <a:gd name="connsiteY36" fmla="*/ 1029550 h 1328601"/>
                <a:gd name="connsiteX37" fmla="*/ 799505 w 1571467"/>
                <a:gd name="connsiteY37" fmla="*/ 1018454 h 1328601"/>
                <a:gd name="connsiteX38" fmla="*/ 751235 w 1571467"/>
                <a:gd name="connsiteY38" fmla="*/ 1032325 h 1328601"/>
                <a:gd name="connsiteX39" fmla="*/ 838343 w 1571467"/>
                <a:gd name="connsiteY39" fmla="*/ 940222 h 1328601"/>
                <a:gd name="connsiteX40" fmla="*/ 956859 w 1571467"/>
                <a:gd name="connsiteY40" fmla="*/ 888182 h 1328601"/>
                <a:gd name="connsiteX41" fmla="*/ 1299402 w 1571467"/>
                <a:gd name="connsiteY41" fmla="*/ 772665 h 1328601"/>
                <a:gd name="connsiteX42" fmla="*/ 1309944 w 1571467"/>
                <a:gd name="connsiteY42" fmla="*/ 825373 h 1328601"/>
                <a:gd name="connsiteX43" fmla="*/ 1380963 w 1571467"/>
                <a:gd name="connsiteY43" fmla="*/ 894173 h 1328601"/>
                <a:gd name="connsiteX44" fmla="*/ 1450871 w 1571467"/>
                <a:gd name="connsiteY44" fmla="*/ 907489 h 1328601"/>
                <a:gd name="connsiteX45" fmla="*/ 1461413 w 1571467"/>
                <a:gd name="connsiteY45" fmla="*/ 921359 h 1328601"/>
                <a:gd name="connsiteX46" fmla="*/ 1397608 w 1571467"/>
                <a:gd name="connsiteY46" fmla="*/ 954094 h 1328601"/>
                <a:gd name="connsiteX47" fmla="*/ 1369311 w 1571467"/>
                <a:gd name="connsiteY47" fmla="*/ 947991 h 1328601"/>
                <a:gd name="connsiteX48" fmla="*/ 1349338 w 1571467"/>
                <a:gd name="connsiteY48" fmla="*/ 923024 h 1328601"/>
                <a:gd name="connsiteX49" fmla="*/ 1254461 w 1571467"/>
                <a:gd name="connsiteY49" fmla="*/ 795968 h 1328601"/>
                <a:gd name="connsiteX50" fmla="*/ 1249468 w 1571467"/>
                <a:gd name="connsiteY50" fmla="*/ 789310 h 1328601"/>
                <a:gd name="connsiteX51" fmla="*/ 1299402 w 1571467"/>
                <a:gd name="connsiteY51" fmla="*/ 772665 h 1328601"/>
                <a:gd name="connsiteX52" fmla="*/ 116271 w 1571467"/>
                <a:gd name="connsiteY52" fmla="*/ 622611 h 1328601"/>
                <a:gd name="connsiteX53" fmla="*/ 149803 w 1571467"/>
                <a:gd name="connsiteY53" fmla="*/ 627856 h 1328601"/>
                <a:gd name="connsiteX54" fmla="*/ 185312 w 1571467"/>
                <a:gd name="connsiteY54" fmla="*/ 665029 h 1328601"/>
                <a:gd name="connsiteX55" fmla="*/ 205841 w 1571467"/>
                <a:gd name="connsiteY55" fmla="*/ 655597 h 1328601"/>
                <a:gd name="connsiteX56" fmla="*/ 313477 w 1571467"/>
                <a:gd name="connsiteY56" fmla="*/ 738266 h 1328601"/>
                <a:gd name="connsiteX57" fmla="*/ 291839 w 1571467"/>
                <a:gd name="connsiteY57" fmla="*/ 871980 h 1328601"/>
                <a:gd name="connsiteX58" fmla="*/ 233027 w 1571467"/>
                <a:gd name="connsiteY58" fmla="*/ 832032 h 1328601"/>
                <a:gd name="connsiteX59" fmla="*/ 210279 w 1571467"/>
                <a:gd name="connsiteY59" fmla="*/ 800407 h 1328601"/>
                <a:gd name="connsiteX60" fmla="*/ 170332 w 1571467"/>
                <a:gd name="connsiteY60" fmla="*/ 737711 h 1328601"/>
                <a:gd name="connsiteX61" fmla="*/ 164784 w 1571467"/>
                <a:gd name="connsiteY61" fmla="*/ 737711 h 1328601"/>
                <a:gd name="connsiteX62" fmla="*/ 112630 w 1571467"/>
                <a:gd name="connsiteY62" fmla="*/ 754912 h 1328601"/>
                <a:gd name="connsiteX63" fmla="*/ 139262 w 1571467"/>
                <a:gd name="connsiteY63" fmla="*/ 811504 h 1328601"/>
                <a:gd name="connsiteX64" fmla="*/ 150358 w 1571467"/>
                <a:gd name="connsiteY64" fmla="*/ 846458 h 1328601"/>
                <a:gd name="connsiteX65" fmla="*/ 175880 w 1571467"/>
                <a:gd name="connsiteY65" fmla="*/ 881967 h 1328601"/>
                <a:gd name="connsiteX66" fmla="*/ 253001 w 1571467"/>
                <a:gd name="connsiteY66" fmla="*/ 903050 h 1328601"/>
                <a:gd name="connsiteX67" fmla="*/ 131494 w 1571467"/>
                <a:gd name="connsiteY67" fmla="*/ 939669 h 1328601"/>
                <a:gd name="connsiteX68" fmla="*/ 102643 w 1571467"/>
                <a:gd name="connsiteY68" fmla="*/ 927463 h 1328601"/>
                <a:gd name="connsiteX69" fmla="*/ 88218 w 1571467"/>
                <a:gd name="connsiteY69" fmla="*/ 908044 h 1328601"/>
                <a:gd name="connsiteX70" fmla="*/ 83779 w 1571467"/>
                <a:gd name="connsiteY70" fmla="*/ 890844 h 1328601"/>
                <a:gd name="connsiteX71" fmla="*/ 46051 w 1571467"/>
                <a:gd name="connsiteY71" fmla="*/ 833697 h 1328601"/>
                <a:gd name="connsiteX72" fmla="*/ 29961 w 1571467"/>
                <a:gd name="connsiteY72" fmla="*/ 834807 h 1328601"/>
                <a:gd name="connsiteX73" fmla="*/ 56038 w 1571467"/>
                <a:gd name="connsiteY73" fmla="*/ 671687 h 1328601"/>
                <a:gd name="connsiteX74" fmla="*/ 116271 w 1571467"/>
                <a:gd name="connsiteY74" fmla="*/ 622611 h 1328601"/>
                <a:gd name="connsiteX75" fmla="*/ 740069 w 1571467"/>
                <a:gd name="connsiteY75" fmla="*/ 471125 h 1328601"/>
                <a:gd name="connsiteX76" fmla="*/ 749016 w 1571467"/>
                <a:gd name="connsiteY76" fmla="*/ 474168 h 1328601"/>
                <a:gd name="connsiteX77" fmla="*/ 746797 w 1571467"/>
                <a:gd name="connsiteY77" fmla="*/ 508012 h 1328601"/>
                <a:gd name="connsiteX78" fmla="*/ 752900 w 1571467"/>
                <a:gd name="connsiteY78" fmla="*/ 531870 h 1328601"/>
                <a:gd name="connsiteX79" fmla="*/ 733481 w 1571467"/>
                <a:gd name="connsiteY79" fmla="*/ 588463 h 1328601"/>
                <a:gd name="connsiteX80" fmla="*/ 696862 w 1571467"/>
                <a:gd name="connsiteY80" fmla="*/ 607882 h 1328601"/>
                <a:gd name="connsiteX81" fmla="*/ 680772 w 1571467"/>
                <a:gd name="connsiteY81" fmla="*/ 661145 h 1328601"/>
                <a:gd name="connsiteX82" fmla="*/ 723494 w 1571467"/>
                <a:gd name="connsiteY82" fmla="*/ 713854 h 1328601"/>
                <a:gd name="connsiteX83" fmla="*/ 737364 w 1571467"/>
                <a:gd name="connsiteY83" fmla="*/ 732163 h 1328601"/>
                <a:gd name="connsiteX84" fmla="*/ 715171 w 1571467"/>
                <a:gd name="connsiteY84" fmla="*/ 736602 h 1328601"/>
                <a:gd name="connsiteX85" fmla="*/ 653031 w 1571467"/>
                <a:gd name="connsiteY85" fmla="*/ 758240 h 1328601"/>
                <a:gd name="connsiteX86" fmla="*/ 527085 w 1571467"/>
                <a:gd name="connsiteY86" fmla="*/ 753247 h 1328601"/>
                <a:gd name="connsiteX87" fmla="*/ 478816 w 1571467"/>
                <a:gd name="connsiteY87" fmla="*/ 713299 h 1328601"/>
                <a:gd name="connsiteX88" fmla="*/ 473267 w 1571467"/>
                <a:gd name="connsiteY88" fmla="*/ 646165 h 1328601"/>
                <a:gd name="connsiteX89" fmla="*/ 501009 w 1571467"/>
                <a:gd name="connsiteY89" fmla="*/ 571263 h 1328601"/>
                <a:gd name="connsiteX90" fmla="*/ 538737 w 1571467"/>
                <a:gd name="connsiteY90" fmla="*/ 506348 h 1328601"/>
                <a:gd name="connsiteX91" fmla="*/ 550388 w 1571467"/>
                <a:gd name="connsiteY91" fmla="*/ 506348 h 1328601"/>
                <a:gd name="connsiteX92" fmla="*/ 577575 w 1571467"/>
                <a:gd name="connsiteY92" fmla="*/ 511896 h 1328601"/>
                <a:gd name="connsiteX93" fmla="*/ 715726 w 1571467"/>
                <a:gd name="connsiteY93" fmla="*/ 484155 h 1328601"/>
                <a:gd name="connsiteX94" fmla="*/ 740069 w 1571467"/>
                <a:gd name="connsiteY94" fmla="*/ 471125 h 1328601"/>
                <a:gd name="connsiteX95" fmla="*/ 1560727 w 1571467"/>
                <a:gd name="connsiteY95" fmla="*/ 397394 h 1328601"/>
                <a:gd name="connsiteX96" fmla="*/ 1569604 w 1571467"/>
                <a:gd name="connsiteY96" fmla="*/ 413137 h 1328601"/>
                <a:gd name="connsiteX97" fmla="*/ 1562391 w 1571467"/>
                <a:gd name="connsiteY97" fmla="*/ 454749 h 1328601"/>
                <a:gd name="connsiteX98" fmla="*/ 1355440 w 1571467"/>
                <a:gd name="connsiteY98" fmla="*/ 635623 h 1328601"/>
                <a:gd name="connsiteX99" fmla="*/ 1270552 w 1571467"/>
                <a:gd name="connsiteY99" fmla="*/ 639507 h 1328601"/>
                <a:gd name="connsiteX100" fmla="*/ 1256681 w 1571467"/>
                <a:gd name="connsiteY100" fmla="*/ 627856 h 1328601"/>
                <a:gd name="connsiteX101" fmla="*/ 1268887 w 1571467"/>
                <a:gd name="connsiteY101" fmla="*/ 614540 h 1328601"/>
                <a:gd name="connsiteX102" fmla="*/ 1359324 w 1571467"/>
                <a:gd name="connsiteY102" fmla="*/ 594566 h 1328601"/>
                <a:gd name="connsiteX103" fmla="*/ 1376525 w 1571467"/>
                <a:gd name="connsiteY103" fmla="*/ 584025 h 1328601"/>
                <a:gd name="connsiteX104" fmla="*/ 1444768 w 1571467"/>
                <a:gd name="connsiteY104" fmla="*/ 515781 h 1328601"/>
                <a:gd name="connsiteX105" fmla="*/ 1486935 w 1571467"/>
                <a:gd name="connsiteY105" fmla="*/ 477497 h 1328601"/>
                <a:gd name="connsiteX106" fmla="*/ 1509683 w 1571467"/>
                <a:gd name="connsiteY106" fmla="*/ 433666 h 1328601"/>
                <a:gd name="connsiteX107" fmla="*/ 1541863 w 1571467"/>
                <a:gd name="connsiteY107" fmla="*/ 400376 h 1328601"/>
                <a:gd name="connsiteX108" fmla="*/ 1560727 w 1571467"/>
                <a:gd name="connsiteY108" fmla="*/ 397394 h 1328601"/>
                <a:gd name="connsiteX109" fmla="*/ 905476 w 1571467"/>
                <a:gd name="connsiteY109" fmla="*/ 243361 h 1328601"/>
                <a:gd name="connsiteX110" fmla="*/ 967616 w 1571467"/>
                <a:gd name="connsiteY110" fmla="*/ 287192 h 1328601"/>
                <a:gd name="connsiteX111" fmla="*/ 1054724 w 1571467"/>
                <a:gd name="connsiteY111" fmla="*/ 354881 h 1328601"/>
                <a:gd name="connsiteX112" fmla="*/ 1071925 w 1571467"/>
                <a:gd name="connsiteY112" fmla="*/ 344894 h 1328601"/>
                <a:gd name="connsiteX113" fmla="*/ 1081357 w 1571467"/>
                <a:gd name="connsiteY113" fmla="*/ 324920 h 1328601"/>
                <a:gd name="connsiteX114" fmla="*/ 1114646 w 1571467"/>
                <a:gd name="connsiteY114" fmla="*/ 349888 h 1328601"/>
                <a:gd name="connsiteX115" fmla="*/ 1136839 w 1571467"/>
                <a:gd name="connsiteY115" fmla="*/ 385396 h 1328601"/>
                <a:gd name="connsiteX116" fmla="*/ 1195096 w 1571467"/>
                <a:gd name="connsiteY116" fmla="*/ 370416 h 1328601"/>
                <a:gd name="connsiteX117" fmla="*/ 1327700 w 1571467"/>
                <a:gd name="connsiteY117" fmla="*/ 329359 h 1328601"/>
                <a:gd name="connsiteX118" fmla="*/ 1303842 w 1571467"/>
                <a:gd name="connsiteY118" fmla="*/ 352662 h 1328601"/>
                <a:gd name="connsiteX119" fmla="*/ 1207302 w 1571467"/>
                <a:gd name="connsiteY119" fmla="*/ 421461 h 1328601"/>
                <a:gd name="connsiteX120" fmla="*/ 1197870 w 1571467"/>
                <a:gd name="connsiteY120" fmla="*/ 440325 h 1328601"/>
                <a:gd name="connsiteX121" fmla="*/ 1218954 w 1571467"/>
                <a:gd name="connsiteY121" fmla="*/ 449202 h 1328601"/>
                <a:gd name="connsiteX122" fmla="*/ 1251688 w 1571467"/>
                <a:gd name="connsiteY122" fmla="*/ 445873 h 1328601"/>
                <a:gd name="connsiteX123" fmla="*/ 1269443 w 1571467"/>
                <a:gd name="connsiteY123" fmla="*/ 461409 h 1328601"/>
                <a:gd name="connsiteX124" fmla="*/ 1254463 w 1571467"/>
                <a:gd name="connsiteY124" fmla="*/ 471950 h 1328601"/>
                <a:gd name="connsiteX125" fmla="*/ 1144052 w 1571467"/>
                <a:gd name="connsiteY125" fmla="*/ 440880 h 1328601"/>
                <a:gd name="connsiteX126" fmla="*/ 1028093 w 1571467"/>
                <a:gd name="connsiteY126" fmla="*/ 421461 h 1328601"/>
                <a:gd name="connsiteX127" fmla="*/ 978158 w 1571467"/>
                <a:gd name="connsiteY127" fmla="*/ 398158 h 1328601"/>
                <a:gd name="connsiteX128" fmla="*/ 949307 w 1571467"/>
                <a:gd name="connsiteY128" fmla="*/ 339346 h 1328601"/>
                <a:gd name="connsiteX129" fmla="*/ 905476 w 1571467"/>
                <a:gd name="connsiteY129" fmla="*/ 243361 h 1328601"/>
                <a:gd name="connsiteX130" fmla="*/ 133496 w 1571467"/>
                <a:gd name="connsiteY130" fmla="*/ 149378 h 1328601"/>
                <a:gd name="connsiteX131" fmla="*/ 181983 w 1571467"/>
                <a:gd name="connsiteY131" fmla="*/ 155698 h 1328601"/>
                <a:gd name="connsiteX132" fmla="*/ 195854 w 1571467"/>
                <a:gd name="connsiteY132" fmla="*/ 169569 h 1328601"/>
                <a:gd name="connsiteX133" fmla="*/ 223040 w 1571467"/>
                <a:gd name="connsiteY133" fmla="*/ 209516 h 1328601"/>
                <a:gd name="connsiteX134" fmla="*/ 286845 w 1571467"/>
                <a:gd name="connsiteY134" fmla="*/ 252793 h 1328601"/>
                <a:gd name="connsiteX135" fmla="*/ 322909 w 1571467"/>
                <a:gd name="connsiteY135" fmla="*/ 331023 h 1328601"/>
                <a:gd name="connsiteX136" fmla="*/ 314032 w 1571467"/>
                <a:gd name="connsiteY136" fmla="*/ 372080 h 1328601"/>
                <a:gd name="connsiteX137" fmla="*/ 179764 w 1571467"/>
                <a:gd name="connsiteY137" fmla="*/ 328249 h 1328601"/>
                <a:gd name="connsiteX138" fmla="*/ 164783 w 1571467"/>
                <a:gd name="connsiteY138" fmla="*/ 318262 h 1328601"/>
                <a:gd name="connsiteX139" fmla="*/ 135932 w 1571467"/>
                <a:gd name="connsiteY139" fmla="*/ 308830 h 1328601"/>
                <a:gd name="connsiteX140" fmla="*/ 68798 w 1571467"/>
                <a:gd name="connsiteY140" fmla="*/ 268883 h 1328601"/>
                <a:gd name="connsiteX141" fmla="*/ 51044 w 1571467"/>
                <a:gd name="connsiteY141" fmla="*/ 261670 h 1328601"/>
                <a:gd name="connsiteX142" fmla="*/ 0 w 1571467"/>
                <a:gd name="connsiteY142" fmla="*/ 195646 h 1328601"/>
                <a:gd name="connsiteX143" fmla="*/ 133496 w 1571467"/>
                <a:gd name="connsiteY143" fmla="*/ 149378 h 1328601"/>
                <a:gd name="connsiteX144" fmla="*/ 714564 w 1571467"/>
                <a:gd name="connsiteY144" fmla="*/ 61 h 1328601"/>
                <a:gd name="connsiteX145" fmla="*/ 816150 w 1571467"/>
                <a:gd name="connsiteY145" fmla="*/ 41959 h 1328601"/>
                <a:gd name="connsiteX146" fmla="*/ 918238 w 1571467"/>
                <a:gd name="connsiteY146" fmla="*/ 36965 h 1328601"/>
                <a:gd name="connsiteX147" fmla="*/ 837233 w 1571467"/>
                <a:gd name="connsiteY147" fmla="*/ 134060 h 1328601"/>
                <a:gd name="connsiteX148" fmla="*/ 716836 w 1571467"/>
                <a:gd name="connsiteY148" fmla="*/ 144602 h 1328601"/>
                <a:gd name="connsiteX149" fmla="*/ 688540 w 1571467"/>
                <a:gd name="connsiteY149" fmla="*/ 172898 h 1328601"/>
                <a:gd name="connsiteX150" fmla="*/ 673005 w 1571467"/>
                <a:gd name="connsiteY150" fmla="*/ 195091 h 1328601"/>
                <a:gd name="connsiteX151" fmla="*/ 641379 w 1571467"/>
                <a:gd name="connsiteY151" fmla="*/ 182885 h 1328601"/>
                <a:gd name="connsiteX152" fmla="*/ 628618 w 1571467"/>
                <a:gd name="connsiteY152" fmla="*/ 158472 h 1328601"/>
                <a:gd name="connsiteX153" fmla="*/ 553162 w 1571467"/>
                <a:gd name="connsiteY153" fmla="*/ 94112 h 1328601"/>
                <a:gd name="connsiteX154" fmla="*/ 483254 w 1571467"/>
                <a:gd name="connsiteY154" fmla="*/ 69145 h 1328601"/>
                <a:gd name="connsiteX155" fmla="*/ 513769 w 1571467"/>
                <a:gd name="connsiteY155" fmla="*/ 56384 h 1328601"/>
                <a:gd name="connsiteX156" fmla="*/ 613083 w 1571467"/>
                <a:gd name="connsiteY156" fmla="*/ 60823 h 1328601"/>
                <a:gd name="connsiteX157" fmla="*/ 629173 w 1571467"/>
                <a:gd name="connsiteY157" fmla="*/ 53055 h 1328601"/>
                <a:gd name="connsiteX158" fmla="*/ 676888 w 1571467"/>
                <a:gd name="connsiteY158" fmla="*/ 3121 h 1328601"/>
                <a:gd name="connsiteX159" fmla="*/ 714564 w 1571467"/>
                <a:gd name="connsiteY159" fmla="*/ 61 h 13286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</a:cxnLst>
              <a:rect l="l" t="t" r="r" b="b"/>
              <a:pathLst>
                <a:path w="1571467" h="1328601">
                  <a:moveTo>
                    <a:pt x="1032531" y="1132747"/>
                  </a:moveTo>
                  <a:cubicBezTo>
                    <a:pt x="1062492" y="1154385"/>
                    <a:pt x="1075254" y="1182126"/>
                    <a:pt x="1071925" y="1220409"/>
                  </a:cubicBezTo>
                  <a:cubicBezTo>
                    <a:pt x="1069150" y="1252035"/>
                    <a:pt x="1095228" y="1270344"/>
                    <a:pt x="1134620" y="1271454"/>
                  </a:cubicBezTo>
                  <a:cubicBezTo>
                    <a:pt x="1155149" y="1272008"/>
                    <a:pt x="1174568" y="1264796"/>
                    <a:pt x="1195096" y="1265350"/>
                  </a:cubicBezTo>
                  <a:cubicBezTo>
                    <a:pt x="1232270" y="1267015"/>
                    <a:pt x="1232270" y="1266460"/>
                    <a:pt x="1231715" y="1301969"/>
                  </a:cubicBezTo>
                  <a:cubicBezTo>
                    <a:pt x="1231715" y="1308072"/>
                    <a:pt x="1231715" y="1314730"/>
                    <a:pt x="1231715" y="1328601"/>
                  </a:cubicBezTo>
                  <a:cubicBezTo>
                    <a:pt x="1201200" y="1278666"/>
                    <a:pt x="1164026" y="1288653"/>
                    <a:pt x="1125188" y="1303078"/>
                  </a:cubicBezTo>
                  <a:cubicBezTo>
                    <a:pt x="1102440" y="1311401"/>
                    <a:pt x="1078583" y="1318614"/>
                    <a:pt x="1063047" y="1289208"/>
                  </a:cubicBezTo>
                  <a:cubicBezTo>
                    <a:pt x="1061382" y="1286434"/>
                    <a:pt x="1056944" y="1282550"/>
                    <a:pt x="1054724" y="1283105"/>
                  </a:cubicBezTo>
                  <a:cubicBezTo>
                    <a:pt x="1028648" y="1289208"/>
                    <a:pt x="1027538" y="1267570"/>
                    <a:pt x="1028648" y="1254254"/>
                  </a:cubicBezTo>
                  <a:cubicBezTo>
                    <a:pt x="1031977" y="1206539"/>
                    <a:pt x="1008674" y="1173804"/>
                    <a:pt x="976494" y="1143844"/>
                  </a:cubicBezTo>
                  <a:cubicBezTo>
                    <a:pt x="995358" y="1140515"/>
                    <a:pt x="1013667" y="1136631"/>
                    <a:pt x="1032531" y="1132747"/>
                  </a:cubicBezTo>
                  <a:close/>
                  <a:moveTo>
                    <a:pt x="660244" y="1043975"/>
                  </a:moveTo>
                  <a:cubicBezTo>
                    <a:pt x="659689" y="1067278"/>
                    <a:pt x="661353" y="1090025"/>
                    <a:pt x="670786" y="1110554"/>
                  </a:cubicBezTo>
                  <a:cubicBezTo>
                    <a:pt x="671340" y="1139406"/>
                    <a:pt x="669676" y="1167702"/>
                    <a:pt x="659134" y="1195443"/>
                  </a:cubicBezTo>
                  <a:cubicBezTo>
                    <a:pt x="643599" y="1235946"/>
                    <a:pt x="618632" y="1262023"/>
                    <a:pt x="573136" y="1265906"/>
                  </a:cubicBezTo>
                  <a:cubicBezTo>
                    <a:pt x="547059" y="1268126"/>
                    <a:pt x="520982" y="1277558"/>
                    <a:pt x="494350" y="1276448"/>
                  </a:cubicBezTo>
                  <a:cubicBezTo>
                    <a:pt x="479924" y="1275893"/>
                    <a:pt x="468273" y="1275338"/>
                    <a:pt x="478815" y="1254255"/>
                  </a:cubicBezTo>
                  <a:cubicBezTo>
                    <a:pt x="491021" y="1229288"/>
                    <a:pt x="477150" y="1208759"/>
                    <a:pt x="449409" y="1207095"/>
                  </a:cubicBezTo>
                  <a:cubicBezTo>
                    <a:pt x="439422" y="1206540"/>
                    <a:pt x="433319" y="1187676"/>
                    <a:pt x="441087" y="1174360"/>
                  </a:cubicBezTo>
                  <a:cubicBezTo>
                    <a:pt x="452738" y="1153831"/>
                    <a:pt x="472712" y="1147728"/>
                    <a:pt x="494350" y="1144400"/>
                  </a:cubicBezTo>
                  <a:cubicBezTo>
                    <a:pt x="504892" y="1142735"/>
                    <a:pt x="503782" y="1152722"/>
                    <a:pt x="506001" y="1159380"/>
                  </a:cubicBezTo>
                  <a:cubicBezTo>
                    <a:pt x="513214" y="1181018"/>
                    <a:pt x="525421" y="1197663"/>
                    <a:pt x="552053" y="1193224"/>
                  </a:cubicBezTo>
                  <a:cubicBezTo>
                    <a:pt x="577020" y="1189340"/>
                    <a:pt x="599768" y="1163264"/>
                    <a:pt x="599213" y="1139961"/>
                  </a:cubicBezTo>
                  <a:cubicBezTo>
                    <a:pt x="598658" y="1116102"/>
                    <a:pt x="581459" y="1102232"/>
                    <a:pt x="556491" y="1106115"/>
                  </a:cubicBezTo>
                  <a:cubicBezTo>
                    <a:pt x="545950" y="1108335"/>
                    <a:pt x="535963" y="1112773"/>
                    <a:pt x="533744" y="1097238"/>
                  </a:cubicBezTo>
                  <a:cubicBezTo>
                    <a:pt x="531524" y="1082813"/>
                    <a:pt x="535963" y="1069497"/>
                    <a:pt x="545395" y="1058955"/>
                  </a:cubicBezTo>
                  <a:cubicBezTo>
                    <a:pt x="549279" y="1053962"/>
                    <a:pt x="552608" y="1059510"/>
                    <a:pt x="555937" y="1062839"/>
                  </a:cubicBezTo>
                  <a:cubicBezTo>
                    <a:pt x="598103" y="1109999"/>
                    <a:pt x="615858" y="1108335"/>
                    <a:pt x="650257" y="1053407"/>
                  </a:cubicBezTo>
                  <a:cubicBezTo>
                    <a:pt x="653031" y="1049523"/>
                    <a:pt x="656915" y="1047304"/>
                    <a:pt x="660244" y="1043975"/>
                  </a:cubicBezTo>
                  <a:close/>
                  <a:moveTo>
                    <a:pt x="956859" y="888182"/>
                  </a:moveTo>
                  <a:cubicBezTo>
                    <a:pt x="971640" y="887965"/>
                    <a:pt x="986898" y="889318"/>
                    <a:pt x="1002572" y="891953"/>
                  </a:cubicBezTo>
                  <a:cubicBezTo>
                    <a:pt x="1036971" y="898056"/>
                    <a:pt x="1071925" y="899720"/>
                    <a:pt x="1106325" y="904714"/>
                  </a:cubicBezTo>
                  <a:cubicBezTo>
                    <a:pt x="1132956" y="908597"/>
                    <a:pt x="1140169" y="925242"/>
                    <a:pt x="1126853" y="949100"/>
                  </a:cubicBezTo>
                  <a:cubicBezTo>
                    <a:pt x="1119086" y="962971"/>
                    <a:pt x="1107434" y="974068"/>
                    <a:pt x="1094118" y="982390"/>
                  </a:cubicBezTo>
                  <a:cubicBezTo>
                    <a:pt x="1060274" y="1002919"/>
                    <a:pt x="1026985" y="1024557"/>
                    <a:pt x="990921" y="1041202"/>
                  </a:cubicBezTo>
                  <a:cubicBezTo>
                    <a:pt x="947090" y="1062285"/>
                    <a:pt x="903813" y="1063395"/>
                    <a:pt x="864420" y="1029550"/>
                  </a:cubicBezTo>
                  <a:cubicBezTo>
                    <a:pt x="845001" y="1012906"/>
                    <a:pt x="822808" y="1012351"/>
                    <a:pt x="799505" y="1018454"/>
                  </a:cubicBezTo>
                  <a:cubicBezTo>
                    <a:pt x="782860" y="1022892"/>
                    <a:pt x="766215" y="1027886"/>
                    <a:pt x="751235" y="1032325"/>
                  </a:cubicBezTo>
                  <a:cubicBezTo>
                    <a:pt x="780641" y="1001809"/>
                    <a:pt x="810047" y="971294"/>
                    <a:pt x="838343" y="940222"/>
                  </a:cubicBezTo>
                  <a:cubicBezTo>
                    <a:pt x="872465" y="903604"/>
                    <a:pt x="912516" y="888832"/>
                    <a:pt x="956859" y="888182"/>
                  </a:cubicBezTo>
                  <a:close/>
                  <a:moveTo>
                    <a:pt x="1299402" y="772665"/>
                  </a:moveTo>
                  <a:cubicBezTo>
                    <a:pt x="1307725" y="789310"/>
                    <a:pt x="1308834" y="807619"/>
                    <a:pt x="1309944" y="825373"/>
                  </a:cubicBezTo>
                  <a:cubicBezTo>
                    <a:pt x="1312163" y="869761"/>
                    <a:pt x="1335467" y="893063"/>
                    <a:pt x="1380963" y="894173"/>
                  </a:cubicBezTo>
                  <a:cubicBezTo>
                    <a:pt x="1404820" y="894728"/>
                    <a:pt x="1428123" y="899721"/>
                    <a:pt x="1450871" y="907489"/>
                  </a:cubicBezTo>
                  <a:cubicBezTo>
                    <a:pt x="1455864" y="909153"/>
                    <a:pt x="1460303" y="912482"/>
                    <a:pt x="1461413" y="921359"/>
                  </a:cubicBezTo>
                  <a:cubicBezTo>
                    <a:pt x="1434781" y="921914"/>
                    <a:pt x="1416472" y="937449"/>
                    <a:pt x="1397608" y="954094"/>
                  </a:cubicBezTo>
                  <a:cubicBezTo>
                    <a:pt x="1386511" y="964081"/>
                    <a:pt x="1373750" y="976287"/>
                    <a:pt x="1369311" y="947991"/>
                  </a:cubicBezTo>
                  <a:cubicBezTo>
                    <a:pt x="1367647" y="937449"/>
                    <a:pt x="1359879" y="928572"/>
                    <a:pt x="1349338" y="923024"/>
                  </a:cubicBezTo>
                  <a:cubicBezTo>
                    <a:pt x="1297183" y="895837"/>
                    <a:pt x="1262784" y="855890"/>
                    <a:pt x="1254461" y="795968"/>
                  </a:cubicBezTo>
                  <a:cubicBezTo>
                    <a:pt x="1253907" y="793748"/>
                    <a:pt x="1251132" y="791529"/>
                    <a:pt x="1249468" y="789310"/>
                  </a:cubicBezTo>
                  <a:cubicBezTo>
                    <a:pt x="1259455" y="763233"/>
                    <a:pt x="1282758" y="779323"/>
                    <a:pt x="1299402" y="772665"/>
                  </a:cubicBezTo>
                  <a:close/>
                  <a:moveTo>
                    <a:pt x="116271" y="622611"/>
                  </a:moveTo>
                  <a:cubicBezTo>
                    <a:pt x="126708" y="622412"/>
                    <a:pt x="138013" y="624111"/>
                    <a:pt x="149803" y="627856"/>
                  </a:cubicBezTo>
                  <a:cubicBezTo>
                    <a:pt x="154242" y="647274"/>
                    <a:pt x="166448" y="659481"/>
                    <a:pt x="185312" y="665029"/>
                  </a:cubicBezTo>
                  <a:cubicBezTo>
                    <a:pt x="194744" y="667803"/>
                    <a:pt x="203622" y="668913"/>
                    <a:pt x="205841" y="655597"/>
                  </a:cubicBezTo>
                  <a:cubicBezTo>
                    <a:pt x="243569" y="681119"/>
                    <a:pt x="288510" y="697764"/>
                    <a:pt x="313477" y="738266"/>
                  </a:cubicBezTo>
                  <a:cubicBezTo>
                    <a:pt x="343993" y="788201"/>
                    <a:pt x="335670" y="839245"/>
                    <a:pt x="291839" y="871980"/>
                  </a:cubicBezTo>
                  <a:cubicBezTo>
                    <a:pt x="283516" y="837581"/>
                    <a:pt x="275749" y="832032"/>
                    <a:pt x="233027" y="832032"/>
                  </a:cubicBezTo>
                  <a:cubicBezTo>
                    <a:pt x="196964" y="832032"/>
                    <a:pt x="196964" y="832032"/>
                    <a:pt x="210279" y="800407"/>
                  </a:cubicBezTo>
                  <a:cubicBezTo>
                    <a:pt x="230808" y="751028"/>
                    <a:pt x="224705" y="741596"/>
                    <a:pt x="170332" y="737711"/>
                  </a:cubicBezTo>
                  <a:cubicBezTo>
                    <a:pt x="168668" y="737711"/>
                    <a:pt x="166448" y="737711"/>
                    <a:pt x="164784" y="737711"/>
                  </a:cubicBezTo>
                  <a:cubicBezTo>
                    <a:pt x="144810" y="736601"/>
                    <a:pt x="120398" y="729389"/>
                    <a:pt x="112630" y="754912"/>
                  </a:cubicBezTo>
                  <a:cubicBezTo>
                    <a:pt x="105417" y="778769"/>
                    <a:pt x="120398" y="799298"/>
                    <a:pt x="139262" y="811504"/>
                  </a:cubicBezTo>
                  <a:cubicBezTo>
                    <a:pt x="155906" y="822046"/>
                    <a:pt x="159235" y="828149"/>
                    <a:pt x="150358" y="846458"/>
                  </a:cubicBezTo>
                  <a:cubicBezTo>
                    <a:pt x="135933" y="875309"/>
                    <a:pt x="142036" y="882522"/>
                    <a:pt x="175880" y="881967"/>
                  </a:cubicBezTo>
                  <a:cubicBezTo>
                    <a:pt x="201402" y="881412"/>
                    <a:pt x="224150" y="887515"/>
                    <a:pt x="253001" y="903050"/>
                  </a:cubicBezTo>
                  <a:cubicBezTo>
                    <a:pt x="203622" y="903605"/>
                    <a:pt x="169777" y="928572"/>
                    <a:pt x="131494" y="939669"/>
                  </a:cubicBezTo>
                  <a:cubicBezTo>
                    <a:pt x="116514" y="944107"/>
                    <a:pt x="107082" y="945217"/>
                    <a:pt x="102643" y="927463"/>
                  </a:cubicBezTo>
                  <a:cubicBezTo>
                    <a:pt x="100979" y="919695"/>
                    <a:pt x="95430" y="912482"/>
                    <a:pt x="88218" y="908044"/>
                  </a:cubicBezTo>
                  <a:cubicBezTo>
                    <a:pt x="81005" y="903605"/>
                    <a:pt x="79341" y="900276"/>
                    <a:pt x="83779" y="890844"/>
                  </a:cubicBezTo>
                  <a:cubicBezTo>
                    <a:pt x="104863" y="847013"/>
                    <a:pt x="97095" y="835361"/>
                    <a:pt x="46051" y="833697"/>
                  </a:cubicBezTo>
                  <a:cubicBezTo>
                    <a:pt x="41058" y="833697"/>
                    <a:pt x="35509" y="834252"/>
                    <a:pt x="29961" y="834807"/>
                  </a:cubicBezTo>
                  <a:cubicBezTo>
                    <a:pt x="38838" y="779879"/>
                    <a:pt x="46606" y="725505"/>
                    <a:pt x="56038" y="671687"/>
                  </a:cubicBezTo>
                  <a:cubicBezTo>
                    <a:pt x="61448" y="640894"/>
                    <a:pt x="84958" y="623209"/>
                    <a:pt x="116271" y="622611"/>
                  </a:cubicBezTo>
                  <a:close/>
                  <a:moveTo>
                    <a:pt x="740069" y="471125"/>
                  </a:moveTo>
                  <a:cubicBezTo>
                    <a:pt x="742774" y="470458"/>
                    <a:pt x="745687" y="471117"/>
                    <a:pt x="749016" y="474168"/>
                  </a:cubicBezTo>
                  <a:cubicBezTo>
                    <a:pt x="759557" y="483045"/>
                    <a:pt x="746797" y="496361"/>
                    <a:pt x="746797" y="508012"/>
                  </a:cubicBezTo>
                  <a:cubicBezTo>
                    <a:pt x="746797" y="516890"/>
                    <a:pt x="749571" y="524102"/>
                    <a:pt x="752900" y="531870"/>
                  </a:cubicBezTo>
                  <a:cubicBezTo>
                    <a:pt x="764551" y="560166"/>
                    <a:pt x="760112" y="572927"/>
                    <a:pt x="733481" y="588463"/>
                  </a:cubicBezTo>
                  <a:cubicBezTo>
                    <a:pt x="721275" y="595121"/>
                    <a:pt x="708513" y="600115"/>
                    <a:pt x="696862" y="607882"/>
                  </a:cubicBezTo>
                  <a:cubicBezTo>
                    <a:pt x="675779" y="622308"/>
                    <a:pt x="671340" y="636733"/>
                    <a:pt x="680772" y="661145"/>
                  </a:cubicBezTo>
                  <a:cubicBezTo>
                    <a:pt x="689095" y="683338"/>
                    <a:pt x="704075" y="700538"/>
                    <a:pt x="723494" y="713854"/>
                  </a:cubicBezTo>
                  <a:cubicBezTo>
                    <a:pt x="730152" y="718292"/>
                    <a:pt x="740693" y="723286"/>
                    <a:pt x="737364" y="732163"/>
                  </a:cubicBezTo>
                  <a:cubicBezTo>
                    <a:pt x="734036" y="742150"/>
                    <a:pt x="722384" y="739376"/>
                    <a:pt x="715171" y="736602"/>
                  </a:cubicBezTo>
                  <a:cubicBezTo>
                    <a:pt x="687985" y="727170"/>
                    <a:pt x="670785" y="737156"/>
                    <a:pt x="653031" y="758240"/>
                  </a:cubicBezTo>
                  <a:cubicBezTo>
                    <a:pt x="615303" y="803736"/>
                    <a:pt x="561485" y="801516"/>
                    <a:pt x="527085" y="753247"/>
                  </a:cubicBezTo>
                  <a:cubicBezTo>
                    <a:pt x="514324" y="734937"/>
                    <a:pt x="497125" y="724396"/>
                    <a:pt x="478816" y="713299"/>
                  </a:cubicBezTo>
                  <a:cubicBezTo>
                    <a:pt x="444416" y="691661"/>
                    <a:pt x="442197" y="670023"/>
                    <a:pt x="473267" y="646165"/>
                  </a:cubicBezTo>
                  <a:cubicBezTo>
                    <a:pt x="499344" y="626191"/>
                    <a:pt x="507112" y="602889"/>
                    <a:pt x="501009" y="571263"/>
                  </a:cubicBezTo>
                  <a:cubicBezTo>
                    <a:pt x="493241" y="530760"/>
                    <a:pt x="506557" y="510232"/>
                    <a:pt x="538737" y="506348"/>
                  </a:cubicBezTo>
                  <a:cubicBezTo>
                    <a:pt x="542621" y="506348"/>
                    <a:pt x="546504" y="506348"/>
                    <a:pt x="550388" y="506348"/>
                  </a:cubicBezTo>
                  <a:cubicBezTo>
                    <a:pt x="559265" y="508012"/>
                    <a:pt x="568697" y="510232"/>
                    <a:pt x="577575" y="511896"/>
                  </a:cubicBezTo>
                  <a:cubicBezTo>
                    <a:pt x="628064" y="525212"/>
                    <a:pt x="674669" y="517444"/>
                    <a:pt x="715726" y="484155"/>
                  </a:cubicBezTo>
                  <a:cubicBezTo>
                    <a:pt x="725713" y="487068"/>
                    <a:pt x="731955" y="473128"/>
                    <a:pt x="740069" y="471125"/>
                  </a:cubicBezTo>
                  <a:close/>
                  <a:moveTo>
                    <a:pt x="1560727" y="397394"/>
                  </a:moveTo>
                  <a:cubicBezTo>
                    <a:pt x="1565305" y="399544"/>
                    <a:pt x="1568217" y="404814"/>
                    <a:pt x="1569604" y="413137"/>
                  </a:cubicBezTo>
                  <a:cubicBezTo>
                    <a:pt x="1572378" y="428117"/>
                    <a:pt x="1573488" y="444762"/>
                    <a:pt x="1562391" y="454749"/>
                  </a:cubicBezTo>
                  <a:cubicBezTo>
                    <a:pt x="1494148" y="516336"/>
                    <a:pt x="1438110" y="591237"/>
                    <a:pt x="1355440" y="635623"/>
                  </a:cubicBezTo>
                  <a:cubicBezTo>
                    <a:pt x="1327699" y="650049"/>
                    <a:pt x="1299403" y="651158"/>
                    <a:pt x="1270552" y="639507"/>
                  </a:cubicBezTo>
                  <a:cubicBezTo>
                    <a:pt x="1264449" y="636733"/>
                    <a:pt x="1257236" y="636178"/>
                    <a:pt x="1256681" y="627856"/>
                  </a:cubicBezTo>
                  <a:cubicBezTo>
                    <a:pt x="1256126" y="619533"/>
                    <a:pt x="1263339" y="617869"/>
                    <a:pt x="1268887" y="614540"/>
                  </a:cubicBezTo>
                  <a:cubicBezTo>
                    <a:pt x="1296629" y="597340"/>
                    <a:pt x="1329363" y="602334"/>
                    <a:pt x="1359324" y="594566"/>
                  </a:cubicBezTo>
                  <a:cubicBezTo>
                    <a:pt x="1366537" y="592902"/>
                    <a:pt x="1373750" y="593457"/>
                    <a:pt x="1376525" y="584025"/>
                  </a:cubicBezTo>
                  <a:cubicBezTo>
                    <a:pt x="1385957" y="547961"/>
                    <a:pt x="1416472" y="532426"/>
                    <a:pt x="1444768" y="515781"/>
                  </a:cubicBezTo>
                  <a:cubicBezTo>
                    <a:pt x="1461413" y="505794"/>
                    <a:pt x="1475838" y="494143"/>
                    <a:pt x="1486935" y="477497"/>
                  </a:cubicBezTo>
                  <a:cubicBezTo>
                    <a:pt x="1487490" y="459188"/>
                    <a:pt x="1500251" y="447536"/>
                    <a:pt x="1509683" y="433666"/>
                  </a:cubicBezTo>
                  <a:cubicBezTo>
                    <a:pt x="1522444" y="424789"/>
                    <a:pt x="1527437" y="408144"/>
                    <a:pt x="1541863" y="400376"/>
                  </a:cubicBezTo>
                  <a:cubicBezTo>
                    <a:pt x="1549908" y="396215"/>
                    <a:pt x="1556150" y="395244"/>
                    <a:pt x="1560727" y="397394"/>
                  </a:cubicBezTo>
                  <a:close/>
                  <a:moveTo>
                    <a:pt x="905476" y="243361"/>
                  </a:moveTo>
                  <a:cubicBezTo>
                    <a:pt x="938766" y="247245"/>
                    <a:pt x="957630" y="258896"/>
                    <a:pt x="967616" y="287192"/>
                  </a:cubicBezTo>
                  <a:cubicBezTo>
                    <a:pt x="983152" y="331578"/>
                    <a:pt x="1018661" y="358210"/>
                    <a:pt x="1054724" y="354881"/>
                  </a:cubicBezTo>
                  <a:cubicBezTo>
                    <a:pt x="1061938" y="354326"/>
                    <a:pt x="1069151" y="354881"/>
                    <a:pt x="1071925" y="344894"/>
                  </a:cubicBezTo>
                  <a:cubicBezTo>
                    <a:pt x="1073589" y="337681"/>
                    <a:pt x="1065822" y="322146"/>
                    <a:pt x="1081357" y="324920"/>
                  </a:cubicBezTo>
                  <a:cubicBezTo>
                    <a:pt x="1095227" y="327140"/>
                    <a:pt x="1111872" y="333798"/>
                    <a:pt x="1114646" y="349888"/>
                  </a:cubicBezTo>
                  <a:cubicBezTo>
                    <a:pt x="1117421" y="365977"/>
                    <a:pt x="1115756" y="380403"/>
                    <a:pt x="1136839" y="385396"/>
                  </a:cubicBezTo>
                  <a:cubicBezTo>
                    <a:pt x="1159587" y="390946"/>
                    <a:pt x="1182890" y="386506"/>
                    <a:pt x="1195096" y="370416"/>
                  </a:cubicBezTo>
                  <a:cubicBezTo>
                    <a:pt x="1230050" y="323811"/>
                    <a:pt x="1276101" y="322146"/>
                    <a:pt x="1327700" y="329359"/>
                  </a:cubicBezTo>
                  <a:cubicBezTo>
                    <a:pt x="1324925" y="342120"/>
                    <a:pt x="1313274" y="346559"/>
                    <a:pt x="1303842" y="352662"/>
                  </a:cubicBezTo>
                  <a:cubicBezTo>
                    <a:pt x="1270553" y="374300"/>
                    <a:pt x="1235044" y="392610"/>
                    <a:pt x="1207302" y="421461"/>
                  </a:cubicBezTo>
                  <a:cubicBezTo>
                    <a:pt x="1202309" y="427009"/>
                    <a:pt x="1195096" y="433112"/>
                    <a:pt x="1197870" y="440325"/>
                  </a:cubicBezTo>
                  <a:cubicBezTo>
                    <a:pt x="1200644" y="448648"/>
                    <a:pt x="1210631" y="449202"/>
                    <a:pt x="1218954" y="449202"/>
                  </a:cubicBezTo>
                  <a:cubicBezTo>
                    <a:pt x="1230050" y="449202"/>
                    <a:pt x="1240592" y="449757"/>
                    <a:pt x="1251688" y="445873"/>
                  </a:cubicBezTo>
                  <a:cubicBezTo>
                    <a:pt x="1263895" y="441990"/>
                    <a:pt x="1268333" y="451977"/>
                    <a:pt x="1269443" y="461409"/>
                  </a:cubicBezTo>
                  <a:cubicBezTo>
                    <a:pt x="1271107" y="472505"/>
                    <a:pt x="1261675" y="472505"/>
                    <a:pt x="1254463" y="471950"/>
                  </a:cubicBezTo>
                  <a:cubicBezTo>
                    <a:pt x="1215625" y="469731"/>
                    <a:pt x="1178451" y="458635"/>
                    <a:pt x="1144052" y="440880"/>
                  </a:cubicBezTo>
                  <a:cubicBezTo>
                    <a:pt x="1106879" y="421461"/>
                    <a:pt x="1070815" y="409255"/>
                    <a:pt x="1028093" y="421461"/>
                  </a:cubicBezTo>
                  <a:cubicBezTo>
                    <a:pt x="1007009" y="427564"/>
                    <a:pt x="990919" y="413694"/>
                    <a:pt x="978158" y="398158"/>
                  </a:cubicBezTo>
                  <a:cubicBezTo>
                    <a:pt x="963178" y="380958"/>
                    <a:pt x="955410" y="360984"/>
                    <a:pt x="949307" y="339346"/>
                  </a:cubicBezTo>
                  <a:cubicBezTo>
                    <a:pt x="940430" y="307166"/>
                    <a:pt x="929888" y="276096"/>
                    <a:pt x="905476" y="243361"/>
                  </a:cubicBezTo>
                  <a:close/>
                  <a:moveTo>
                    <a:pt x="133496" y="149378"/>
                  </a:moveTo>
                  <a:cubicBezTo>
                    <a:pt x="149109" y="148867"/>
                    <a:pt x="165199" y="150705"/>
                    <a:pt x="181983" y="155698"/>
                  </a:cubicBezTo>
                  <a:cubicBezTo>
                    <a:pt x="190860" y="158472"/>
                    <a:pt x="196408" y="156808"/>
                    <a:pt x="195854" y="169569"/>
                  </a:cubicBezTo>
                  <a:cubicBezTo>
                    <a:pt x="195299" y="187878"/>
                    <a:pt x="210279" y="199530"/>
                    <a:pt x="223040" y="209516"/>
                  </a:cubicBezTo>
                  <a:cubicBezTo>
                    <a:pt x="243014" y="225606"/>
                    <a:pt x="263542" y="241142"/>
                    <a:pt x="286845" y="252793"/>
                  </a:cubicBezTo>
                  <a:cubicBezTo>
                    <a:pt x="324018" y="271102"/>
                    <a:pt x="332341" y="290521"/>
                    <a:pt x="322909" y="331023"/>
                  </a:cubicBezTo>
                  <a:cubicBezTo>
                    <a:pt x="319580" y="343230"/>
                    <a:pt x="317360" y="355991"/>
                    <a:pt x="314032" y="372080"/>
                  </a:cubicBezTo>
                  <a:cubicBezTo>
                    <a:pt x="270755" y="344339"/>
                    <a:pt x="229698" y="322146"/>
                    <a:pt x="179764" y="328249"/>
                  </a:cubicBezTo>
                  <a:cubicBezTo>
                    <a:pt x="172551" y="328804"/>
                    <a:pt x="165893" y="324920"/>
                    <a:pt x="164783" y="318262"/>
                  </a:cubicBezTo>
                  <a:cubicBezTo>
                    <a:pt x="160900" y="298289"/>
                    <a:pt x="150358" y="298289"/>
                    <a:pt x="135932" y="308830"/>
                  </a:cubicBezTo>
                  <a:cubicBezTo>
                    <a:pt x="128720" y="263335"/>
                    <a:pt x="111520" y="253348"/>
                    <a:pt x="68798" y="268883"/>
                  </a:cubicBezTo>
                  <a:cubicBezTo>
                    <a:pt x="59366" y="272212"/>
                    <a:pt x="53263" y="270547"/>
                    <a:pt x="51044" y="261670"/>
                  </a:cubicBezTo>
                  <a:cubicBezTo>
                    <a:pt x="45496" y="231709"/>
                    <a:pt x="27741" y="210626"/>
                    <a:pt x="0" y="195646"/>
                  </a:cubicBezTo>
                  <a:cubicBezTo>
                    <a:pt x="44109" y="173591"/>
                    <a:pt x="86657" y="150913"/>
                    <a:pt x="133496" y="149378"/>
                  </a:cubicBezTo>
                  <a:close/>
                  <a:moveTo>
                    <a:pt x="714564" y="61"/>
                  </a:moveTo>
                  <a:cubicBezTo>
                    <a:pt x="751859" y="-798"/>
                    <a:pt x="787438" y="7004"/>
                    <a:pt x="816150" y="41959"/>
                  </a:cubicBezTo>
                  <a:cubicBezTo>
                    <a:pt x="842226" y="74139"/>
                    <a:pt x="877180" y="70255"/>
                    <a:pt x="918238" y="36965"/>
                  </a:cubicBezTo>
                  <a:cubicBezTo>
                    <a:pt x="926005" y="101325"/>
                    <a:pt x="897709" y="134060"/>
                    <a:pt x="837233" y="134060"/>
                  </a:cubicBezTo>
                  <a:cubicBezTo>
                    <a:pt x="796731" y="133505"/>
                    <a:pt x="756783" y="139053"/>
                    <a:pt x="716836" y="144602"/>
                  </a:cubicBezTo>
                  <a:cubicBezTo>
                    <a:pt x="700191" y="147376"/>
                    <a:pt x="689649" y="155698"/>
                    <a:pt x="688540" y="172898"/>
                  </a:cubicBezTo>
                  <a:cubicBezTo>
                    <a:pt x="687985" y="183994"/>
                    <a:pt x="686320" y="193426"/>
                    <a:pt x="673005" y="195091"/>
                  </a:cubicBezTo>
                  <a:cubicBezTo>
                    <a:pt x="660244" y="196200"/>
                    <a:pt x="648592" y="195091"/>
                    <a:pt x="641379" y="182885"/>
                  </a:cubicBezTo>
                  <a:cubicBezTo>
                    <a:pt x="636941" y="175117"/>
                    <a:pt x="631393" y="167349"/>
                    <a:pt x="628618" y="158472"/>
                  </a:cubicBezTo>
                  <a:cubicBezTo>
                    <a:pt x="616412" y="122409"/>
                    <a:pt x="588671" y="105209"/>
                    <a:pt x="553162" y="94112"/>
                  </a:cubicBezTo>
                  <a:cubicBezTo>
                    <a:pt x="529859" y="86900"/>
                    <a:pt x="507112" y="78022"/>
                    <a:pt x="483254" y="69145"/>
                  </a:cubicBezTo>
                  <a:cubicBezTo>
                    <a:pt x="491576" y="55829"/>
                    <a:pt x="502673" y="55829"/>
                    <a:pt x="513769" y="56384"/>
                  </a:cubicBezTo>
                  <a:cubicBezTo>
                    <a:pt x="547059" y="57494"/>
                    <a:pt x="580349" y="51946"/>
                    <a:pt x="613083" y="60823"/>
                  </a:cubicBezTo>
                  <a:cubicBezTo>
                    <a:pt x="619186" y="62487"/>
                    <a:pt x="631393" y="65261"/>
                    <a:pt x="629173" y="53055"/>
                  </a:cubicBezTo>
                  <a:cubicBezTo>
                    <a:pt x="620851" y="13108"/>
                    <a:pt x="652476" y="5895"/>
                    <a:pt x="676888" y="3121"/>
                  </a:cubicBezTo>
                  <a:cubicBezTo>
                    <a:pt x="689510" y="1595"/>
                    <a:pt x="702133" y="347"/>
                    <a:pt x="714564" y="61"/>
                  </a:cubicBezTo>
                  <a:close/>
                </a:path>
              </a:pathLst>
            </a:custGeom>
            <a:solidFill>
              <a:srgbClr val="BE0000"/>
            </a:solidFill>
            <a:ln w="5542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665" name="Freeform: Shape 1664">
              <a:extLst>
                <a:ext uri="{FF2B5EF4-FFF2-40B4-BE49-F238E27FC236}">
                  <a16:creationId xmlns:a16="http://schemas.microsoft.com/office/drawing/2014/main" id="{48EE3BB3-14AD-4C87-80CC-0F90A0EBB12D}"/>
                </a:ext>
              </a:extLst>
            </p:cNvPr>
            <p:cNvSpPr/>
            <p:nvPr/>
          </p:nvSpPr>
          <p:spPr>
            <a:xfrm>
              <a:off x="2777648" y="2541716"/>
              <a:ext cx="1526685" cy="1280382"/>
            </a:xfrm>
            <a:custGeom>
              <a:avLst/>
              <a:gdLst>
                <a:gd name="connsiteX0" fmla="*/ 1108288 w 1526685"/>
                <a:gd name="connsiteY0" fmla="*/ 1172902 h 1280382"/>
                <a:gd name="connsiteX1" fmla="*/ 1115500 w 1526685"/>
                <a:gd name="connsiteY1" fmla="*/ 1183999 h 1280382"/>
                <a:gd name="connsiteX2" fmla="*/ 1081100 w 1526685"/>
                <a:gd name="connsiteY2" fmla="*/ 1234489 h 1280382"/>
                <a:gd name="connsiteX3" fmla="*/ 1097746 w 1526685"/>
                <a:gd name="connsiteY3" fmla="*/ 1179560 h 1280382"/>
                <a:gd name="connsiteX4" fmla="*/ 1108288 w 1526685"/>
                <a:gd name="connsiteY4" fmla="*/ 1172902 h 1280382"/>
                <a:gd name="connsiteX5" fmla="*/ 1234788 w 1526685"/>
                <a:gd name="connsiteY5" fmla="*/ 1171792 h 1280382"/>
                <a:gd name="connsiteX6" fmla="*/ 1248104 w 1526685"/>
                <a:gd name="connsiteY6" fmla="*/ 1279984 h 1280382"/>
                <a:gd name="connsiteX7" fmla="*/ 1232014 w 1526685"/>
                <a:gd name="connsiteY7" fmla="*/ 1274436 h 1280382"/>
                <a:gd name="connsiteX8" fmla="*/ 1224801 w 1526685"/>
                <a:gd name="connsiteY8" fmla="*/ 1256681 h 1280382"/>
                <a:gd name="connsiteX9" fmla="*/ 1234788 w 1526685"/>
                <a:gd name="connsiteY9" fmla="*/ 1171792 h 1280382"/>
                <a:gd name="connsiteX10" fmla="*/ 449709 w 1526685"/>
                <a:gd name="connsiteY10" fmla="*/ 1106878 h 1280382"/>
                <a:gd name="connsiteX11" fmla="*/ 459141 w 1526685"/>
                <a:gd name="connsiteY11" fmla="*/ 1112426 h 1280382"/>
                <a:gd name="connsiteX12" fmla="*/ 455257 w 1526685"/>
                <a:gd name="connsiteY12" fmla="*/ 1126852 h 1280382"/>
                <a:gd name="connsiteX13" fmla="*/ 398109 w 1526685"/>
                <a:gd name="connsiteY13" fmla="*/ 1171238 h 1280382"/>
                <a:gd name="connsiteX14" fmla="*/ 388677 w 1526685"/>
                <a:gd name="connsiteY14" fmla="*/ 1173457 h 1280382"/>
                <a:gd name="connsiteX15" fmla="*/ 377581 w 1526685"/>
                <a:gd name="connsiteY15" fmla="*/ 1140722 h 1280382"/>
                <a:gd name="connsiteX16" fmla="*/ 387013 w 1526685"/>
                <a:gd name="connsiteY16" fmla="*/ 1120748 h 1280382"/>
                <a:gd name="connsiteX17" fmla="*/ 449709 w 1526685"/>
                <a:gd name="connsiteY17" fmla="*/ 1106878 h 1280382"/>
                <a:gd name="connsiteX18" fmla="*/ 671223 w 1526685"/>
                <a:gd name="connsiteY18" fmla="*/ 1104728 h 1280382"/>
                <a:gd name="connsiteX19" fmla="*/ 678851 w 1526685"/>
                <a:gd name="connsiteY19" fmla="*/ 1111871 h 1280382"/>
                <a:gd name="connsiteX20" fmla="*/ 720463 w 1526685"/>
                <a:gd name="connsiteY20" fmla="*/ 1150710 h 1280382"/>
                <a:gd name="connsiteX21" fmla="*/ 671084 w 1526685"/>
                <a:gd name="connsiteY21" fmla="*/ 1163471 h 1280382"/>
                <a:gd name="connsiteX22" fmla="*/ 644452 w 1526685"/>
                <a:gd name="connsiteY22" fmla="*/ 1139614 h 1280382"/>
                <a:gd name="connsiteX23" fmla="*/ 661097 w 1526685"/>
                <a:gd name="connsiteY23" fmla="*/ 1107988 h 1280382"/>
                <a:gd name="connsiteX24" fmla="*/ 671223 w 1526685"/>
                <a:gd name="connsiteY24" fmla="*/ 1104728 h 1280382"/>
                <a:gd name="connsiteX25" fmla="*/ 1318566 w 1526685"/>
                <a:gd name="connsiteY25" fmla="*/ 1074697 h 1280382"/>
                <a:gd name="connsiteX26" fmla="*/ 1336321 w 1526685"/>
                <a:gd name="connsiteY26" fmla="*/ 1123523 h 1280382"/>
                <a:gd name="connsiteX27" fmla="*/ 1328553 w 1526685"/>
                <a:gd name="connsiteY27" fmla="*/ 1154038 h 1280382"/>
                <a:gd name="connsiteX28" fmla="*/ 1293044 w 1526685"/>
                <a:gd name="connsiteY28" fmla="*/ 1181780 h 1280382"/>
                <a:gd name="connsiteX29" fmla="*/ 1276954 w 1526685"/>
                <a:gd name="connsiteY29" fmla="*/ 1124078 h 1280382"/>
                <a:gd name="connsiteX30" fmla="*/ 1281392 w 1526685"/>
                <a:gd name="connsiteY30" fmla="*/ 1114091 h 1280382"/>
                <a:gd name="connsiteX31" fmla="*/ 1318566 w 1526685"/>
                <a:gd name="connsiteY31" fmla="*/ 1074697 h 1280382"/>
                <a:gd name="connsiteX32" fmla="*/ 948914 w 1526685"/>
                <a:gd name="connsiteY32" fmla="*/ 1019354 h 1280382"/>
                <a:gd name="connsiteX33" fmla="*/ 963478 w 1526685"/>
                <a:gd name="connsiteY33" fmla="*/ 1020879 h 1280382"/>
                <a:gd name="connsiteX34" fmla="*/ 1017852 w 1526685"/>
                <a:gd name="connsiteY34" fmla="*/ 1049176 h 1280382"/>
                <a:gd name="connsiteX35" fmla="*/ 1011194 w 1526685"/>
                <a:gd name="connsiteY35" fmla="*/ 1056943 h 1280382"/>
                <a:gd name="connsiteX36" fmla="*/ 981788 w 1526685"/>
                <a:gd name="connsiteY36" fmla="*/ 1132400 h 1280382"/>
                <a:gd name="connsiteX37" fmla="*/ 981233 w 1526685"/>
                <a:gd name="connsiteY37" fmla="*/ 1142942 h 1280382"/>
                <a:gd name="connsiteX38" fmla="*/ 974575 w 1526685"/>
                <a:gd name="connsiteY38" fmla="*/ 1145161 h 1280382"/>
                <a:gd name="connsiteX39" fmla="*/ 938511 w 1526685"/>
                <a:gd name="connsiteY39" fmla="*/ 1036415 h 1280382"/>
                <a:gd name="connsiteX40" fmla="*/ 938511 w 1526685"/>
                <a:gd name="connsiteY40" fmla="*/ 1033640 h 1280382"/>
                <a:gd name="connsiteX41" fmla="*/ 948914 w 1526685"/>
                <a:gd name="connsiteY41" fmla="*/ 1019354 h 1280382"/>
                <a:gd name="connsiteX42" fmla="*/ 737664 w 1526685"/>
                <a:gd name="connsiteY42" fmla="*/ 969281 h 1280382"/>
                <a:gd name="connsiteX43" fmla="*/ 742103 w 1526685"/>
                <a:gd name="connsiteY43" fmla="*/ 998688 h 1280382"/>
                <a:gd name="connsiteX44" fmla="*/ 707148 w 1526685"/>
                <a:gd name="connsiteY44" fmla="*/ 1032532 h 1280382"/>
                <a:gd name="connsiteX45" fmla="*/ 727123 w 1526685"/>
                <a:gd name="connsiteY45" fmla="*/ 970391 h 1280382"/>
                <a:gd name="connsiteX46" fmla="*/ 737664 w 1526685"/>
                <a:gd name="connsiteY46" fmla="*/ 969281 h 1280382"/>
                <a:gd name="connsiteX47" fmla="*/ 1219600 w 1526685"/>
                <a:gd name="connsiteY47" fmla="*/ 966784 h 1280382"/>
                <a:gd name="connsiteX48" fmla="*/ 1228685 w 1526685"/>
                <a:gd name="connsiteY48" fmla="*/ 981487 h 1280382"/>
                <a:gd name="connsiteX49" fmla="*/ 1253652 w 1526685"/>
                <a:gd name="connsiteY49" fmla="*/ 1028092 h 1280382"/>
                <a:gd name="connsiteX50" fmla="*/ 1219253 w 1526685"/>
                <a:gd name="connsiteY50" fmla="*/ 1015331 h 1280382"/>
                <a:gd name="connsiteX51" fmla="*/ 1225911 w 1526685"/>
                <a:gd name="connsiteY51" fmla="*/ 1048066 h 1280382"/>
                <a:gd name="connsiteX52" fmla="*/ 1131035 w 1526685"/>
                <a:gd name="connsiteY52" fmla="*/ 1076362 h 1280382"/>
                <a:gd name="connsiteX53" fmla="*/ 1092752 w 1526685"/>
                <a:gd name="connsiteY53" fmla="*/ 1054724 h 1280382"/>
                <a:gd name="connsiteX54" fmla="*/ 1092752 w 1526685"/>
                <a:gd name="connsiteY54" fmla="*/ 1026428 h 1280382"/>
                <a:gd name="connsiteX55" fmla="*/ 1137693 w 1526685"/>
                <a:gd name="connsiteY55" fmla="*/ 1033641 h 1280382"/>
                <a:gd name="connsiteX56" fmla="*/ 1202608 w 1526685"/>
                <a:gd name="connsiteY56" fmla="*/ 973719 h 1280382"/>
                <a:gd name="connsiteX57" fmla="*/ 1219600 w 1526685"/>
                <a:gd name="connsiteY57" fmla="*/ 966784 h 1280382"/>
                <a:gd name="connsiteX58" fmla="*/ 404213 w 1526685"/>
                <a:gd name="connsiteY58" fmla="*/ 924757 h 1280382"/>
                <a:gd name="connsiteX59" fmla="*/ 453592 w 1526685"/>
                <a:gd name="connsiteY59" fmla="*/ 942095 h 1280382"/>
                <a:gd name="connsiteX60" fmla="*/ 394226 w 1526685"/>
                <a:gd name="connsiteY60" fmla="*/ 997022 h 1280382"/>
                <a:gd name="connsiteX61" fmla="*/ 387568 w 1526685"/>
                <a:gd name="connsiteY61" fmla="*/ 981487 h 1280382"/>
                <a:gd name="connsiteX62" fmla="*/ 358162 w 1526685"/>
                <a:gd name="connsiteY62" fmla="*/ 938211 h 1280382"/>
                <a:gd name="connsiteX63" fmla="*/ 404213 w 1526685"/>
                <a:gd name="connsiteY63" fmla="*/ 924757 h 1280382"/>
                <a:gd name="connsiteX64" fmla="*/ 1143797 w 1526685"/>
                <a:gd name="connsiteY64" fmla="*/ 920456 h 1280382"/>
                <a:gd name="connsiteX65" fmla="*/ 1169873 w 1526685"/>
                <a:gd name="connsiteY65" fmla="*/ 931553 h 1280382"/>
                <a:gd name="connsiteX66" fmla="*/ 1142132 w 1526685"/>
                <a:gd name="connsiteY66" fmla="*/ 964842 h 1280382"/>
                <a:gd name="connsiteX67" fmla="*/ 1127151 w 1526685"/>
                <a:gd name="connsiteY67" fmla="*/ 947088 h 1280382"/>
                <a:gd name="connsiteX68" fmla="*/ 1143797 w 1526685"/>
                <a:gd name="connsiteY68" fmla="*/ 920456 h 1280382"/>
                <a:gd name="connsiteX69" fmla="*/ 874323 w 1526685"/>
                <a:gd name="connsiteY69" fmla="*/ 900213 h 1280382"/>
                <a:gd name="connsiteX70" fmla="*/ 905775 w 1526685"/>
                <a:gd name="connsiteY70" fmla="*/ 904366 h 1280382"/>
                <a:gd name="connsiteX71" fmla="*/ 885247 w 1526685"/>
                <a:gd name="connsiteY71" fmla="*/ 914353 h 1280382"/>
                <a:gd name="connsiteX72" fmla="*/ 821442 w 1526685"/>
                <a:gd name="connsiteY72" fmla="*/ 957630 h 1280382"/>
                <a:gd name="connsiteX73" fmla="*/ 810345 w 1526685"/>
                <a:gd name="connsiteY73" fmla="*/ 953191 h 1280382"/>
                <a:gd name="connsiteX74" fmla="*/ 874323 w 1526685"/>
                <a:gd name="connsiteY74" fmla="*/ 900213 h 1280382"/>
                <a:gd name="connsiteX75" fmla="*/ 524611 w 1526685"/>
                <a:gd name="connsiteY75" fmla="*/ 865528 h 1280382"/>
                <a:gd name="connsiteX76" fmla="*/ 531269 w 1526685"/>
                <a:gd name="connsiteY76" fmla="*/ 912133 h 1280382"/>
                <a:gd name="connsiteX77" fmla="*/ 507965 w 1526685"/>
                <a:gd name="connsiteY77" fmla="*/ 940430 h 1280382"/>
                <a:gd name="connsiteX78" fmla="*/ 524611 w 1526685"/>
                <a:gd name="connsiteY78" fmla="*/ 865528 h 1280382"/>
                <a:gd name="connsiteX79" fmla="*/ 1129926 w 1526685"/>
                <a:gd name="connsiteY79" fmla="*/ 843890 h 1280382"/>
                <a:gd name="connsiteX80" fmla="*/ 1032830 w 1526685"/>
                <a:gd name="connsiteY80" fmla="*/ 942096 h 1280382"/>
                <a:gd name="connsiteX81" fmla="*/ 1002870 w 1526685"/>
                <a:gd name="connsiteY81" fmla="*/ 939321 h 1280382"/>
                <a:gd name="connsiteX82" fmla="*/ 1016740 w 1526685"/>
                <a:gd name="connsiteY82" fmla="*/ 916019 h 1280382"/>
                <a:gd name="connsiteX83" fmla="*/ 1106623 w 1526685"/>
                <a:gd name="connsiteY83" fmla="*/ 848884 h 1280382"/>
                <a:gd name="connsiteX84" fmla="*/ 1129926 w 1526685"/>
                <a:gd name="connsiteY84" fmla="*/ 843890 h 1280382"/>
                <a:gd name="connsiteX85" fmla="*/ 760411 w 1526685"/>
                <a:gd name="connsiteY85" fmla="*/ 816704 h 1280382"/>
                <a:gd name="connsiteX86" fmla="*/ 747650 w 1526685"/>
                <a:gd name="connsiteY86" fmla="*/ 863310 h 1280382"/>
                <a:gd name="connsiteX87" fmla="*/ 688838 w 1526685"/>
                <a:gd name="connsiteY87" fmla="*/ 919348 h 1280382"/>
                <a:gd name="connsiteX88" fmla="*/ 688838 w 1526685"/>
                <a:gd name="connsiteY88" fmla="*/ 903258 h 1280382"/>
                <a:gd name="connsiteX89" fmla="*/ 760411 w 1526685"/>
                <a:gd name="connsiteY89" fmla="*/ 816704 h 1280382"/>
                <a:gd name="connsiteX90" fmla="*/ 1483350 w 1526685"/>
                <a:gd name="connsiteY90" fmla="*/ 777311 h 1280382"/>
                <a:gd name="connsiteX91" fmla="*/ 1503324 w 1526685"/>
                <a:gd name="connsiteY91" fmla="*/ 805607 h 1280382"/>
                <a:gd name="connsiteX92" fmla="*/ 1503879 w 1526685"/>
                <a:gd name="connsiteY92" fmla="*/ 846664 h 1280382"/>
                <a:gd name="connsiteX93" fmla="*/ 1456163 w 1526685"/>
                <a:gd name="connsiteY93" fmla="*/ 808381 h 1280382"/>
                <a:gd name="connsiteX94" fmla="*/ 1450615 w 1526685"/>
                <a:gd name="connsiteY94" fmla="*/ 793401 h 1280382"/>
                <a:gd name="connsiteX95" fmla="*/ 1483350 w 1526685"/>
                <a:gd name="connsiteY95" fmla="*/ 777311 h 1280382"/>
                <a:gd name="connsiteX96" fmla="*/ 202257 w 1526685"/>
                <a:gd name="connsiteY96" fmla="*/ 775092 h 1280382"/>
                <a:gd name="connsiteX97" fmla="*/ 127909 w 1526685"/>
                <a:gd name="connsiteY97" fmla="*/ 877736 h 1280382"/>
                <a:gd name="connsiteX98" fmla="*/ 121251 w 1526685"/>
                <a:gd name="connsiteY98" fmla="*/ 877181 h 1280382"/>
                <a:gd name="connsiteX99" fmla="*/ 102387 w 1526685"/>
                <a:gd name="connsiteY99" fmla="*/ 844446 h 1280382"/>
                <a:gd name="connsiteX100" fmla="*/ 116813 w 1526685"/>
                <a:gd name="connsiteY100" fmla="*/ 812265 h 1280382"/>
                <a:gd name="connsiteX101" fmla="*/ 202257 w 1526685"/>
                <a:gd name="connsiteY101" fmla="*/ 775092 h 1280382"/>
                <a:gd name="connsiteX102" fmla="*/ 287699 w 1526685"/>
                <a:gd name="connsiteY102" fmla="*/ 767879 h 1280382"/>
                <a:gd name="connsiteX103" fmla="*/ 333749 w 1526685"/>
                <a:gd name="connsiteY103" fmla="*/ 802278 h 1280382"/>
                <a:gd name="connsiteX104" fmla="*/ 336523 w 1526685"/>
                <a:gd name="connsiteY104" fmla="*/ 815039 h 1280382"/>
                <a:gd name="connsiteX105" fmla="*/ 327091 w 1526685"/>
                <a:gd name="connsiteY105" fmla="*/ 819478 h 1280382"/>
                <a:gd name="connsiteX106" fmla="*/ 272718 w 1526685"/>
                <a:gd name="connsiteY106" fmla="*/ 801723 h 1280382"/>
                <a:gd name="connsiteX107" fmla="*/ 268835 w 1526685"/>
                <a:gd name="connsiteY107" fmla="*/ 777866 h 1280382"/>
                <a:gd name="connsiteX108" fmla="*/ 287699 w 1526685"/>
                <a:gd name="connsiteY108" fmla="*/ 767879 h 1280382"/>
                <a:gd name="connsiteX109" fmla="*/ 1279173 w 1526685"/>
                <a:gd name="connsiteY109" fmla="*/ 722383 h 1280382"/>
                <a:gd name="connsiteX110" fmla="*/ 1307470 w 1526685"/>
                <a:gd name="connsiteY110" fmla="*/ 747905 h 1280382"/>
                <a:gd name="connsiteX111" fmla="*/ 1355185 w 1526685"/>
                <a:gd name="connsiteY111" fmla="*/ 777311 h 1280382"/>
                <a:gd name="connsiteX112" fmla="*/ 1356850 w 1526685"/>
                <a:gd name="connsiteY112" fmla="*/ 861090 h 1280382"/>
                <a:gd name="connsiteX113" fmla="*/ 1306915 w 1526685"/>
                <a:gd name="connsiteY113" fmla="*/ 820032 h 1280382"/>
                <a:gd name="connsiteX114" fmla="*/ 1261419 w 1526685"/>
                <a:gd name="connsiteY114" fmla="*/ 760111 h 1280382"/>
                <a:gd name="connsiteX115" fmla="*/ 1279173 w 1526685"/>
                <a:gd name="connsiteY115" fmla="*/ 722383 h 1280382"/>
                <a:gd name="connsiteX116" fmla="*/ 1213782 w 1526685"/>
                <a:gd name="connsiteY116" fmla="*/ 716350 h 1280382"/>
                <a:gd name="connsiteX117" fmla="*/ 1232013 w 1526685"/>
                <a:gd name="connsiteY117" fmla="*/ 720164 h 1280382"/>
                <a:gd name="connsiteX118" fmla="*/ 1204827 w 1526685"/>
                <a:gd name="connsiteY118" fmla="*/ 787854 h 1280382"/>
                <a:gd name="connsiteX119" fmla="*/ 1191511 w 1526685"/>
                <a:gd name="connsiteY119" fmla="*/ 793957 h 1280382"/>
                <a:gd name="connsiteX120" fmla="*/ 1190401 w 1526685"/>
                <a:gd name="connsiteY120" fmla="*/ 779532 h 1280382"/>
                <a:gd name="connsiteX121" fmla="*/ 1198724 w 1526685"/>
                <a:gd name="connsiteY121" fmla="*/ 745687 h 1280382"/>
                <a:gd name="connsiteX122" fmla="*/ 1213782 w 1526685"/>
                <a:gd name="connsiteY122" fmla="*/ 716350 h 1280382"/>
                <a:gd name="connsiteX123" fmla="*/ 75756 w 1526685"/>
                <a:gd name="connsiteY123" fmla="*/ 709622 h 1280382"/>
                <a:gd name="connsiteX124" fmla="*/ 3628 w 1526685"/>
                <a:gd name="connsiteY124" fmla="*/ 818924 h 1280382"/>
                <a:gd name="connsiteX125" fmla="*/ 22492 w 1526685"/>
                <a:gd name="connsiteY125" fmla="*/ 757893 h 1280382"/>
                <a:gd name="connsiteX126" fmla="*/ 75756 w 1526685"/>
                <a:gd name="connsiteY126" fmla="*/ 709622 h 1280382"/>
                <a:gd name="connsiteX127" fmla="*/ 891905 w 1526685"/>
                <a:gd name="connsiteY127" fmla="*/ 678422 h 1280382"/>
                <a:gd name="connsiteX128" fmla="*/ 921311 w 1526685"/>
                <a:gd name="connsiteY128" fmla="*/ 680217 h 1280382"/>
                <a:gd name="connsiteX129" fmla="*/ 964587 w 1526685"/>
                <a:gd name="connsiteY129" fmla="*/ 689649 h 1280382"/>
                <a:gd name="connsiteX130" fmla="*/ 1018405 w 1526685"/>
                <a:gd name="connsiteY130" fmla="*/ 710178 h 1280382"/>
                <a:gd name="connsiteX131" fmla="*/ 959039 w 1526685"/>
                <a:gd name="connsiteY131" fmla="*/ 709069 h 1280382"/>
                <a:gd name="connsiteX132" fmla="*/ 897453 w 1526685"/>
                <a:gd name="connsiteY132" fmla="*/ 719610 h 1280382"/>
                <a:gd name="connsiteX133" fmla="*/ 836977 w 1526685"/>
                <a:gd name="connsiteY133" fmla="*/ 740139 h 1280382"/>
                <a:gd name="connsiteX134" fmla="*/ 891905 w 1526685"/>
                <a:gd name="connsiteY134" fmla="*/ 678422 h 1280382"/>
                <a:gd name="connsiteX135" fmla="*/ 678853 w 1526685"/>
                <a:gd name="connsiteY135" fmla="*/ 594773 h 1280382"/>
                <a:gd name="connsiteX136" fmla="*/ 650002 w 1526685"/>
                <a:gd name="connsiteY136" fmla="*/ 673005 h 1280382"/>
                <a:gd name="connsiteX137" fmla="*/ 640570 w 1526685"/>
                <a:gd name="connsiteY137" fmla="*/ 677998 h 1280382"/>
                <a:gd name="connsiteX138" fmla="*/ 578428 w 1526685"/>
                <a:gd name="connsiteY138" fmla="*/ 677998 h 1280382"/>
                <a:gd name="connsiteX139" fmla="*/ 528494 w 1526685"/>
                <a:gd name="connsiteY139" fmla="*/ 639715 h 1280382"/>
                <a:gd name="connsiteX140" fmla="*/ 526275 w 1526685"/>
                <a:gd name="connsiteY140" fmla="*/ 628063 h 1280382"/>
                <a:gd name="connsiteX141" fmla="*/ 536262 w 1526685"/>
                <a:gd name="connsiteY141" fmla="*/ 627508 h 1280382"/>
                <a:gd name="connsiteX142" fmla="*/ 668311 w 1526685"/>
                <a:gd name="connsiteY142" fmla="*/ 603650 h 1280382"/>
                <a:gd name="connsiteX143" fmla="*/ 678853 w 1526685"/>
                <a:gd name="connsiteY143" fmla="*/ 594773 h 1280382"/>
                <a:gd name="connsiteX144" fmla="*/ 1359068 w 1526685"/>
                <a:gd name="connsiteY144" fmla="*/ 584786 h 1280382"/>
                <a:gd name="connsiteX145" fmla="*/ 1381816 w 1526685"/>
                <a:gd name="connsiteY145" fmla="*/ 636385 h 1280382"/>
                <a:gd name="connsiteX146" fmla="*/ 1401235 w 1526685"/>
                <a:gd name="connsiteY146" fmla="*/ 699080 h 1280382"/>
                <a:gd name="connsiteX147" fmla="*/ 1350746 w 1526685"/>
                <a:gd name="connsiteY147" fmla="*/ 628617 h 1280382"/>
                <a:gd name="connsiteX148" fmla="*/ 1359068 w 1526685"/>
                <a:gd name="connsiteY148" fmla="*/ 584786 h 1280382"/>
                <a:gd name="connsiteX149" fmla="*/ 738773 w 1526685"/>
                <a:gd name="connsiteY149" fmla="*/ 515433 h 1280382"/>
                <a:gd name="connsiteX150" fmla="*/ 785934 w 1526685"/>
                <a:gd name="connsiteY150" fmla="*/ 537072 h 1280382"/>
                <a:gd name="connsiteX151" fmla="*/ 809792 w 1526685"/>
                <a:gd name="connsiteY151" fmla="*/ 582013 h 1280382"/>
                <a:gd name="connsiteX152" fmla="*/ 735999 w 1526685"/>
                <a:gd name="connsiteY152" fmla="*/ 538736 h 1280382"/>
                <a:gd name="connsiteX153" fmla="*/ 723793 w 1526685"/>
                <a:gd name="connsiteY153" fmla="*/ 525975 h 1280382"/>
                <a:gd name="connsiteX154" fmla="*/ 738773 w 1526685"/>
                <a:gd name="connsiteY154" fmla="*/ 515433 h 1280382"/>
                <a:gd name="connsiteX155" fmla="*/ 1271960 w 1526685"/>
                <a:gd name="connsiteY155" fmla="*/ 503782 h 1280382"/>
                <a:gd name="connsiteX156" fmla="*/ 1329107 w 1526685"/>
                <a:gd name="connsiteY156" fmla="*/ 510995 h 1280382"/>
                <a:gd name="connsiteX157" fmla="*/ 1261973 w 1526685"/>
                <a:gd name="connsiteY157" fmla="*/ 557600 h 1280382"/>
                <a:gd name="connsiteX158" fmla="*/ 1256425 w 1526685"/>
                <a:gd name="connsiteY158" fmla="*/ 519317 h 1280382"/>
                <a:gd name="connsiteX159" fmla="*/ 1271960 w 1526685"/>
                <a:gd name="connsiteY159" fmla="*/ 503782 h 1280382"/>
                <a:gd name="connsiteX160" fmla="*/ 38584 w 1526685"/>
                <a:gd name="connsiteY160" fmla="*/ 494350 h 1280382"/>
                <a:gd name="connsiteX161" fmla="*/ 40248 w 1526685"/>
                <a:gd name="connsiteY161" fmla="*/ 508221 h 1280382"/>
                <a:gd name="connsiteX162" fmla="*/ 855 w 1526685"/>
                <a:gd name="connsiteY162" fmla="*/ 571472 h 1280382"/>
                <a:gd name="connsiteX163" fmla="*/ 24157 w 1526685"/>
                <a:gd name="connsiteY163" fmla="*/ 499344 h 1280382"/>
                <a:gd name="connsiteX164" fmla="*/ 38584 w 1526685"/>
                <a:gd name="connsiteY164" fmla="*/ 494350 h 1280382"/>
                <a:gd name="connsiteX165" fmla="*/ 314888 w 1526685"/>
                <a:gd name="connsiteY165" fmla="*/ 467713 h 1280382"/>
                <a:gd name="connsiteX166" fmla="*/ 342073 w 1526685"/>
                <a:gd name="connsiteY166" fmla="*/ 517097 h 1280382"/>
                <a:gd name="connsiteX167" fmla="*/ 263842 w 1526685"/>
                <a:gd name="connsiteY167" fmla="*/ 482143 h 1280382"/>
                <a:gd name="connsiteX168" fmla="*/ 295806 w 1526685"/>
                <a:gd name="connsiteY168" fmla="*/ 468177 h 1280382"/>
                <a:gd name="connsiteX169" fmla="*/ 314888 w 1526685"/>
                <a:gd name="connsiteY169" fmla="*/ 467713 h 1280382"/>
                <a:gd name="connsiteX170" fmla="*/ 1495555 w 1526685"/>
                <a:gd name="connsiteY170" fmla="*/ 413345 h 1280382"/>
                <a:gd name="connsiteX171" fmla="*/ 1445621 w 1526685"/>
                <a:gd name="connsiteY171" fmla="*/ 504891 h 1280382"/>
                <a:gd name="connsiteX172" fmla="*/ 1495555 w 1526685"/>
                <a:gd name="connsiteY172" fmla="*/ 413345 h 1280382"/>
                <a:gd name="connsiteX173" fmla="*/ 802579 w 1526685"/>
                <a:gd name="connsiteY173" fmla="*/ 373398 h 1280382"/>
                <a:gd name="connsiteX174" fmla="*/ 807017 w 1526685"/>
                <a:gd name="connsiteY174" fmla="*/ 408353 h 1280382"/>
                <a:gd name="connsiteX175" fmla="*/ 803688 w 1526685"/>
                <a:gd name="connsiteY175" fmla="*/ 427772 h 1280382"/>
                <a:gd name="connsiteX176" fmla="*/ 782049 w 1526685"/>
                <a:gd name="connsiteY176" fmla="*/ 421669 h 1280382"/>
                <a:gd name="connsiteX177" fmla="*/ 775391 w 1526685"/>
                <a:gd name="connsiteY177" fmla="*/ 401140 h 1280382"/>
                <a:gd name="connsiteX178" fmla="*/ 802579 w 1526685"/>
                <a:gd name="connsiteY178" fmla="*/ 373398 h 1280382"/>
                <a:gd name="connsiteX179" fmla="*/ 508521 w 1526685"/>
                <a:gd name="connsiteY179" fmla="*/ 360082 h 1280382"/>
                <a:gd name="connsiteX180" fmla="*/ 506857 w 1526685"/>
                <a:gd name="connsiteY180" fmla="*/ 448299 h 1280382"/>
                <a:gd name="connsiteX181" fmla="*/ 501864 w 1526685"/>
                <a:gd name="connsiteY181" fmla="*/ 461060 h 1280382"/>
                <a:gd name="connsiteX182" fmla="*/ 433064 w 1526685"/>
                <a:gd name="connsiteY182" fmla="*/ 541510 h 1280382"/>
                <a:gd name="connsiteX183" fmla="*/ 445825 w 1526685"/>
                <a:gd name="connsiteY183" fmla="*/ 493795 h 1280382"/>
                <a:gd name="connsiteX184" fmla="*/ 475232 w 1526685"/>
                <a:gd name="connsiteY184" fmla="*/ 402249 h 1280382"/>
                <a:gd name="connsiteX185" fmla="*/ 508521 w 1526685"/>
                <a:gd name="connsiteY185" fmla="*/ 360082 h 1280382"/>
                <a:gd name="connsiteX186" fmla="*/ 1032059 w 1526685"/>
                <a:gd name="connsiteY186" fmla="*/ 270157 h 1280382"/>
                <a:gd name="connsiteX187" fmla="*/ 1051695 w 1526685"/>
                <a:gd name="connsiteY187" fmla="*/ 270200 h 1280382"/>
                <a:gd name="connsiteX188" fmla="*/ 1065565 w 1526685"/>
                <a:gd name="connsiteY188" fmla="*/ 283516 h 1280382"/>
                <a:gd name="connsiteX189" fmla="*/ 1101074 w 1526685"/>
                <a:gd name="connsiteY189" fmla="*/ 321799 h 1280382"/>
                <a:gd name="connsiteX190" fmla="*/ 1142686 w 1526685"/>
                <a:gd name="connsiteY190" fmla="*/ 333450 h 1280382"/>
                <a:gd name="connsiteX191" fmla="*/ 1103848 w 1526685"/>
                <a:gd name="connsiteY191" fmla="*/ 334560 h 1280382"/>
                <a:gd name="connsiteX192" fmla="*/ 1043372 w 1526685"/>
                <a:gd name="connsiteY192" fmla="*/ 332896 h 1280382"/>
                <a:gd name="connsiteX193" fmla="*/ 968471 w 1526685"/>
                <a:gd name="connsiteY193" fmla="*/ 291839 h 1280382"/>
                <a:gd name="connsiteX194" fmla="*/ 973464 w 1526685"/>
                <a:gd name="connsiteY194" fmla="*/ 277413 h 1280382"/>
                <a:gd name="connsiteX195" fmla="*/ 1032059 w 1526685"/>
                <a:gd name="connsiteY195" fmla="*/ 270157 h 1280382"/>
                <a:gd name="connsiteX196" fmla="*/ 1521008 w 1526685"/>
                <a:gd name="connsiteY196" fmla="*/ 263819 h 1280382"/>
                <a:gd name="connsiteX197" fmla="*/ 1526625 w 1526685"/>
                <a:gd name="connsiteY197" fmla="*/ 270755 h 1280382"/>
                <a:gd name="connsiteX198" fmla="*/ 1503322 w 1526685"/>
                <a:gd name="connsiteY198" fmla="*/ 315142 h 1280382"/>
                <a:gd name="connsiteX199" fmla="*/ 1453943 w 1526685"/>
                <a:gd name="connsiteY199" fmla="*/ 345103 h 1280382"/>
                <a:gd name="connsiteX200" fmla="*/ 1511645 w 1526685"/>
                <a:gd name="connsiteY200" fmla="*/ 265207 h 1280382"/>
                <a:gd name="connsiteX201" fmla="*/ 1521008 w 1526685"/>
                <a:gd name="connsiteY201" fmla="*/ 263819 h 1280382"/>
                <a:gd name="connsiteX202" fmla="*/ 264189 w 1526685"/>
                <a:gd name="connsiteY202" fmla="*/ 260074 h 1280382"/>
                <a:gd name="connsiteX203" fmla="*/ 300461 w 1526685"/>
                <a:gd name="connsiteY203" fmla="*/ 260213 h 1280382"/>
                <a:gd name="connsiteX204" fmla="*/ 247752 w 1526685"/>
                <a:gd name="connsiteY204" fmla="*/ 278522 h 1280382"/>
                <a:gd name="connsiteX205" fmla="*/ 198372 w 1526685"/>
                <a:gd name="connsiteY205" fmla="*/ 331231 h 1280382"/>
                <a:gd name="connsiteX206" fmla="*/ 183392 w 1526685"/>
                <a:gd name="connsiteY206" fmla="*/ 406688 h 1280382"/>
                <a:gd name="connsiteX207" fmla="*/ 172295 w 1526685"/>
                <a:gd name="connsiteY207" fmla="*/ 424442 h 1280382"/>
                <a:gd name="connsiteX208" fmla="*/ 172850 w 1526685"/>
                <a:gd name="connsiteY208" fmla="*/ 398920 h 1280382"/>
                <a:gd name="connsiteX209" fmla="*/ 183946 w 1526685"/>
                <a:gd name="connsiteY209" fmla="*/ 347876 h 1280382"/>
                <a:gd name="connsiteX210" fmla="*/ 198927 w 1526685"/>
                <a:gd name="connsiteY210" fmla="*/ 295722 h 1280382"/>
                <a:gd name="connsiteX211" fmla="*/ 229998 w 1526685"/>
                <a:gd name="connsiteY211" fmla="*/ 265761 h 1280382"/>
                <a:gd name="connsiteX212" fmla="*/ 264189 w 1526685"/>
                <a:gd name="connsiteY212" fmla="*/ 260074 h 1280382"/>
                <a:gd name="connsiteX213" fmla="*/ 1404565 w 1526685"/>
                <a:gd name="connsiteY213" fmla="*/ 156461 h 1280382"/>
                <a:gd name="connsiteX214" fmla="*/ 1328554 w 1526685"/>
                <a:gd name="connsiteY214" fmla="*/ 220821 h 1280382"/>
                <a:gd name="connsiteX215" fmla="*/ 1336321 w 1526685"/>
                <a:gd name="connsiteY215" fmla="*/ 252447 h 1280382"/>
                <a:gd name="connsiteX216" fmla="*/ 1238671 w 1526685"/>
                <a:gd name="connsiteY216" fmla="*/ 264653 h 1280382"/>
                <a:gd name="connsiteX217" fmla="*/ 1404565 w 1526685"/>
                <a:gd name="connsiteY217" fmla="*/ 156461 h 1280382"/>
                <a:gd name="connsiteX218" fmla="*/ 912988 w 1526685"/>
                <a:gd name="connsiteY218" fmla="*/ 142035 h 1280382"/>
                <a:gd name="connsiteX219" fmla="*/ 936845 w 1526685"/>
                <a:gd name="connsiteY219" fmla="*/ 178099 h 1280382"/>
                <a:gd name="connsiteX220" fmla="*/ 911323 w 1526685"/>
                <a:gd name="connsiteY220" fmla="*/ 193079 h 1280382"/>
                <a:gd name="connsiteX221" fmla="*/ 891350 w 1526685"/>
                <a:gd name="connsiteY221" fmla="*/ 183647 h 1280382"/>
                <a:gd name="connsiteX222" fmla="*/ 912988 w 1526685"/>
                <a:gd name="connsiteY222" fmla="*/ 142035 h 1280382"/>
                <a:gd name="connsiteX223" fmla="*/ 1100521 w 1526685"/>
                <a:gd name="connsiteY223" fmla="*/ 83224 h 1280382"/>
                <a:gd name="connsiteX224" fmla="*/ 1160997 w 1526685"/>
                <a:gd name="connsiteY224" fmla="*/ 157016 h 1280382"/>
                <a:gd name="connsiteX225" fmla="*/ 1165435 w 1526685"/>
                <a:gd name="connsiteY225" fmla="*/ 175325 h 1280382"/>
                <a:gd name="connsiteX226" fmla="*/ 1150455 w 1526685"/>
                <a:gd name="connsiteY226" fmla="*/ 200292 h 1280382"/>
                <a:gd name="connsiteX227" fmla="*/ 1143797 w 1526685"/>
                <a:gd name="connsiteY227" fmla="*/ 176990 h 1280382"/>
                <a:gd name="connsiteX228" fmla="*/ 1142687 w 1526685"/>
                <a:gd name="connsiteY228" fmla="*/ 152022 h 1280382"/>
                <a:gd name="connsiteX229" fmla="*/ 1119385 w 1526685"/>
                <a:gd name="connsiteY229" fmla="*/ 120952 h 1280382"/>
                <a:gd name="connsiteX230" fmla="*/ 1093307 w 1526685"/>
                <a:gd name="connsiteY230" fmla="*/ 138707 h 1280382"/>
                <a:gd name="connsiteX231" fmla="*/ 1063901 w 1526685"/>
                <a:gd name="connsiteY231" fmla="*/ 172551 h 1280382"/>
                <a:gd name="connsiteX232" fmla="*/ 1057798 w 1526685"/>
                <a:gd name="connsiteY232" fmla="*/ 167003 h 1280382"/>
                <a:gd name="connsiteX233" fmla="*/ 1100521 w 1526685"/>
                <a:gd name="connsiteY233" fmla="*/ 83224 h 1280382"/>
                <a:gd name="connsiteX234" fmla="*/ 362046 w 1526685"/>
                <a:gd name="connsiteY234" fmla="*/ 66579 h 1280382"/>
                <a:gd name="connsiteX235" fmla="*/ 399219 w 1526685"/>
                <a:gd name="connsiteY235" fmla="*/ 138153 h 1280382"/>
                <a:gd name="connsiteX236" fmla="*/ 365375 w 1526685"/>
                <a:gd name="connsiteY236" fmla="*/ 168113 h 1280382"/>
                <a:gd name="connsiteX237" fmla="*/ 352614 w 1526685"/>
                <a:gd name="connsiteY237" fmla="*/ 94875 h 1280382"/>
                <a:gd name="connsiteX238" fmla="*/ 362046 w 1526685"/>
                <a:gd name="connsiteY238" fmla="*/ 66579 h 1280382"/>
                <a:gd name="connsiteX239" fmla="*/ 737664 w 1526685"/>
                <a:gd name="connsiteY239" fmla="*/ 0 h 1280382"/>
                <a:gd name="connsiteX240" fmla="*/ 803689 w 1526685"/>
                <a:gd name="connsiteY240" fmla="*/ 28296 h 1280382"/>
                <a:gd name="connsiteX241" fmla="*/ 799805 w 1526685"/>
                <a:gd name="connsiteY241" fmla="*/ 47715 h 1280382"/>
                <a:gd name="connsiteX242" fmla="*/ 697716 w 1526685"/>
                <a:gd name="connsiteY242" fmla="*/ 111520 h 1280382"/>
                <a:gd name="connsiteX243" fmla="*/ 659988 w 1526685"/>
                <a:gd name="connsiteY243" fmla="*/ 114294 h 1280382"/>
                <a:gd name="connsiteX244" fmla="*/ 643343 w 1526685"/>
                <a:gd name="connsiteY244" fmla="*/ 103753 h 1280382"/>
                <a:gd name="connsiteX245" fmla="*/ 668865 w 1526685"/>
                <a:gd name="connsiteY245" fmla="*/ 82669 h 1280382"/>
                <a:gd name="connsiteX246" fmla="*/ 679962 w 1526685"/>
                <a:gd name="connsiteY246" fmla="*/ 75456 h 1280382"/>
                <a:gd name="connsiteX247" fmla="*/ 760412 w 1526685"/>
                <a:gd name="connsiteY247" fmla="*/ 36619 h 1280382"/>
                <a:gd name="connsiteX248" fmla="*/ 770399 w 1526685"/>
                <a:gd name="connsiteY248" fmla="*/ 29406 h 1280382"/>
                <a:gd name="connsiteX249" fmla="*/ 764851 w 1526685"/>
                <a:gd name="connsiteY249" fmla="*/ 17755 h 1280382"/>
                <a:gd name="connsiteX250" fmla="*/ 737664 w 1526685"/>
                <a:gd name="connsiteY250" fmla="*/ 0 h 12803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</a:cxnLst>
              <a:rect l="l" t="t" r="r" b="b"/>
              <a:pathLst>
                <a:path w="1526685" h="1280382">
                  <a:moveTo>
                    <a:pt x="1108288" y="1172902"/>
                  </a:moveTo>
                  <a:cubicBezTo>
                    <a:pt x="1112726" y="1173457"/>
                    <a:pt x="1114391" y="1179005"/>
                    <a:pt x="1115500" y="1183999"/>
                  </a:cubicBezTo>
                  <a:cubicBezTo>
                    <a:pt x="1121049" y="1210631"/>
                    <a:pt x="1106068" y="1224502"/>
                    <a:pt x="1081100" y="1234489"/>
                  </a:cubicBezTo>
                  <a:cubicBezTo>
                    <a:pt x="1087758" y="1215625"/>
                    <a:pt x="1085539" y="1195650"/>
                    <a:pt x="1097746" y="1179560"/>
                  </a:cubicBezTo>
                  <a:cubicBezTo>
                    <a:pt x="1099965" y="1176231"/>
                    <a:pt x="1104959" y="1172902"/>
                    <a:pt x="1108288" y="1172902"/>
                  </a:cubicBezTo>
                  <a:close/>
                  <a:moveTo>
                    <a:pt x="1234788" y="1171792"/>
                  </a:moveTo>
                  <a:cubicBezTo>
                    <a:pt x="1224247" y="1210075"/>
                    <a:pt x="1243111" y="1243920"/>
                    <a:pt x="1248104" y="1279984"/>
                  </a:cubicBezTo>
                  <a:cubicBezTo>
                    <a:pt x="1241446" y="1281648"/>
                    <a:pt x="1236453" y="1277765"/>
                    <a:pt x="1232014" y="1274436"/>
                  </a:cubicBezTo>
                  <a:cubicBezTo>
                    <a:pt x="1229240" y="1268333"/>
                    <a:pt x="1228130" y="1262230"/>
                    <a:pt x="1224801" y="1256681"/>
                  </a:cubicBezTo>
                  <a:cubicBezTo>
                    <a:pt x="1202607" y="1217289"/>
                    <a:pt x="1202607" y="1210630"/>
                    <a:pt x="1234788" y="1171792"/>
                  </a:cubicBezTo>
                  <a:close/>
                  <a:moveTo>
                    <a:pt x="449709" y="1106878"/>
                  </a:moveTo>
                  <a:cubicBezTo>
                    <a:pt x="454703" y="1105768"/>
                    <a:pt x="457477" y="1107987"/>
                    <a:pt x="459141" y="1112426"/>
                  </a:cubicBezTo>
                  <a:cubicBezTo>
                    <a:pt x="461361" y="1117974"/>
                    <a:pt x="460806" y="1125187"/>
                    <a:pt x="455257" y="1126852"/>
                  </a:cubicBezTo>
                  <a:cubicBezTo>
                    <a:pt x="431400" y="1135729"/>
                    <a:pt x="410317" y="1147380"/>
                    <a:pt x="398109" y="1171238"/>
                  </a:cubicBezTo>
                  <a:cubicBezTo>
                    <a:pt x="396445" y="1174012"/>
                    <a:pt x="391451" y="1176231"/>
                    <a:pt x="388677" y="1173457"/>
                  </a:cubicBezTo>
                  <a:cubicBezTo>
                    <a:pt x="379800" y="1164580"/>
                    <a:pt x="377026" y="1152928"/>
                    <a:pt x="377581" y="1140722"/>
                  </a:cubicBezTo>
                  <a:cubicBezTo>
                    <a:pt x="378136" y="1132955"/>
                    <a:pt x="375362" y="1121858"/>
                    <a:pt x="387013" y="1120748"/>
                  </a:cubicBezTo>
                  <a:cubicBezTo>
                    <a:pt x="409207" y="1118529"/>
                    <a:pt x="431400" y="1120748"/>
                    <a:pt x="449709" y="1106878"/>
                  </a:cubicBezTo>
                  <a:close/>
                  <a:moveTo>
                    <a:pt x="671223" y="1104728"/>
                  </a:moveTo>
                  <a:cubicBezTo>
                    <a:pt x="674274" y="1104936"/>
                    <a:pt x="676909" y="1106878"/>
                    <a:pt x="678851" y="1111871"/>
                  </a:cubicBezTo>
                  <a:cubicBezTo>
                    <a:pt x="686064" y="1130737"/>
                    <a:pt x="702154" y="1140723"/>
                    <a:pt x="720463" y="1150710"/>
                  </a:cubicBezTo>
                  <a:cubicBezTo>
                    <a:pt x="703264" y="1162362"/>
                    <a:pt x="687729" y="1165136"/>
                    <a:pt x="671084" y="1163471"/>
                  </a:cubicBezTo>
                  <a:cubicBezTo>
                    <a:pt x="657213" y="1161807"/>
                    <a:pt x="647226" y="1152930"/>
                    <a:pt x="644452" y="1139614"/>
                  </a:cubicBezTo>
                  <a:cubicBezTo>
                    <a:pt x="641678" y="1126298"/>
                    <a:pt x="648891" y="1115200"/>
                    <a:pt x="661097" y="1107988"/>
                  </a:cubicBezTo>
                  <a:cubicBezTo>
                    <a:pt x="664704" y="1106046"/>
                    <a:pt x="668171" y="1104520"/>
                    <a:pt x="671223" y="1104728"/>
                  </a:cubicBezTo>
                  <a:close/>
                  <a:moveTo>
                    <a:pt x="1318566" y="1074697"/>
                  </a:moveTo>
                  <a:cubicBezTo>
                    <a:pt x="1337985" y="1078581"/>
                    <a:pt x="1329663" y="1108542"/>
                    <a:pt x="1336321" y="1123523"/>
                  </a:cubicBezTo>
                  <a:cubicBezTo>
                    <a:pt x="1334102" y="1134620"/>
                    <a:pt x="1334102" y="1146271"/>
                    <a:pt x="1328553" y="1154038"/>
                  </a:cubicBezTo>
                  <a:cubicBezTo>
                    <a:pt x="1319676" y="1166800"/>
                    <a:pt x="1306915" y="1190657"/>
                    <a:pt x="1293044" y="1181780"/>
                  </a:cubicBezTo>
                  <a:cubicBezTo>
                    <a:pt x="1276954" y="1171793"/>
                    <a:pt x="1276399" y="1145161"/>
                    <a:pt x="1276954" y="1124078"/>
                  </a:cubicBezTo>
                  <a:cubicBezTo>
                    <a:pt x="1277508" y="1120749"/>
                    <a:pt x="1279728" y="1117420"/>
                    <a:pt x="1281392" y="1114091"/>
                  </a:cubicBezTo>
                  <a:cubicBezTo>
                    <a:pt x="1289715" y="1096336"/>
                    <a:pt x="1302477" y="1071368"/>
                    <a:pt x="1318566" y="1074697"/>
                  </a:cubicBezTo>
                  <a:close/>
                  <a:moveTo>
                    <a:pt x="948914" y="1019354"/>
                  </a:moveTo>
                  <a:cubicBezTo>
                    <a:pt x="953769" y="1017273"/>
                    <a:pt x="959317" y="1017828"/>
                    <a:pt x="963478" y="1020879"/>
                  </a:cubicBezTo>
                  <a:cubicBezTo>
                    <a:pt x="980124" y="1033086"/>
                    <a:pt x="1013413" y="1014776"/>
                    <a:pt x="1017852" y="1049176"/>
                  </a:cubicBezTo>
                  <a:cubicBezTo>
                    <a:pt x="1017852" y="1051395"/>
                    <a:pt x="1013968" y="1055834"/>
                    <a:pt x="1011194" y="1056943"/>
                  </a:cubicBezTo>
                  <a:cubicBezTo>
                    <a:pt x="976795" y="1072479"/>
                    <a:pt x="971246" y="1099111"/>
                    <a:pt x="981788" y="1132400"/>
                  </a:cubicBezTo>
                  <a:cubicBezTo>
                    <a:pt x="982898" y="1135729"/>
                    <a:pt x="981233" y="1139613"/>
                    <a:pt x="981233" y="1142942"/>
                  </a:cubicBezTo>
                  <a:cubicBezTo>
                    <a:pt x="979014" y="1143497"/>
                    <a:pt x="976795" y="1144607"/>
                    <a:pt x="974575" y="1145161"/>
                  </a:cubicBezTo>
                  <a:cubicBezTo>
                    <a:pt x="952936" y="1112427"/>
                    <a:pt x="939065" y="1076918"/>
                    <a:pt x="938511" y="1036415"/>
                  </a:cubicBezTo>
                  <a:cubicBezTo>
                    <a:pt x="937956" y="1035305"/>
                    <a:pt x="938511" y="1034750"/>
                    <a:pt x="938511" y="1033640"/>
                  </a:cubicBezTo>
                  <a:cubicBezTo>
                    <a:pt x="939898" y="1026150"/>
                    <a:pt x="944059" y="1021434"/>
                    <a:pt x="948914" y="1019354"/>
                  </a:cubicBezTo>
                  <a:close/>
                  <a:moveTo>
                    <a:pt x="737664" y="969281"/>
                  </a:moveTo>
                  <a:cubicBezTo>
                    <a:pt x="753754" y="976494"/>
                    <a:pt x="749871" y="988700"/>
                    <a:pt x="742103" y="998688"/>
                  </a:cubicBezTo>
                  <a:cubicBezTo>
                    <a:pt x="732116" y="1011449"/>
                    <a:pt x="719909" y="1021990"/>
                    <a:pt x="707148" y="1032532"/>
                  </a:cubicBezTo>
                  <a:cubicBezTo>
                    <a:pt x="710477" y="1010339"/>
                    <a:pt x="706593" y="986481"/>
                    <a:pt x="727123" y="970391"/>
                  </a:cubicBezTo>
                  <a:cubicBezTo>
                    <a:pt x="730452" y="969836"/>
                    <a:pt x="734335" y="969836"/>
                    <a:pt x="737664" y="969281"/>
                  </a:cubicBezTo>
                  <a:close/>
                  <a:moveTo>
                    <a:pt x="1219600" y="966784"/>
                  </a:moveTo>
                  <a:cubicBezTo>
                    <a:pt x="1224108" y="967339"/>
                    <a:pt x="1227298" y="971500"/>
                    <a:pt x="1228685" y="981487"/>
                  </a:cubicBezTo>
                  <a:cubicBezTo>
                    <a:pt x="1232014" y="998132"/>
                    <a:pt x="1245330" y="1009783"/>
                    <a:pt x="1253652" y="1028092"/>
                  </a:cubicBezTo>
                  <a:cubicBezTo>
                    <a:pt x="1239227" y="1023099"/>
                    <a:pt x="1232014" y="1012557"/>
                    <a:pt x="1219253" y="1015331"/>
                  </a:cubicBezTo>
                  <a:cubicBezTo>
                    <a:pt x="1216479" y="1026428"/>
                    <a:pt x="1228685" y="1033086"/>
                    <a:pt x="1225911" y="1048066"/>
                  </a:cubicBezTo>
                  <a:cubicBezTo>
                    <a:pt x="1189847" y="1040298"/>
                    <a:pt x="1160441" y="1056388"/>
                    <a:pt x="1131035" y="1076362"/>
                  </a:cubicBezTo>
                  <a:cubicBezTo>
                    <a:pt x="1112725" y="1089123"/>
                    <a:pt x="1094971" y="1077472"/>
                    <a:pt x="1092752" y="1054724"/>
                  </a:cubicBezTo>
                  <a:cubicBezTo>
                    <a:pt x="1092197" y="1047511"/>
                    <a:pt x="1092752" y="1039744"/>
                    <a:pt x="1092752" y="1026428"/>
                  </a:cubicBezTo>
                  <a:cubicBezTo>
                    <a:pt x="1107732" y="1059163"/>
                    <a:pt x="1121603" y="1050285"/>
                    <a:pt x="1137693" y="1033641"/>
                  </a:cubicBezTo>
                  <a:cubicBezTo>
                    <a:pt x="1158222" y="1012557"/>
                    <a:pt x="1177641" y="990364"/>
                    <a:pt x="1202608" y="973719"/>
                  </a:cubicBezTo>
                  <a:cubicBezTo>
                    <a:pt x="1209266" y="969281"/>
                    <a:pt x="1215092" y="966229"/>
                    <a:pt x="1219600" y="966784"/>
                  </a:cubicBezTo>
                  <a:close/>
                  <a:moveTo>
                    <a:pt x="404213" y="924757"/>
                  </a:moveTo>
                  <a:cubicBezTo>
                    <a:pt x="421273" y="925173"/>
                    <a:pt x="438889" y="930721"/>
                    <a:pt x="453592" y="942095"/>
                  </a:cubicBezTo>
                  <a:cubicBezTo>
                    <a:pt x="401438" y="932663"/>
                    <a:pt x="412535" y="977604"/>
                    <a:pt x="394226" y="997022"/>
                  </a:cubicBezTo>
                  <a:cubicBezTo>
                    <a:pt x="392006" y="992029"/>
                    <a:pt x="389787" y="986481"/>
                    <a:pt x="387568" y="981487"/>
                  </a:cubicBezTo>
                  <a:cubicBezTo>
                    <a:pt x="392561" y="957075"/>
                    <a:pt x="376471" y="947088"/>
                    <a:pt x="358162" y="938211"/>
                  </a:cubicBezTo>
                  <a:cubicBezTo>
                    <a:pt x="370646" y="929057"/>
                    <a:pt x="387152" y="924341"/>
                    <a:pt x="404213" y="924757"/>
                  </a:cubicBezTo>
                  <a:close/>
                  <a:moveTo>
                    <a:pt x="1143797" y="920456"/>
                  </a:moveTo>
                  <a:cubicBezTo>
                    <a:pt x="1152674" y="919902"/>
                    <a:pt x="1163215" y="922121"/>
                    <a:pt x="1169873" y="931553"/>
                  </a:cubicBezTo>
                  <a:cubicBezTo>
                    <a:pt x="1160996" y="943759"/>
                    <a:pt x="1156558" y="960404"/>
                    <a:pt x="1142132" y="964842"/>
                  </a:cubicBezTo>
                  <a:cubicBezTo>
                    <a:pt x="1131589" y="968171"/>
                    <a:pt x="1125486" y="956520"/>
                    <a:pt x="1127151" y="947088"/>
                  </a:cubicBezTo>
                  <a:cubicBezTo>
                    <a:pt x="1129370" y="936546"/>
                    <a:pt x="1127151" y="921011"/>
                    <a:pt x="1143797" y="920456"/>
                  </a:cubicBezTo>
                  <a:close/>
                  <a:moveTo>
                    <a:pt x="874323" y="900213"/>
                  </a:moveTo>
                  <a:cubicBezTo>
                    <a:pt x="883513" y="899997"/>
                    <a:pt x="893846" y="901453"/>
                    <a:pt x="905775" y="904366"/>
                  </a:cubicBezTo>
                  <a:cubicBezTo>
                    <a:pt x="899117" y="910469"/>
                    <a:pt x="886356" y="906585"/>
                    <a:pt x="885247" y="914353"/>
                  </a:cubicBezTo>
                  <a:cubicBezTo>
                    <a:pt x="880253" y="953746"/>
                    <a:pt x="842525" y="942650"/>
                    <a:pt x="821442" y="957630"/>
                  </a:cubicBezTo>
                  <a:cubicBezTo>
                    <a:pt x="817003" y="958185"/>
                    <a:pt x="812564" y="957630"/>
                    <a:pt x="810345" y="953191"/>
                  </a:cubicBezTo>
                  <a:cubicBezTo>
                    <a:pt x="829487" y="916572"/>
                    <a:pt x="846756" y="900863"/>
                    <a:pt x="874323" y="900213"/>
                  </a:cubicBezTo>
                  <a:close/>
                  <a:moveTo>
                    <a:pt x="524611" y="865528"/>
                  </a:moveTo>
                  <a:cubicBezTo>
                    <a:pt x="548468" y="879954"/>
                    <a:pt x="549023" y="895489"/>
                    <a:pt x="531269" y="912133"/>
                  </a:cubicBezTo>
                  <a:cubicBezTo>
                    <a:pt x="522946" y="920456"/>
                    <a:pt x="521837" y="933772"/>
                    <a:pt x="507965" y="940430"/>
                  </a:cubicBezTo>
                  <a:cubicBezTo>
                    <a:pt x="499643" y="911579"/>
                    <a:pt x="511294" y="889386"/>
                    <a:pt x="524611" y="865528"/>
                  </a:cubicBezTo>
                  <a:close/>
                  <a:moveTo>
                    <a:pt x="1129926" y="843890"/>
                  </a:moveTo>
                  <a:cubicBezTo>
                    <a:pt x="1104404" y="884948"/>
                    <a:pt x="1077217" y="921567"/>
                    <a:pt x="1032830" y="942096"/>
                  </a:cubicBezTo>
                  <a:cubicBezTo>
                    <a:pt x="1022289" y="947089"/>
                    <a:pt x="1009528" y="949863"/>
                    <a:pt x="1002870" y="939321"/>
                  </a:cubicBezTo>
                  <a:cubicBezTo>
                    <a:pt x="995657" y="927670"/>
                    <a:pt x="1010082" y="921012"/>
                    <a:pt x="1016740" y="916019"/>
                  </a:cubicBezTo>
                  <a:cubicBezTo>
                    <a:pt x="1047256" y="894380"/>
                    <a:pt x="1071669" y="864419"/>
                    <a:pt x="1106623" y="848884"/>
                  </a:cubicBezTo>
                  <a:cubicBezTo>
                    <a:pt x="1113281" y="846110"/>
                    <a:pt x="1119384" y="840561"/>
                    <a:pt x="1129926" y="843890"/>
                  </a:cubicBezTo>
                  <a:close/>
                  <a:moveTo>
                    <a:pt x="760411" y="816704"/>
                  </a:moveTo>
                  <a:cubicBezTo>
                    <a:pt x="768178" y="846110"/>
                    <a:pt x="767623" y="845555"/>
                    <a:pt x="747650" y="863310"/>
                  </a:cubicBezTo>
                  <a:cubicBezTo>
                    <a:pt x="727676" y="881065"/>
                    <a:pt x="708257" y="900484"/>
                    <a:pt x="688838" y="919348"/>
                  </a:cubicBezTo>
                  <a:cubicBezTo>
                    <a:pt x="688838" y="913800"/>
                    <a:pt x="688838" y="908806"/>
                    <a:pt x="688838" y="903258"/>
                  </a:cubicBezTo>
                  <a:cubicBezTo>
                    <a:pt x="703818" y="866639"/>
                    <a:pt x="734334" y="843890"/>
                    <a:pt x="760411" y="816704"/>
                  </a:cubicBezTo>
                  <a:close/>
                  <a:moveTo>
                    <a:pt x="1483350" y="777311"/>
                  </a:moveTo>
                  <a:cubicBezTo>
                    <a:pt x="1495557" y="780640"/>
                    <a:pt x="1501105" y="793401"/>
                    <a:pt x="1503324" y="805607"/>
                  </a:cubicBezTo>
                  <a:cubicBezTo>
                    <a:pt x="1504989" y="818923"/>
                    <a:pt x="1503879" y="832794"/>
                    <a:pt x="1503879" y="846664"/>
                  </a:cubicBezTo>
                  <a:cubicBezTo>
                    <a:pt x="1496666" y="821697"/>
                    <a:pt x="1482795" y="807826"/>
                    <a:pt x="1456163" y="808381"/>
                  </a:cubicBezTo>
                  <a:cubicBezTo>
                    <a:pt x="1442292" y="808936"/>
                    <a:pt x="1442847" y="801723"/>
                    <a:pt x="1450615" y="793401"/>
                  </a:cubicBezTo>
                  <a:cubicBezTo>
                    <a:pt x="1459493" y="783969"/>
                    <a:pt x="1469480" y="773427"/>
                    <a:pt x="1483350" y="777311"/>
                  </a:cubicBezTo>
                  <a:close/>
                  <a:moveTo>
                    <a:pt x="202257" y="775092"/>
                  </a:moveTo>
                  <a:cubicBezTo>
                    <a:pt x="164529" y="805053"/>
                    <a:pt x="123471" y="825582"/>
                    <a:pt x="127909" y="877736"/>
                  </a:cubicBezTo>
                  <a:cubicBezTo>
                    <a:pt x="125690" y="877736"/>
                    <a:pt x="123471" y="877181"/>
                    <a:pt x="121251" y="877181"/>
                  </a:cubicBezTo>
                  <a:cubicBezTo>
                    <a:pt x="114593" y="866084"/>
                    <a:pt x="106271" y="856098"/>
                    <a:pt x="102387" y="844446"/>
                  </a:cubicBezTo>
                  <a:cubicBezTo>
                    <a:pt x="98503" y="831685"/>
                    <a:pt x="95729" y="821143"/>
                    <a:pt x="116813" y="812265"/>
                  </a:cubicBezTo>
                  <a:cubicBezTo>
                    <a:pt x="142890" y="801169"/>
                    <a:pt x="163974" y="779531"/>
                    <a:pt x="202257" y="775092"/>
                  </a:cubicBezTo>
                  <a:close/>
                  <a:moveTo>
                    <a:pt x="287699" y="767879"/>
                  </a:moveTo>
                  <a:cubicBezTo>
                    <a:pt x="303789" y="777866"/>
                    <a:pt x="318769" y="790627"/>
                    <a:pt x="333749" y="802278"/>
                  </a:cubicBezTo>
                  <a:cubicBezTo>
                    <a:pt x="337633" y="805052"/>
                    <a:pt x="339298" y="810046"/>
                    <a:pt x="336523" y="815039"/>
                  </a:cubicBezTo>
                  <a:cubicBezTo>
                    <a:pt x="334304" y="820033"/>
                    <a:pt x="329311" y="819478"/>
                    <a:pt x="327091" y="819478"/>
                  </a:cubicBezTo>
                  <a:cubicBezTo>
                    <a:pt x="307118" y="813375"/>
                    <a:pt x="289363" y="808381"/>
                    <a:pt x="272718" y="801723"/>
                  </a:cubicBezTo>
                  <a:cubicBezTo>
                    <a:pt x="261622" y="796730"/>
                    <a:pt x="264951" y="785633"/>
                    <a:pt x="268835" y="777866"/>
                  </a:cubicBezTo>
                  <a:cubicBezTo>
                    <a:pt x="272164" y="771208"/>
                    <a:pt x="278267" y="761776"/>
                    <a:pt x="287699" y="767879"/>
                  </a:cubicBezTo>
                  <a:close/>
                  <a:moveTo>
                    <a:pt x="1279173" y="722383"/>
                  </a:moveTo>
                  <a:cubicBezTo>
                    <a:pt x="1282502" y="737918"/>
                    <a:pt x="1294153" y="742911"/>
                    <a:pt x="1307470" y="747905"/>
                  </a:cubicBezTo>
                  <a:cubicBezTo>
                    <a:pt x="1325225" y="754563"/>
                    <a:pt x="1352411" y="759556"/>
                    <a:pt x="1355185" y="777311"/>
                  </a:cubicBezTo>
                  <a:cubicBezTo>
                    <a:pt x="1359624" y="803942"/>
                    <a:pt x="1384036" y="831684"/>
                    <a:pt x="1356850" y="861090"/>
                  </a:cubicBezTo>
                  <a:cubicBezTo>
                    <a:pt x="1343534" y="843890"/>
                    <a:pt x="1340760" y="820032"/>
                    <a:pt x="1306915" y="820032"/>
                  </a:cubicBezTo>
                  <a:cubicBezTo>
                    <a:pt x="1290270" y="820032"/>
                    <a:pt x="1270851" y="784523"/>
                    <a:pt x="1261419" y="760111"/>
                  </a:cubicBezTo>
                  <a:cubicBezTo>
                    <a:pt x="1254761" y="744021"/>
                    <a:pt x="1263083" y="731815"/>
                    <a:pt x="1279173" y="722383"/>
                  </a:cubicBezTo>
                  <a:close/>
                  <a:moveTo>
                    <a:pt x="1213782" y="716350"/>
                  </a:moveTo>
                  <a:cubicBezTo>
                    <a:pt x="1218316" y="716835"/>
                    <a:pt x="1224246" y="718222"/>
                    <a:pt x="1232013" y="720164"/>
                  </a:cubicBezTo>
                  <a:cubicBezTo>
                    <a:pt x="1232568" y="746242"/>
                    <a:pt x="1218697" y="767325"/>
                    <a:pt x="1204827" y="787854"/>
                  </a:cubicBezTo>
                  <a:cubicBezTo>
                    <a:pt x="1202053" y="792293"/>
                    <a:pt x="1197614" y="797841"/>
                    <a:pt x="1191511" y="793957"/>
                  </a:cubicBezTo>
                  <a:cubicBezTo>
                    <a:pt x="1185963" y="790628"/>
                    <a:pt x="1186517" y="782861"/>
                    <a:pt x="1190401" y="779532"/>
                  </a:cubicBezTo>
                  <a:cubicBezTo>
                    <a:pt x="1200388" y="769545"/>
                    <a:pt x="1198724" y="757339"/>
                    <a:pt x="1198724" y="745687"/>
                  </a:cubicBezTo>
                  <a:cubicBezTo>
                    <a:pt x="1199140" y="721551"/>
                    <a:pt x="1200180" y="714894"/>
                    <a:pt x="1213782" y="716350"/>
                  </a:cubicBezTo>
                  <a:close/>
                  <a:moveTo>
                    <a:pt x="75756" y="709622"/>
                  </a:moveTo>
                  <a:cubicBezTo>
                    <a:pt x="65214" y="761222"/>
                    <a:pt x="39692" y="793402"/>
                    <a:pt x="3628" y="818924"/>
                  </a:cubicBezTo>
                  <a:cubicBezTo>
                    <a:pt x="-6913" y="795621"/>
                    <a:pt x="10841" y="776202"/>
                    <a:pt x="22492" y="757893"/>
                  </a:cubicBezTo>
                  <a:cubicBezTo>
                    <a:pt x="34699" y="739028"/>
                    <a:pt x="61330" y="736809"/>
                    <a:pt x="75756" y="709622"/>
                  </a:cubicBezTo>
                  <a:close/>
                  <a:moveTo>
                    <a:pt x="891905" y="678422"/>
                  </a:moveTo>
                  <a:cubicBezTo>
                    <a:pt x="900713" y="677339"/>
                    <a:pt x="910492" y="677998"/>
                    <a:pt x="921311" y="680217"/>
                  </a:cubicBezTo>
                  <a:cubicBezTo>
                    <a:pt x="935736" y="683546"/>
                    <a:pt x="950716" y="685210"/>
                    <a:pt x="964587" y="689649"/>
                  </a:cubicBezTo>
                  <a:cubicBezTo>
                    <a:pt x="981787" y="695197"/>
                    <a:pt x="998986" y="702411"/>
                    <a:pt x="1018405" y="710178"/>
                  </a:cubicBezTo>
                  <a:cubicBezTo>
                    <a:pt x="996767" y="720720"/>
                    <a:pt x="977903" y="709623"/>
                    <a:pt x="959039" y="709069"/>
                  </a:cubicBezTo>
                  <a:cubicBezTo>
                    <a:pt x="937401" y="708514"/>
                    <a:pt x="913543" y="705185"/>
                    <a:pt x="897453" y="719610"/>
                  </a:cubicBezTo>
                  <a:cubicBezTo>
                    <a:pt x="879144" y="735700"/>
                    <a:pt x="856951" y="716281"/>
                    <a:pt x="836977" y="740139"/>
                  </a:cubicBezTo>
                  <a:cubicBezTo>
                    <a:pt x="847797" y="700607"/>
                    <a:pt x="865481" y="681673"/>
                    <a:pt x="891905" y="678422"/>
                  </a:cubicBezTo>
                  <a:close/>
                  <a:moveTo>
                    <a:pt x="678853" y="594773"/>
                  </a:moveTo>
                  <a:cubicBezTo>
                    <a:pt x="695498" y="648037"/>
                    <a:pt x="695498" y="648037"/>
                    <a:pt x="650002" y="673005"/>
                  </a:cubicBezTo>
                  <a:cubicBezTo>
                    <a:pt x="646673" y="674669"/>
                    <a:pt x="642234" y="675224"/>
                    <a:pt x="640570" y="677998"/>
                  </a:cubicBezTo>
                  <a:cubicBezTo>
                    <a:pt x="619486" y="712952"/>
                    <a:pt x="598403" y="691869"/>
                    <a:pt x="578428" y="677998"/>
                  </a:cubicBezTo>
                  <a:cubicBezTo>
                    <a:pt x="561229" y="666347"/>
                    <a:pt x="545139" y="653031"/>
                    <a:pt x="528494" y="639715"/>
                  </a:cubicBezTo>
                  <a:cubicBezTo>
                    <a:pt x="525165" y="636941"/>
                    <a:pt x="521281" y="631946"/>
                    <a:pt x="526275" y="628063"/>
                  </a:cubicBezTo>
                  <a:cubicBezTo>
                    <a:pt x="528494" y="626398"/>
                    <a:pt x="534597" y="625843"/>
                    <a:pt x="536262" y="627508"/>
                  </a:cubicBezTo>
                  <a:cubicBezTo>
                    <a:pt x="592300" y="687430"/>
                    <a:pt x="627809" y="630837"/>
                    <a:pt x="668311" y="603650"/>
                  </a:cubicBezTo>
                  <a:cubicBezTo>
                    <a:pt x="671640" y="601431"/>
                    <a:pt x="674969" y="598102"/>
                    <a:pt x="678853" y="594773"/>
                  </a:cubicBezTo>
                  <a:close/>
                  <a:moveTo>
                    <a:pt x="1359068" y="584786"/>
                  </a:moveTo>
                  <a:cubicBezTo>
                    <a:pt x="1377377" y="598102"/>
                    <a:pt x="1382371" y="615301"/>
                    <a:pt x="1381816" y="636385"/>
                  </a:cubicBezTo>
                  <a:cubicBezTo>
                    <a:pt x="1381261" y="658578"/>
                    <a:pt x="1375158" y="683545"/>
                    <a:pt x="1401235" y="699080"/>
                  </a:cubicBezTo>
                  <a:cubicBezTo>
                    <a:pt x="1345197" y="689093"/>
                    <a:pt x="1339094" y="680216"/>
                    <a:pt x="1350746" y="628617"/>
                  </a:cubicBezTo>
                  <a:cubicBezTo>
                    <a:pt x="1354075" y="614747"/>
                    <a:pt x="1349081" y="599212"/>
                    <a:pt x="1359068" y="584786"/>
                  </a:cubicBezTo>
                  <a:close/>
                  <a:moveTo>
                    <a:pt x="738773" y="515433"/>
                  </a:moveTo>
                  <a:cubicBezTo>
                    <a:pt x="760412" y="509331"/>
                    <a:pt x="773173" y="523201"/>
                    <a:pt x="785934" y="537072"/>
                  </a:cubicBezTo>
                  <a:cubicBezTo>
                    <a:pt x="796476" y="548723"/>
                    <a:pt x="804244" y="561484"/>
                    <a:pt x="809792" y="582013"/>
                  </a:cubicBezTo>
                  <a:cubicBezTo>
                    <a:pt x="785934" y="559265"/>
                    <a:pt x="761522" y="548168"/>
                    <a:pt x="735999" y="538736"/>
                  </a:cubicBezTo>
                  <a:cubicBezTo>
                    <a:pt x="729896" y="536517"/>
                    <a:pt x="722683" y="534298"/>
                    <a:pt x="723793" y="525975"/>
                  </a:cubicBezTo>
                  <a:cubicBezTo>
                    <a:pt x="724903" y="518208"/>
                    <a:pt x="732670" y="517098"/>
                    <a:pt x="738773" y="515433"/>
                  </a:cubicBezTo>
                  <a:close/>
                  <a:moveTo>
                    <a:pt x="1271960" y="503782"/>
                  </a:moveTo>
                  <a:cubicBezTo>
                    <a:pt x="1288050" y="504337"/>
                    <a:pt x="1304695" y="507666"/>
                    <a:pt x="1329107" y="510995"/>
                  </a:cubicBezTo>
                  <a:cubicBezTo>
                    <a:pt x="1296373" y="518207"/>
                    <a:pt x="1283057" y="540401"/>
                    <a:pt x="1261973" y="557600"/>
                  </a:cubicBezTo>
                  <a:cubicBezTo>
                    <a:pt x="1260864" y="542065"/>
                    <a:pt x="1273625" y="529859"/>
                    <a:pt x="1256425" y="519317"/>
                  </a:cubicBezTo>
                  <a:cubicBezTo>
                    <a:pt x="1249212" y="514879"/>
                    <a:pt x="1257535" y="503227"/>
                    <a:pt x="1271960" y="503782"/>
                  </a:cubicBezTo>
                  <a:close/>
                  <a:moveTo>
                    <a:pt x="38584" y="494350"/>
                  </a:moveTo>
                  <a:cubicBezTo>
                    <a:pt x="46351" y="497679"/>
                    <a:pt x="40248" y="503227"/>
                    <a:pt x="40248" y="508221"/>
                  </a:cubicBezTo>
                  <a:cubicBezTo>
                    <a:pt x="39139" y="535963"/>
                    <a:pt x="41913" y="565924"/>
                    <a:pt x="855" y="571472"/>
                  </a:cubicBezTo>
                  <a:cubicBezTo>
                    <a:pt x="-2474" y="543731"/>
                    <a:pt x="3629" y="519317"/>
                    <a:pt x="24157" y="499344"/>
                  </a:cubicBezTo>
                  <a:cubicBezTo>
                    <a:pt x="28042" y="495460"/>
                    <a:pt x="32481" y="491576"/>
                    <a:pt x="38584" y="494350"/>
                  </a:cubicBezTo>
                  <a:close/>
                  <a:moveTo>
                    <a:pt x="314888" y="467713"/>
                  </a:moveTo>
                  <a:cubicBezTo>
                    <a:pt x="331696" y="471512"/>
                    <a:pt x="341449" y="488073"/>
                    <a:pt x="342073" y="517097"/>
                  </a:cubicBezTo>
                  <a:cubicBezTo>
                    <a:pt x="321545" y="486582"/>
                    <a:pt x="293804" y="482698"/>
                    <a:pt x="263842" y="482143"/>
                  </a:cubicBezTo>
                  <a:cubicBezTo>
                    <a:pt x="275632" y="474930"/>
                    <a:pt x="286347" y="470284"/>
                    <a:pt x="295806" y="468177"/>
                  </a:cubicBezTo>
                  <a:cubicBezTo>
                    <a:pt x="302899" y="466597"/>
                    <a:pt x="309286" y="466446"/>
                    <a:pt x="314888" y="467713"/>
                  </a:cubicBezTo>
                  <a:close/>
                  <a:moveTo>
                    <a:pt x="1495555" y="413345"/>
                  </a:moveTo>
                  <a:cubicBezTo>
                    <a:pt x="1495000" y="450518"/>
                    <a:pt x="1468369" y="473266"/>
                    <a:pt x="1445621" y="504891"/>
                  </a:cubicBezTo>
                  <a:cubicBezTo>
                    <a:pt x="1433969" y="453293"/>
                    <a:pt x="1470588" y="437203"/>
                    <a:pt x="1495555" y="413345"/>
                  </a:cubicBezTo>
                  <a:close/>
                  <a:moveTo>
                    <a:pt x="802579" y="373398"/>
                  </a:moveTo>
                  <a:cubicBezTo>
                    <a:pt x="804243" y="386714"/>
                    <a:pt x="804798" y="397811"/>
                    <a:pt x="807017" y="408353"/>
                  </a:cubicBezTo>
                  <a:cubicBezTo>
                    <a:pt x="808682" y="415566"/>
                    <a:pt x="810901" y="422779"/>
                    <a:pt x="803688" y="427772"/>
                  </a:cubicBezTo>
                  <a:cubicBezTo>
                    <a:pt x="795366" y="433320"/>
                    <a:pt x="788708" y="426107"/>
                    <a:pt x="782049" y="421669"/>
                  </a:cubicBezTo>
                  <a:cubicBezTo>
                    <a:pt x="775391" y="416675"/>
                    <a:pt x="769843" y="411127"/>
                    <a:pt x="775391" y="401140"/>
                  </a:cubicBezTo>
                  <a:cubicBezTo>
                    <a:pt x="781494" y="390043"/>
                    <a:pt x="789263" y="380611"/>
                    <a:pt x="802579" y="373398"/>
                  </a:cubicBezTo>
                  <a:close/>
                  <a:moveTo>
                    <a:pt x="508521" y="360082"/>
                  </a:moveTo>
                  <a:cubicBezTo>
                    <a:pt x="489103" y="390043"/>
                    <a:pt x="480780" y="419448"/>
                    <a:pt x="506857" y="448299"/>
                  </a:cubicBezTo>
                  <a:cubicBezTo>
                    <a:pt x="511850" y="454402"/>
                    <a:pt x="505192" y="457731"/>
                    <a:pt x="501864" y="461060"/>
                  </a:cubicBezTo>
                  <a:cubicBezTo>
                    <a:pt x="476896" y="484918"/>
                    <a:pt x="448599" y="505446"/>
                    <a:pt x="433064" y="541510"/>
                  </a:cubicBezTo>
                  <a:cubicBezTo>
                    <a:pt x="426961" y="515988"/>
                    <a:pt x="426406" y="510440"/>
                    <a:pt x="445825" y="493795"/>
                  </a:cubicBezTo>
                  <a:cubicBezTo>
                    <a:pt x="474677" y="468828"/>
                    <a:pt x="488548" y="441087"/>
                    <a:pt x="475232" y="402249"/>
                  </a:cubicBezTo>
                  <a:cubicBezTo>
                    <a:pt x="468574" y="382830"/>
                    <a:pt x="482445" y="367295"/>
                    <a:pt x="508521" y="360082"/>
                  </a:cubicBezTo>
                  <a:close/>
                  <a:moveTo>
                    <a:pt x="1032059" y="270157"/>
                  </a:moveTo>
                  <a:cubicBezTo>
                    <a:pt x="1038518" y="269195"/>
                    <a:pt x="1045037" y="268952"/>
                    <a:pt x="1051695" y="270200"/>
                  </a:cubicBezTo>
                  <a:cubicBezTo>
                    <a:pt x="1060572" y="271865"/>
                    <a:pt x="1066120" y="274084"/>
                    <a:pt x="1065565" y="283516"/>
                  </a:cubicBezTo>
                  <a:cubicBezTo>
                    <a:pt x="1063901" y="309038"/>
                    <a:pt x="1081655" y="316251"/>
                    <a:pt x="1101074" y="321799"/>
                  </a:cubicBezTo>
                  <a:cubicBezTo>
                    <a:pt x="1114945" y="325683"/>
                    <a:pt x="1128815" y="329567"/>
                    <a:pt x="1142686" y="333450"/>
                  </a:cubicBezTo>
                  <a:cubicBezTo>
                    <a:pt x="1129370" y="337334"/>
                    <a:pt x="1116609" y="337889"/>
                    <a:pt x="1103848" y="334560"/>
                  </a:cubicBezTo>
                  <a:cubicBezTo>
                    <a:pt x="1083874" y="329012"/>
                    <a:pt x="1063346" y="330121"/>
                    <a:pt x="1043372" y="332896"/>
                  </a:cubicBezTo>
                  <a:cubicBezTo>
                    <a:pt x="1002315" y="338999"/>
                    <a:pt x="982896" y="329012"/>
                    <a:pt x="968471" y="291839"/>
                  </a:cubicBezTo>
                  <a:cubicBezTo>
                    <a:pt x="966251" y="285181"/>
                    <a:pt x="965697" y="275194"/>
                    <a:pt x="973464" y="277413"/>
                  </a:cubicBezTo>
                  <a:cubicBezTo>
                    <a:pt x="993854" y="282407"/>
                    <a:pt x="1012683" y="273044"/>
                    <a:pt x="1032059" y="270157"/>
                  </a:cubicBezTo>
                  <a:close/>
                  <a:moveTo>
                    <a:pt x="1521008" y="263819"/>
                  </a:moveTo>
                  <a:cubicBezTo>
                    <a:pt x="1523158" y="265345"/>
                    <a:pt x="1524683" y="268258"/>
                    <a:pt x="1526625" y="270755"/>
                  </a:cubicBezTo>
                  <a:cubicBezTo>
                    <a:pt x="1527735" y="289619"/>
                    <a:pt x="1513309" y="300716"/>
                    <a:pt x="1503322" y="315142"/>
                  </a:cubicBezTo>
                  <a:cubicBezTo>
                    <a:pt x="1484458" y="319580"/>
                    <a:pt x="1473917" y="337890"/>
                    <a:pt x="1453943" y="345103"/>
                  </a:cubicBezTo>
                  <a:cubicBezTo>
                    <a:pt x="1460601" y="307374"/>
                    <a:pt x="1482794" y="284071"/>
                    <a:pt x="1511645" y="265207"/>
                  </a:cubicBezTo>
                  <a:cubicBezTo>
                    <a:pt x="1516084" y="262155"/>
                    <a:pt x="1518858" y="262294"/>
                    <a:pt x="1521008" y="263819"/>
                  </a:cubicBezTo>
                  <a:close/>
                  <a:moveTo>
                    <a:pt x="264189" y="260074"/>
                  </a:moveTo>
                  <a:cubicBezTo>
                    <a:pt x="275771" y="258409"/>
                    <a:pt x="287700" y="257716"/>
                    <a:pt x="300461" y="260213"/>
                  </a:cubicBezTo>
                  <a:cubicBezTo>
                    <a:pt x="283816" y="271864"/>
                    <a:pt x="264952" y="273528"/>
                    <a:pt x="247752" y="278522"/>
                  </a:cubicBezTo>
                  <a:cubicBezTo>
                    <a:pt x="220566" y="286289"/>
                    <a:pt x="202810" y="301825"/>
                    <a:pt x="198372" y="331231"/>
                  </a:cubicBezTo>
                  <a:cubicBezTo>
                    <a:pt x="194488" y="356753"/>
                    <a:pt x="187830" y="381721"/>
                    <a:pt x="183392" y="406688"/>
                  </a:cubicBezTo>
                  <a:cubicBezTo>
                    <a:pt x="182282" y="414455"/>
                    <a:pt x="180063" y="421113"/>
                    <a:pt x="172295" y="424442"/>
                  </a:cubicBezTo>
                  <a:cubicBezTo>
                    <a:pt x="172850" y="416120"/>
                    <a:pt x="172850" y="407243"/>
                    <a:pt x="172850" y="398920"/>
                  </a:cubicBezTo>
                  <a:cubicBezTo>
                    <a:pt x="179508" y="382275"/>
                    <a:pt x="182282" y="365076"/>
                    <a:pt x="183946" y="347876"/>
                  </a:cubicBezTo>
                  <a:cubicBezTo>
                    <a:pt x="188940" y="330677"/>
                    <a:pt x="196153" y="313476"/>
                    <a:pt x="198927" y="295722"/>
                  </a:cubicBezTo>
                  <a:cubicBezTo>
                    <a:pt x="202256" y="276857"/>
                    <a:pt x="213907" y="267425"/>
                    <a:pt x="229998" y="265761"/>
                  </a:cubicBezTo>
                  <a:cubicBezTo>
                    <a:pt x="241372" y="264374"/>
                    <a:pt x="252607" y="261739"/>
                    <a:pt x="264189" y="260074"/>
                  </a:cubicBezTo>
                  <a:close/>
                  <a:moveTo>
                    <a:pt x="1404565" y="156461"/>
                  </a:moveTo>
                  <a:cubicBezTo>
                    <a:pt x="1381817" y="180873"/>
                    <a:pt x="1351302" y="196408"/>
                    <a:pt x="1328554" y="220821"/>
                  </a:cubicBezTo>
                  <a:cubicBezTo>
                    <a:pt x="1309690" y="240796"/>
                    <a:pt x="1310245" y="243570"/>
                    <a:pt x="1336321" y="252447"/>
                  </a:cubicBezTo>
                  <a:cubicBezTo>
                    <a:pt x="1305806" y="249673"/>
                    <a:pt x="1277509" y="262434"/>
                    <a:pt x="1238671" y="264653"/>
                  </a:cubicBezTo>
                  <a:cubicBezTo>
                    <a:pt x="1293044" y="216937"/>
                    <a:pt x="1343534" y="179209"/>
                    <a:pt x="1404565" y="156461"/>
                  </a:cubicBezTo>
                  <a:close/>
                  <a:moveTo>
                    <a:pt x="912988" y="142035"/>
                  </a:moveTo>
                  <a:cubicBezTo>
                    <a:pt x="927413" y="140371"/>
                    <a:pt x="934626" y="163119"/>
                    <a:pt x="936845" y="178099"/>
                  </a:cubicBezTo>
                  <a:cubicBezTo>
                    <a:pt x="939620" y="199183"/>
                    <a:pt x="921310" y="190305"/>
                    <a:pt x="911323" y="193079"/>
                  </a:cubicBezTo>
                  <a:cubicBezTo>
                    <a:pt x="904111" y="189751"/>
                    <a:pt x="888021" y="198628"/>
                    <a:pt x="891350" y="183647"/>
                  </a:cubicBezTo>
                  <a:cubicBezTo>
                    <a:pt x="895233" y="168112"/>
                    <a:pt x="899117" y="143700"/>
                    <a:pt x="912988" y="142035"/>
                  </a:cubicBezTo>
                  <a:close/>
                  <a:moveTo>
                    <a:pt x="1100521" y="83224"/>
                  </a:moveTo>
                  <a:cubicBezTo>
                    <a:pt x="1128817" y="103753"/>
                    <a:pt x="1145462" y="129829"/>
                    <a:pt x="1160997" y="157016"/>
                  </a:cubicBezTo>
                  <a:cubicBezTo>
                    <a:pt x="1163771" y="162009"/>
                    <a:pt x="1164880" y="169222"/>
                    <a:pt x="1165435" y="175325"/>
                  </a:cubicBezTo>
                  <a:cubicBezTo>
                    <a:pt x="1167100" y="187531"/>
                    <a:pt x="1162661" y="200847"/>
                    <a:pt x="1150455" y="200292"/>
                  </a:cubicBezTo>
                  <a:cubicBezTo>
                    <a:pt x="1138249" y="199737"/>
                    <a:pt x="1144907" y="185312"/>
                    <a:pt x="1143797" y="176990"/>
                  </a:cubicBezTo>
                  <a:cubicBezTo>
                    <a:pt x="1142687" y="168667"/>
                    <a:pt x="1144352" y="159790"/>
                    <a:pt x="1142687" y="152022"/>
                  </a:cubicBezTo>
                  <a:cubicBezTo>
                    <a:pt x="1139913" y="138152"/>
                    <a:pt x="1134920" y="125946"/>
                    <a:pt x="1119385" y="120952"/>
                  </a:cubicBezTo>
                  <a:cubicBezTo>
                    <a:pt x="1103295" y="115959"/>
                    <a:pt x="1099966" y="129275"/>
                    <a:pt x="1093307" y="138707"/>
                  </a:cubicBezTo>
                  <a:cubicBezTo>
                    <a:pt x="1084430" y="150913"/>
                    <a:pt x="1073888" y="161455"/>
                    <a:pt x="1063901" y="172551"/>
                  </a:cubicBezTo>
                  <a:cubicBezTo>
                    <a:pt x="1061682" y="170887"/>
                    <a:pt x="1060017" y="168667"/>
                    <a:pt x="1057798" y="167003"/>
                  </a:cubicBezTo>
                  <a:cubicBezTo>
                    <a:pt x="1068340" y="137597"/>
                    <a:pt x="1098301" y="118733"/>
                    <a:pt x="1100521" y="83224"/>
                  </a:cubicBezTo>
                  <a:close/>
                  <a:moveTo>
                    <a:pt x="362046" y="66579"/>
                  </a:moveTo>
                  <a:cubicBezTo>
                    <a:pt x="390342" y="84334"/>
                    <a:pt x="396445" y="110410"/>
                    <a:pt x="399219" y="138153"/>
                  </a:cubicBezTo>
                  <a:cubicBezTo>
                    <a:pt x="401438" y="161455"/>
                    <a:pt x="385348" y="167004"/>
                    <a:pt x="365375" y="168113"/>
                  </a:cubicBezTo>
                  <a:cubicBezTo>
                    <a:pt x="364820" y="143146"/>
                    <a:pt x="373697" y="117623"/>
                    <a:pt x="352614" y="94875"/>
                  </a:cubicBezTo>
                  <a:cubicBezTo>
                    <a:pt x="345956" y="88217"/>
                    <a:pt x="359272" y="77676"/>
                    <a:pt x="362046" y="66579"/>
                  </a:cubicBezTo>
                  <a:close/>
                  <a:moveTo>
                    <a:pt x="737664" y="0"/>
                  </a:moveTo>
                  <a:cubicBezTo>
                    <a:pt x="763186" y="1664"/>
                    <a:pt x="783715" y="13871"/>
                    <a:pt x="803689" y="28296"/>
                  </a:cubicBezTo>
                  <a:cubicBezTo>
                    <a:pt x="813121" y="35509"/>
                    <a:pt x="809237" y="43831"/>
                    <a:pt x="799805" y="47715"/>
                  </a:cubicBezTo>
                  <a:cubicBezTo>
                    <a:pt x="762077" y="63250"/>
                    <a:pt x="729342" y="85998"/>
                    <a:pt x="697716" y="111520"/>
                  </a:cubicBezTo>
                  <a:cubicBezTo>
                    <a:pt x="687729" y="119842"/>
                    <a:pt x="672749" y="113739"/>
                    <a:pt x="659988" y="114294"/>
                  </a:cubicBezTo>
                  <a:cubicBezTo>
                    <a:pt x="654440" y="110965"/>
                    <a:pt x="648891" y="107081"/>
                    <a:pt x="643343" y="103753"/>
                  </a:cubicBezTo>
                  <a:cubicBezTo>
                    <a:pt x="645562" y="80450"/>
                    <a:pt x="645007" y="80450"/>
                    <a:pt x="668865" y="82669"/>
                  </a:cubicBezTo>
                  <a:cubicBezTo>
                    <a:pt x="672194" y="82669"/>
                    <a:pt x="676078" y="77676"/>
                    <a:pt x="679962" y="75456"/>
                  </a:cubicBezTo>
                  <a:cubicBezTo>
                    <a:pt x="706039" y="60476"/>
                    <a:pt x="727123" y="36064"/>
                    <a:pt x="760412" y="36619"/>
                  </a:cubicBezTo>
                  <a:cubicBezTo>
                    <a:pt x="765406" y="37173"/>
                    <a:pt x="769844" y="34954"/>
                    <a:pt x="770399" y="29406"/>
                  </a:cubicBezTo>
                  <a:cubicBezTo>
                    <a:pt x="770954" y="24412"/>
                    <a:pt x="769289" y="20529"/>
                    <a:pt x="764851" y="17755"/>
                  </a:cubicBezTo>
                  <a:cubicBezTo>
                    <a:pt x="755419" y="12206"/>
                    <a:pt x="745987" y="7213"/>
                    <a:pt x="737664" y="0"/>
                  </a:cubicBezTo>
                  <a:close/>
                </a:path>
              </a:pathLst>
            </a:custGeom>
            <a:solidFill>
              <a:srgbClr val="F34E34"/>
            </a:solidFill>
            <a:ln w="5542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</p:grpSp>
      <p:sp>
        <p:nvSpPr>
          <p:cNvPr id="1666" name="TextBox 1665">
            <a:extLst>
              <a:ext uri="{FF2B5EF4-FFF2-40B4-BE49-F238E27FC236}">
                <a16:creationId xmlns:a16="http://schemas.microsoft.com/office/drawing/2014/main" id="{F3EF083B-854B-4A5B-9733-70BDC3DC1606}"/>
              </a:ext>
            </a:extLst>
          </p:cNvPr>
          <p:cNvSpPr txBox="1"/>
          <p:nvPr/>
        </p:nvSpPr>
        <p:spPr>
          <a:xfrm>
            <a:off x="1593944" y="1475242"/>
            <a:ext cx="22365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cs typeface="Arial" pitchFamily="34" charset="0"/>
              </a:rPr>
              <a:t>Hypertonic</a:t>
            </a:r>
            <a:endParaRPr lang="ko-KR" altLang="en-US" sz="2400" b="1" dirty="0">
              <a:cs typeface="Arial" pitchFamily="34" charset="0"/>
            </a:endParaRPr>
          </a:p>
        </p:txBody>
      </p:sp>
      <p:sp>
        <p:nvSpPr>
          <p:cNvPr id="1667" name="TextBox 1666">
            <a:extLst>
              <a:ext uri="{FF2B5EF4-FFF2-40B4-BE49-F238E27FC236}">
                <a16:creationId xmlns:a16="http://schemas.microsoft.com/office/drawing/2014/main" id="{B2973800-243E-4CD8-9F45-7B60291DDD8C}"/>
              </a:ext>
            </a:extLst>
          </p:cNvPr>
          <p:cNvSpPr txBox="1"/>
          <p:nvPr/>
        </p:nvSpPr>
        <p:spPr>
          <a:xfrm>
            <a:off x="4994803" y="1475242"/>
            <a:ext cx="22365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cs typeface="Arial" pitchFamily="34" charset="0"/>
              </a:rPr>
              <a:t>Isotonic</a:t>
            </a:r>
            <a:endParaRPr lang="ko-KR" altLang="en-US" sz="2400" b="1" dirty="0">
              <a:cs typeface="Arial" pitchFamily="34" charset="0"/>
            </a:endParaRPr>
          </a:p>
        </p:txBody>
      </p:sp>
      <p:sp>
        <p:nvSpPr>
          <p:cNvPr id="1668" name="TextBox 1667">
            <a:extLst>
              <a:ext uri="{FF2B5EF4-FFF2-40B4-BE49-F238E27FC236}">
                <a16:creationId xmlns:a16="http://schemas.microsoft.com/office/drawing/2014/main" id="{FC91F5D0-A457-45C6-9A52-7D55917364C2}"/>
              </a:ext>
            </a:extLst>
          </p:cNvPr>
          <p:cNvSpPr txBox="1"/>
          <p:nvPr/>
        </p:nvSpPr>
        <p:spPr>
          <a:xfrm>
            <a:off x="8395661" y="1475242"/>
            <a:ext cx="22365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cs typeface="Arial" pitchFamily="34" charset="0"/>
              </a:rPr>
              <a:t>Hypotonic</a:t>
            </a:r>
            <a:endParaRPr lang="ko-KR" altLang="en-US" sz="2400" b="1" dirty="0">
              <a:cs typeface="Arial" pitchFamily="34" charset="0"/>
            </a:endParaRPr>
          </a:p>
        </p:txBody>
      </p:sp>
      <p:grpSp>
        <p:nvGrpSpPr>
          <p:cNvPr id="1669" name="Group 1668">
            <a:extLst>
              <a:ext uri="{FF2B5EF4-FFF2-40B4-BE49-F238E27FC236}">
                <a16:creationId xmlns:a16="http://schemas.microsoft.com/office/drawing/2014/main" id="{2B0CD14A-BC43-421D-8485-B4278FEC2D5B}"/>
              </a:ext>
            </a:extLst>
          </p:cNvPr>
          <p:cNvGrpSpPr/>
          <p:nvPr/>
        </p:nvGrpSpPr>
        <p:grpSpPr>
          <a:xfrm>
            <a:off x="1443913" y="4502064"/>
            <a:ext cx="1858580" cy="818281"/>
            <a:chOff x="2824935" y="4392324"/>
            <a:chExt cx="1360406" cy="598949"/>
          </a:xfrm>
        </p:grpSpPr>
        <p:sp>
          <p:nvSpPr>
            <p:cNvPr id="1670" name="Freeform: Shape 1669">
              <a:extLst>
                <a:ext uri="{FF2B5EF4-FFF2-40B4-BE49-F238E27FC236}">
                  <a16:creationId xmlns:a16="http://schemas.microsoft.com/office/drawing/2014/main" id="{1C89DFA6-C537-4FD8-B362-CF1AA59D25BE}"/>
                </a:ext>
              </a:extLst>
            </p:cNvPr>
            <p:cNvSpPr/>
            <p:nvPr/>
          </p:nvSpPr>
          <p:spPr>
            <a:xfrm>
              <a:off x="3583285" y="4392324"/>
              <a:ext cx="602056" cy="588473"/>
            </a:xfrm>
            <a:custGeom>
              <a:avLst/>
              <a:gdLst>
                <a:gd name="connsiteX0" fmla="*/ 221495 w 599109"/>
                <a:gd name="connsiteY0" fmla="*/ 265825 h 588473"/>
                <a:gd name="connsiteX1" fmla="*/ 231389 w 599109"/>
                <a:gd name="connsiteY1" fmla="*/ 282698 h 588473"/>
                <a:gd name="connsiteX2" fmla="*/ 235301 w 599109"/>
                <a:gd name="connsiteY2" fmla="*/ 306573 h 588473"/>
                <a:gd name="connsiteX3" fmla="*/ 237284 w 599109"/>
                <a:gd name="connsiteY3" fmla="*/ 283045 h 588473"/>
                <a:gd name="connsiteX4" fmla="*/ 194493 w 599109"/>
                <a:gd name="connsiteY4" fmla="*/ 638 h 588473"/>
                <a:gd name="connsiteX5" fmla="*/ 250323 w 599109"/>
                <a:gd name="connsiteY5" fmla="*/ 9723 h 588473"/>
                <a:gd name="connsiteX6" fmla="*/ 421764 w 599109"/>
                <a:gd name="connsiteY6" fmla="*/ 15272 h 588473"/>
                <a:gd name="connsiteX7" fmla="*/ 526072 w 599109"/>
                <a:gd name="connsiteY7" fmla="*/ 117359 h 588473"/>
                <a:gd name="connsiteX8" fmla="*/ 526626 w 599109"/>
                <a:gd name="connsiteY8" fmla="*/ 172843 h 588473"/>
                <a:gd name="connsiteX9" fmla="*/ 556587 w 599109"/>
                <a:gd name="connsiteY9" fmla="*/ 222223 h 588473"/>
                <a:gd name="connsiteX10" fmla="*/ 595425 w 599109"/>
                <a:gd name="connsiteY10" fmla="*/ 260506 h 588473"/>
                <a:gd name="connsiteX11" fmla="*/ 592651 w 599109"/>
                <a:gd name="connsiteY11" fmla="*/ 279925 h 588473"/>
                <a:gd name="connsiteX12" fmla="*/ 521633 w 599109"/>
                <a:gd name="connsiteY12" fmla="*/ 419186 h 588473"/>
                <a:gd name="connsiteX13" fmla="*/ 515530 w 599109"/>
                <a:gd name="connsiteY13" fmla="*/ 454695 h 588473"/>
                <a:gd name="connsiteX14" fmla="*/ 461157 w 599109"/>
                <a:gd name="connsiteY14" fmla="*/ 499636 h 588473"/>
                <a:gd name="connsiteX15" fmla="*/ 312464 w 599109"/>
                <a:gd name="connsiteY15" fmla="*/ 549570 h 588473"/>
                <a:gd name="connsiteX16" fmla="*/ 161550 w 599109"/>
                <a:gd name="connsiteY16" fmla="*/ 542357 h 588473"/>
                <a:gd name="connsiteX17" fmla="*/ 143795 w 599109"/>
                <a:gd name="connsiteY17" fmla="*/ 524048 h 588473"/>
                <a:gd name="connsiteX18" fmla="*/ 161550 w 599109"/>
                <a:gd name="connsiteY18" fmla="*/ 481881 h 588473"/>
                <a:gd name="connsiteX19" fmla="*/ 135473 w 599109"/>
                <a:gd name="connsiteY19" fmla="*/ 383122 h 588473"/>
                <a:gd name="connsiteX20" fmla="*/ 111061 w 599109"/>
                <a:gd name="connsiteY20" fmla="*/ 373690 h 588473"/>
                <a:gd name="connsiteX21" fmla="*/ 89977 w 599109"/>
                <a:gd name="connsiteY21" fmla="*/ 386451 h 588473"/>
                <a:gd name="connsiteX22" fmla="*/ 44482 w 599109"/>
                <a:gd name="connsiteY22" fmla="*/ 401431 h 588473"/>
                <a:gd name="connsiteX23" fmla="*/ 49475 w 599109"/>
                <a:gd name="connsiteY23" fmla="*/ 362039 h 588473"/>
                <a:gd name="connsiteX24" fmla="*/ 8418 w 599109"/>
                <a:gd name="connsiteY24" fmla="*/ 287692 h 588473"/>
                <a:gd name="connsiteX25" fmla="*/ 650 w 599109"/>
                <a:gd name="connsiteY25" fmla="*/ 281589 h 588473"/>
                <a:gd name="connsiteX26" fmla="*/ 34495 w 599109"/>
                <a:gd name="connsiteY26" fmla="*/ 218339 h 588473"/>
                <a:gd name="connsiteX27" fmla="*/ 104958 w 599109"/>
                <a:gd name="connsiteY27" fmla="*/ 205023 h 588473"/>
                <a:gd name="connsiteX28" fmla="*/ 104958 w 599109"/>
                <a:gd name="connsiteY28" fmla="*/ 205023 h 588473"/>
                <a:gd name="connsiteX29" fmla="*/ 142131 w 599109"/>
                <a:gd name="connsiteY29" fmla="*/ 129566 h 588473"/>
                <a:gd name="connsiteX30" fmla="*/ 127151 w 599109"/>
                <a:gd name="connsiteY30" fmla="*/ 76857 h 588473"/>
                <a:gd name="connsiteX31" fmla="*/ 127151 w 599109"/>
                <a:gd name="connsiteY31" fmla="*/ 76857 h 588473"/>
                <a:gd name="connsiteX32" fmla="*/ 122712 w 599109"/>
                <a:gd name="connsiteY32" fmla="*/ 63541 h 588473"/>
                <a:gd name="connsiteX33" fmla="*/ 89977 w 599109"/>
                <a:gd name="connsiteY33" fmla="*/ 51890 h 588473"/>
                <a:gd name="connsiteX34" fmla="*/ 35050 w 599109"/>
                <a:gd name="connsiteY34" fmla="*/ 74638 h 588473"/>
                <a:gd name="connsiteX35" fmla="*/ 138247 w 599109"/>
                <a:gd name="connsiteY35" fmla="*/ 5285 h 588473"/>
                <a:gd name="connsiteX36" fmla="*/ 194493 w 599109"/>
                <a:gd name="connsiteY36" fmla="*/ 638 h 588473"/>
                <a:gd name="connsiteX0" fmla="*/ 221495 w 599109"/>
                <a:gd name="connsiteY0" fmla="*/ 265825 h 588473"/>
                <a:gd name="connsiteX1" fmla="*/ 231389 w 599109"/>
                <a:gd name="connsiteY1" fmla="*/ 282698 h 588473"/>
                <a:gd name="connsiteX2" fmla="*/ 237284 w 599109"/>
                <a:gd name="connsiteY2" fmla="*/ 283045 h 588473"/>
                <a:gd name="connsiteX3" fmla="*/ 221495 w 599109"/>
                <a:gd name="connsiteY3" fmla="*/ 265825 h 588473"/>
                <a:gd name="connsiteX4" fmla="*/ 194493 w 599109"/>
                <a:gd name="connsiteY4" fmla="*/ 638 h 588473"/>
                <a:gd name="connsiteX5" fmla="*/ 250323 w 599109"/>
                <a:gd name="connsiteY5" fmla="*/ 9723 h 588473"/>
                <a:gd name="connsiteX6" fmla="*/ 421764 w 599109"/>
                <a:gd name="connsiteY6" fmla="*/ 15272 h 588473"/>
                <a:gd name="connsiteX7" fmla="*/ 526072 w 599109"/>
                <a:gd name="connsiteY7" fmla="*/ 117359 h 588473"/>
                <a:gd name="connsiteX8" fmla="*/ 526626 w 599109"/>
                <a:gd name="connsiteY8" fmla="*/ 172843 h 588473"/>
                <a:gd name="connsiteX9" fmla="*/ 556587 w 599109"/>
                <a:gd name="connsiteY9" fmla="*/ 222223 h 588473"/>
                <a:gd name="connsiteX10" fmla="*/ 595425 w 599109"/>
                <a:gd name="connsiteY10" fmla="*/ 260506 h 588473"/>
                <a:gd name="connsiteX11" fmla="*/ 592651 w 599109"/>
                <a:gd name="connsiteY11" fmla="*/ 279925 h 588473"/>
                <a:gd name="connsiteX12" fmla="*/ 521633 w 599109"/>
                <a:gd name="connsiteY12" fmla="*/ 419186 h 588473"/>
                <a:gd name="connsiteX13" fmla="*/ 515530 w 599109"/>
                <a:gd name="connsiteY13" fmla="*/ 454695 h 588473"/>
                <a:gd name="connsiteX14" fmla="*/ 461157 w 599109"/>
                <a:gd name="connsiteY14" fmla="*/ 499636 h 588473"/>
                <a:gd name="connsiteX15" fmla="*/ 312464 w 599109"/>
                <a:gd name="connsiteY15" fmla="*/ 549570 h 588473"/>
                <a:gd name="connsiteX16" fmla="*/ 161550 w 599109"/>
                <a:gd name="connsiteY16" fmla="*/ 542357 h 588473"/>
                <a:gd name="connsiteX17" fmla="*/ 143795 w 599109"/>
                <a:gd name="connsiteY17" fmla="*/ 524048 h 588473"/>
                <a:gd name="connsiteX18" fmla="*/ 161550 w 599109"/>
                <a:gd name="connsiteY18" fmla="*/ 481881 h 588473"/>
                <a:gd name="connsiteX19" fmla="*/ 135473 w 599109"/>
                <a:gd name="connsiteY19" fmla="*/ 383122 h 588473"/>
                <a:gd name="connsiteX20" fmla="*/ 111061 w 599109"/>
                <a:gd name="connsiteY20" fmla="*/ 373690 h 588473"/>
                <a:gd name="connsiteX21" fmla="*/ 89977 w 599109"/>
                <a:gd name="connsiteY21" fmla="*/ 386451 h 588473"/>
                <a:gd name="connsiteX22" fmla="*/ 44482 w 599109"/>
                <a:gd name="connsiteY22" fmla="*/ 401431 h 588473"/>
                <a:gd name="connsiteX23" fmla="*/ 49475 w 599109"/>
                <a:gd name="connsiteY23" fmla="*/ 362039 h 588473"/>
                <a:gd name="connsiteX24" fmla="*/ 8418 w 599109"/>
                <a:gd name="connsiteY24" fmla="*/ 287692 h 588473"/>
                <a:gd name="connsiteX25" fmla="*/ 650 w 599109"/>
                <a:gd name="connsiteY25" fmla="*/ 281589 h 588473"/>
                <a:gd name="connsiteX26" fmla="*/ 34495 w 599109"/>
                <a:gd name="connsiteY26" fmla="*/ 218339 h 588473"/>
                <a:gd name="connsiteX27" fmla="*/ 104958 w 599109"/>
                <a:gd name="connsiteY27" fmla="*/ 205023 h 588473"/>
                <a:gd name="connsiteX28" fmla="*/ 104958 w 599109"/>
                <a:gd name="connsiteY28" fmla="*/ 205023 h 588473"/>
                <a:gd name="connsiteX29" fmla="*/ 142131 w 599109"/>
                <a:gd name="connsiteY29" fmla="*/ 129566 h 588473"/>
                <a:gd name="connsiteX30" fmla="*/ 127151 w 599109"/>
                <a:gd name="connsiteY30" fmla="*/ 76857 h 588473"/>
                <a:gd name="connsiteX31" fmla="*/ 127151 w 599109"/>
                <a:gd name="connsiteY31" fmla="*/ 76857 h 588473"/>
                <a:gd name="connsiteX32" fmla="*/ 122712 w 599109"/>
                <a:gd name="connsiteY32" fmla="*/ 63541 h 588473"/>
                <a:gd name="connsiteX33" fmla="*/ 89977 w 599109"/>
                <a:gd name="connsiteY33" fmla="*/ 51890 h 588473"/>
                <a:gd name="connsiteX34" fmla="*/ 35050 w 599109"/>
                <a:gd name="connsiteY34" fmla="*/ 74638 h 588473"/>
                <a:gd name="connsiteX35" fmla="*/ 138247 w 599109"/>
                <a:gd name="connsiteY35" fmla="*/ 5285 h 588473"/>
                <a:gd name="connsiteX36" fmla="*/ 194493 w 599109"/>
                <a:gd name="connsiteY36" fmla="*/ 638 h 588473"/>
                <a:gd name="connsiteX0" fmla="*/ 221495 w 599109"/>
                <a:gd name="connsiteY0" fmla="*/ 265825 h 588473"/>
                <a:gd name="connsiteX1" fmla="*/ 231389 w 599109"/>
                <a:gd name="connsiteY1" fmla="*/ 282698 h 588473"/>
                <a:gd name="connsiteX2" fmla="*/ 221495 w 599109"/>
                <a:gd name="connsiteY2" fmla="*/ 265825 h 588473"/>
                <a:gd name="connsiteX3" fmla="*/ 194493 w 599109"/>
                <a:gd name="connsiteY3" fmla="*/ 638 h 588473"/>
                <a:gd name="connsiteX4" fmla="*/ 250323 w 599109"/>
                <a:gd name="connsiteY4" fmla="*/ 9723 h 588473"/>
                <a:gd name="connsiteX5" fmla="*/ 421764 w 599109"/>
                <a:gd name="connsiteY5" fmla="*/ 15272 h 588473"/>
                <a:gd name="connsiteX6" fmla="*/ 526072 w 599109"/>
                <a:gd name="connsiteY6" fmla="*/ 117359 h 588473"/>
                <a:gd name="connsiteX7" fmla="*/ 526626 w 599109"/>
                <a:gd name="connsiteY7" fmla="*/ 172843 h 588473"/>
                <a:gd name="connsiteX8" fmla="*/ 556587 w 599109"/>
                <a:gd name="connsiteY8" fmla="*/ 222223 h 588473"/>
                <a:gd name="connsiteX9" fmla="*/ 595425 w 599109"/>
                <a:gd name="connsiteY9" fmla="*/ 260506 h 588473"/>
                <a:gd name="connsiteX10" fmla="*/ 592651 w 599109"/>
                <a:gd name="connsiteY10" fmla="*/ 279925 h 588473"/>
                <a:gd name="connsiteX11" fmla="*/ 521633 w 599109"/>
                <a:gd name="connsiteY11" fmla="*/ 419186 h 588473"/>
                <a:gd name="connsiteX12" fmla="*/ 515530 w 599109"/>
                <a:gd name="connsiteY12" fmla="*/ 454695 h 588473"/>
                <a:gd name="connsiteX13" fmla="*/ 461157 w 599109"/>
                <a:gd name="connsiteY13" fmla="*/ 499636 h 588473"/>
                <a:gd name="connsiteX14" fmla="*/ 312464 w 599109"/>
                <a:gd name="connsiteY14" fmla="*/ 549570 h 588473"/>
                <a:gd name="connsiteX15" fmla="*/ 161550 w 599109"/>
                <a:gd name="connsiteY15" fmla="*/ 542357 h 588473"/>
                <a:gd name="connsiteX16" fmla="*/ 143795 w 599109"/>
                <a:gd name="connsiteY16" fmla="*/ 524048 h 588473"/>
                <a:gd name="connsiteX17" fmla="*/ 161550 w 599109"/>
                <a:gd name="connsiteY17" fmla="*/ 481881 h 588473"/>
                <a:gd name="connsiteX18" fmla="*/ 135473 w 599109"/>
                <a:gd name="connsiteY18" fmla="*/ 383122 h 588473"/>
                <a:gd name="connsiteX19" fmla="*/ 111061 w 599109"/>
                <a:gd name="connsiteY19" fmla="*/ 373690 h 588473"/>
                <a:gd name="connsiteX20" fmla="*/ 89977 w 599109"/>
                <a:gd name="connsiteY20" fmla="*/ 386451 h 588473"/>
                <a:gd name="connsiteX21" fmla="*/ 44482 w 599109"/>
                <a:gd name="connsiteY21" fmla="*/ 401431 h 588473"/>
                <a:gd name="connsiteX22" fmla="*/ 49475 w 599109"/>
                <a:gd name="connsiteY22" fmla="*/ 362039 h 588473"/>
                <a:gd name="connsiteX23" fmla="*/ 8418 w 599109"/>
                <a:gd name="connsiteY23" fmla="*/ 287692 h 588473"/>
                <a:gd name="connsiteX24" fmla="*/ 650 w 599109"/>
                <a:gd name="connsiteY24" fmla="*/ 281589 h 588473"/>
                <a:gd name="connsiteX25" fmla="*/ 34495 w 599109"/>
                <a:gd name="connsiteY25" fmla="*/ 218339 h 588473"/>
                <a:gd name="connsiteX26" fmla="*/ 104958 w 599109"/>
                <a:gd name="connsiteY26" fmla="*/ 205023 h 588473"/>
                <a:gd name="connsiteX27" fmla="*/ 104958 w 599109"/>
                <a:gd name="connsiteY27" fmla="*/ 205023 h 588473"/>
                <a:gd name="connsiteX28" fmla="*/ 142131 w 599109"/>
                <a:gd name="connsiteY28" fmla="*/ 129566 h 588473"/>
                <a:gd name="connsiteX29" fmla="*/ 127151 w 599109"/>
                <a:gd name="connsiteY29" fmla="*/ 76857 h 588473"/>
                <a:gd name="connsiteX30" fmla="*/ 127151 w 599109"/>
                <a:gd name="connsiteY30" fmla="*/ 76857 h 588473"/>
                <a:gd name="connsiteX31" fmla="*/ 122712 w 599109"/>
                <a:gd name="connsiteY31" fmla="*/ 63541 h 588473"/>
                <a:gd name="connsiteX32" fmla="*/ 89977 w 599109"/>
                <a:gd name="connsiteY32" fmla="*/ 51890 h 588473"/>
                <a:gd name="connsiteX33" fmla="*/ 35050 w 599109"/>
                <a:gd name="connsiteY33" fmla="*/ 74638 h 588473"/>
                <a:gd name="connsiteX34" fmla="*/ 138247 w 599109"/>
                <a:gd name="connsiteY34" fmla="*/ 5285 h 588473"/>
                <a:gd name="connsiteX35" fmla="*/ 194493 w 599109"/>
                <a:gd name="connsiteY35" fmla="*/ 638 h 588473"/>
                <a:gd name="connsiteX0" fmla="*/ 194493 w 599109"/>
                <a:gd name="connsiteY0" fmla="*/ 638 h 588473"/>
                <a:gd name="connsiteX1" fmla="*/ 250323 w 599109"/>
                <a:gd name="connsiteY1" fmla="*/ 9723 h 588473"/>
                <a:gd name="connsiteX2" fmla="*/ 421764 w 599109"/>
                <a:gd name="connsiteY2" fmla="*/ 15272 h 588473"/>
                <a:gd name="connsiteX3" fmla="*/ 526072 w 599109"/>
                <a:gd name="connsiteY3" fmla="*/ 117359 h 588473"/>
                <a:gd name="connsiteX4" fmla="*/ 526626 w 599109"/>
                <a:gd name="connsiteY4" fmla="*/ 172843 h 588473"/>
                <a:gd name="connsiteX5" fmla="*/ 556587 w 599109"/>
                <a:gd name="connsiteY5" fmla="*/ 222223 h 588473"/>
                <a:gd name="connsiteX6" fmla="*/ 595425 w 599109"/>
                <a:gd name="connsiteY6" fmla="*/ 260506 h 588473"/>
                <a:gd name="connsiteX7" fmla="*/ 592651 w 599109"/>
                <a:gd name="connsiteY7" fmla="*/ 279925 h 588473"/>
                <a:gd name="connsiteX8" fmla="*/ 521633 w 599109"/>
                <a:gd name="connsiteY8" fmla="*/ 419186 h 588473"/>
                <a:gd name="connsiteX9" fmla="*/ 515530 w 599109"/>
                <a:gd name="connsiteY9" fmla="*/ 454695 h 588473"/>
                <a:gd name="connsiteX10" fmla="*/ 461157 w 599109"/>
                <a:gd name="connsiteY10" fmla="*/ 499636 h 588473"/>
                <a:gd name="connsiteX11" fmla="*/ 312464 w 599109"/>
                <a:gd name="connsiteY11" fmla="*/ 549570 h 588473"/>
                <a:gd name="connsiteX12" fmla="*/ 161550 w 599109"/>
                <a:gd name="connsiteY12" fmla="*/ 542357 h 588473"/>
                <a:gd name="connsiteX13" fmla="*/ 143795 w 599109"/>
                <a:gd name="connsiteY13" fmla="*/ 524048 h 588473"/>
                <a:gd name="connsiteX14" fmla="*/ 161550 w 599109"/>
                <a:gd name="connsiteY14" fmla="*/ 481881 h 588473"/>
                <a:gd name="connsiteX15" fmla="*/ 135473 w 599109"/>
                <a:gd name="connsiteY15" fmla="*/ 383122 h 588473"/>
                <a:gd name="connsiteX16" fmla="*/ 111061 w 599109"/>
                <a:gd name="connsiteY16" fmla="*/ 373690 h 588473"/>
                <a:gd name="connsiteX17" fmla="*/ 89977 w 599109"/>
                <a:gd name="connsiteY17" fmla="*/ 386451 h 588473"/>
                <a:gd name="connsiteX18" fmla="*/ 44482 w 599109"/>
                <a:gd name="connsiteY18" fmla="*/ 401431 h 588473"/>
                <a:gd name="connsiteX19" fmla="*/ 49475 w 599109"/>
                <a:gd name="connsiteY19" fmla="*/ 362039 h 588473"/>
                <a:gd name="connsiteX20" fmla="*/ 8418 w 599109"/>
                <a:gd name="connsiteY20" fmla="*/ 287692 h 588473"/>
                <a:gd name="connsiteX21" fmla="*/ 650 w 599109"/>
                <a:gd name="connsiteY21" fmla="*/ 281589 h 588473"/>
                <a:gd name="connsiteX22" fmla="*/ 34495 w 599109"/>
                <a:gd name="connsiteY22" fmla="*/ 218339 h 588473"/>
                <a:gd name="connsiteX23" fmla="*/ 104958 w 599109"/>
                <a:gd name="connsiteY23" fmla="*/ 205023 h 588473"/>
                <a:gd name="connsiteX24" fmla="*/ 104958 w 599109"/>
                <a:gd name="connsiteY24" fmla="*/ 205023 h 588473"/>
                <a:gd name="connsiteX25" fmla="*/ 142131 w 599109"/>
                <a:gd name="connsiteY25" fmla="*/ 129566 h 588473"/>
                <a:gd name="connsiteX26" fmla="*/ 127151 w 599109"/>
                <a:gd name="connsiteY26" fmla="*/ 76857 h 588473"/>
                <a:gd name="connsiteX27" fmla="*/ 127151 w 599109"/>
                <a:gd name="connsiteY27" fmla="*/ 76857 h 588473"/>
                <a:gd name="connsiteX28" fmla="*/ 122712 w 599109"/>
                <a:gd name="connsiteY28" fmla="*/ 63541 h 588473"/>
                <a:gd name="connsiteX29" fmla="*/ 89977 w 599109"/>
                <a:gd name="connsiteY29" fmla="*/ 51890 h 588473"/>
                <a:gd name="connsiteX30" fmla="*/ 35050 w 599109"/>
                <a:gd name="connsiteY30" fmla="*/ 74638 h 588473"/>
                <a:gd name="connsiteX31" fmla="*/ 138247 w 599109"/>
                <a:gd name="connsiteY31" fmla="*/ 5285 h 588473"/>
                <a:gd name="connsiteX32" fmla="*/ 194493 w 599109"/>
                <a:gd name="connsiteY32" fmla="*/ 638 h 588473"/>
                <a:gd name="connsiteX0" fmla="*/ 194493 w 599109"/>
                <a:gd name="connsiteY0" fmla="*/ 638 h 588473"/>
                <a:gd name="connsiteX1" fmla="*/ 250323 w 599109"/>
                <a:gd name="connsiteY1" fmla="*/ 9723 h 588473"/>
                <a:gd name="connsiteX2" fmla="*/ 421764 w 599109"/>
                <a:gd name="connsiteY2" fmla="*/ 15272 h 588473"/>
                <a:gd name="connsiteX3" fmla="*/ 526072 w 599109"/>
                <a:gd name="connsiteY3" fmla="*/ 117359 h 588473"/>
                <a:gd name="connsiteX4" fmla="*/ 526626 w 599109"/>
                <a:gd name="connsiteY4" fmla="*/ 172843 h 588473"/>
                <a:gd name="connsiteX5" fmla="*/ 556587 w 599109"/>
                <a:gd name="connsiteY5" fmla="*/ 222223 h 588473"/>
                <a:gd name="connsiteX6" fmla="*/ 595425 w 599109"/>
                <a:gd name="connsiteY6" fmla="*/ 260506 h 588473"/>
                <a:gd name="connsiteX7" fmla="*/ 592651 w 599109"/>
                <a:gd name="connsiteY7" fmla="*/ 279925 h 588473"/>
                <a:gd name="connsiteX8" fmla="*/ 521633 w 599109"/>
                <a:gd name="connsiteY8" fmla="*/ 419186 h 588473"/>
                <a:gd name="connsiteX9" fmla="*/ 515530 w 599109"/>
                <a:gd name="connsiteY9" fmla="*/ 454695 h 588473"/>
                <a:gd name="connsiteX10" fmla="*/ 461157 w 599109"/>
                <a:gd name="connsiteY10" fmla="*/ 499636 h 588473"/>
                <a:gd name="connsiteX11" fmla="*/ 312464 w 599109"/>
                <a:gd name="connsiteY11" fmla="*/ 549570 h 588473"/>
                <a:gd name="connsiteX12" fmla="*/ 161550 w 599109"/>
                <a:gd name="connsiteY12" fmla="*/ 542357 h 588473"/>
                <a:gd name="connsiteX13" fmla="*/ 143795 w 599109"/>
                <a:gd name="connsiteY13" fmla="*/ 524048 h 588473"/>
                <a:gd name="connsiteX14" fmla="*/ 161550 w 599109"/>
                <a:gd name="connsiteY14" fmla="*/ 481881 h 588473"/>
                <a:gd name="connsiteX15" fmla="*/ 135473 w 599109"/>
                <a:gd name="connsiteY15" fmla="*/ 383122 h 588473"/>
                <a:gd name="connsiteX16" fmla="*/ 111061 w 599109"/>
                <a:gd name="connsiteY16" fmla="*/ 373690 h 588473"/>
                <a:gd name="connsiteX17" fmla="*/ 89977 w 599109"/>
                <a:gd name="connsiteY17" fmla="*/ 386451 h 588473"/>
                <a:gd name="connsiteX18" fmla="*/ 44482 w 599109"/>
                <a:gd name="connsiteY18" fmla="*/ 401431 h 588473"/>
                <a:gd name="connsiteX19" fmla="*/ 49475 w 599109"/>
                <a:gd name="connsiteY19" fmla="*/ 362039 h 588473"/>
                <a:gd name="connsiteX20" fmla="*/ 8418 w 599109"/>
                <a:gd name="connsiteY20" fmla="*/ 287692 h 588473"/>
                <a:gd name="connsiteX21" fmla="*/ 650 w 599109"/>
                <a:gd name="connsiteY21" fmla="*/ 281589 h 588473"/>
                <a:gd name="connsiteX22" fmla="*/ 34495 w 599109"/>
                <a:gd name="connsiteY22" fmla="*/ 218339 h 588473"/>
                <a:gd name="connsiteX23" fmla="*/ 104958 w 599109"/>
                <a:gd name="connsiteY23" fmla="*/ 205023 h 588473"/>
                <a:gd name="connsiteX24" fmla="*/ 104958 w 599109"/>
                <a:gd name="connsiteY24" fmla="*/ 205023 h 588473"/>
                <a:gd name="connsiteX25" fmla="*/ 142131 w 599109"/>
                <a:gd name="connsiteY25" fmla="*/ 129566 h 588473"/>
                <a:gd name="connsiteX26" fmla="*/ 127151 w 599109"/>
                <a:gd name="connsiteY26" fmla="*/ 76857 h 588473"/>
                <a:gd name="connsiteX27" fmla="*/ 122712 w 599109"/>
                <a:gd name="connsiteY27" fmla="*/ 63541 h 588473"/>
                <a:gd name="connsiteX28" fmla="*/ 89977 w 599109"/>
                <a:gd name="connsiteY28" fmla="*/ 51890 h 588473"/>
                <a:gd name="connsiteX29" fmla="*/ 35050 w 599109"/>
                <a:gd name="connsiteY29" fmla="*/ 74638 h 588473"/>
                <a:gd name="connsiteX30" fmla="*/ 138247 w 599109"/>
                <a:gd name="connsiteY30" fmla="*/ 5285 h 588473"/>
                <a:gd name="connsiteX31" fmla="*/ 194493 w 599109"/>
                <a:gd name="connsiteY31" fmla="*/ 638 h 588473"/>
                <a:gd name="connsiteX0" fmla="*/ 194493 w 599109"/>
                <a:gd name="connsiteY0" fmla="*/ 638 h 588473"/>
                <a:gd name="connsiteX1" fmla="*/ 250323 w 599109"/>
                <a:gd name="connsiteY1" fmla="*/ 9723 h 588473"/>
                <a:gd name="connsiteX2" fmla="*/ 421764 w 599109"/>
                <a:gd name="connsiteY2" fmla="*/ 15272 h 588473"/>
                <a:gd name="connsiteX3" fmla="*/ 526072 w 599109"/>
                <a:gd name="connsiteY3" fmla="*/ 117359 h 588473"/>
                <a:gd name="connsiteX4" fmla="*/ 526626 w 599109"/>
                <a:gd name="connsiteY4" fmla="*/ 172843 h 588473"/>
                <a:gd name="connsiteX5" fmla="*/ 556587 w 599109"/>
                <a:gd name="connsiteY5" fmla="*/ 222223 h 588473"/>
                <a:gd name="connsiteX6" fmla="*/ 595425 w 599109"/>
                <a:gd name="connsiteY6" fmla="*/ 260506 h 588473"/>
                <a:gd name="connsiteX7" fmla="*/ 592651 w 599109"/>
                <a:gd name="connsiteY7" fmla="*/ 279925 h 588473"/>
                <a:gd name="connsiteX8" fmla="*/ 521633 w 599109"/>
                <a:gd name="connsiteY8" fmla="*/ 419186 h 588473"/>
                <a:gd name="connsiteX9" fmla="*/ 515530 w 599109"/>
                <a:gd name="connsiteY9" fmla="*/ 454695 h 588473"/>
                <a:gd name="connsiteX10" fmla="*/ 461157 w 599109"/>
                <a:gd name="connsiteY10" fmla="*/ 499636 h 588473"/>
                <a:gd name="connsiteX11" fmla="*/ 312464 w 599109"/>
                <a:gd name="connsiteY11" fmla="*/ 549570 h 588473"/>
                <a:gd name="connsiteX12" fmla="*/ 161550 w 599109"/>
                <a:gd name="connsiteY12" fmla="*/ 542357 h 588473"/>
                <a:gd name="connsiteX13" fmla="*/ 143795 w 599109"/>
                <a:gd name="connsiteY13" fmla="*/ 524048 h 588473"/>
                <a:gd name="connsiteX14" fmla="*/ 161550 w 599109"/>
                <a:gd name="connsiteY14" fmla="*/ 481881 h 588473"/>
                <a:gd name="connsiteX15" fmla="*/ 135473 w 599109"/>
                <a:gd name="connsiteY15" fmla="*/ 383122 h 588473"/>
                <a:gd name="connsiteX16" fmla="*/ 111061 w 599109"/>
                <a:gd name="connsiteY16" fmla="*/ 373690 h 588473"/>
                <a:gd name="connsiteX17" fmla="*/ 89977 w 599109"/>
                <a:gd name="connsiteY17" fmla="*/ 386451 h 588473"/>
                <a:gd name="connsiteX18" fmla="*/ 44482 w 599109"/>
                <a:gd name="connsiteY18" fmla="*/ 401431 h 588473"/>
                <a:gd name="connsiteX19" fmla="*/ 49475 w 599109"/>
                <a:gd name="connsiteY19" fmla="*/ 362039 h 588473"/>
                <a:gd name="connsiteX20" fmla="*/ 8418 w 599109"/>
                <a:gd name="connsiteY20" fmla="*/ 287692 h 588473"/>
                <a:gd name="connsiteX21" fmla="*/ 650 w 599109"/>
                <a:gd name="connsiteY21" fmla="*/ 281589 h 588473"/>
                <a:gd name="connsiteX22" fmla="*/ 34495 w 599109"/>
                <a:gd name="connsiteY22" fmla="*/ 218339 h 588473"/>
                <a:gd name="connsiteX23" fmla="*/ 104958 w 599109"/>
                <a:gd name="connsiteY23" fmla="*/ 205023 h 588473"/>
                <a:gd name="connsiteX24" fmla="*/ 104958 w 599109"/>
                <a:gd name="connsiteY24" fmla="*/ 205023 h 588473"/>
                <a:gd name="connsiteX25" fmla="*/ 142131 w 599109"/>
                <a:gd name="connsiteY25" fmla="*/ 129566 h 588473"/>
                <a:gd name="connsiteX26" fmla="*/ 122712 w 599109"/>
                <a:gd name="connsiteY26" fmla="*/ 63541 h 588473"/>
                <a:gd name="connsiteX27" fmla="*/ 89977 w 599109"/>
                <a:gd name="connsiteY27" fmla="*/ 51890 h 588473"/>
                <a:gd name="connsiteX28" fmla="*/ 35050 w 599109"/>
                <a:gd name="connsiteY28" fmla="*/ 74638 h 588473"/>
                <a:gd name="connsiteX29" fmla="*/ 138247 w 599109"/>
                <a:gd name="connsiteY29" fmla="*/ 5285 h 588473"/>
                <a:gd name="connsiteX30" fmla="*/ 194493 w 599109"/>
                <a:gd name="connsiteY30" fmla="*/ 638 h 588473"/>
                <a:gd name="connsiteX0" fmla="*/ 194493 w 599109"/>
                <a:gd name="connsiteY0" fmla="*/ 638 h 588473"/>
                <a:gd name="connsiteX1" fmla="*/ 250323 w 599109"/>
                <a:gd name="connsiteY1" fmla="*/ 9723 h 588473"/>
                <a:gd name="connsiteX2" fmla="*/ 421764 w 599109"/>
                <a:gd name="connsiteY2" fmla="*/ 15272 h 588473"/>
                <a:gd name="connsiteX3" fmla="*/ 526072 w 599109"/>
                <a:gd name="connsiteY3" fmla="*/ 117359 h 588473"/>
                <a:gd name="connsiteX4" fmla="*/ 526626 w 599109"/>
                <a:gd name="connsiteY4" fmla="*/ 172843 h 588473"/>
                <a:gd name="connsiteX5" fmla="*/ 556587 w 599109"/>
                <a:gd name="connsiteY5" fmla="*/ 222223 h 588473"/>
                <a:gd name="connsiteX6" fmla="*/ 595425 w 599109"/>
                <a:gd name="connsiteY6" fmla="*/ 260506 h 588473"/>
                <a:gd name="connsiteX7" fmla="*/ 592651 w 599109"/>
                <a:gd name="connsiteY7" fmla="*/ 279925 h 588473"/>
                <a:gd name="connsiteX8" fmla="*/ 521633 w 599109"/>
                <a:gd name="connsiteY8" fmla="*/ 419186 h 588473"/>
                <a:gd name="connsiteX9" fmla="*/ 515530 w 599109"/>
                <a:gd name="connsiteY9" fmla="*/ 454695 h 588473"/>
                <a:gd name="connsiteX10" fmla="*/ 461157 w 599109"/>
                <a:gd name="connsiteY10" fmla="*/ 499636 h 588473"/>
                <a:gd name="connsiteX11" fmla="*/ 312464 w 599109"/>
                <a:gd name="connsiteY11" fmla="*/ 549570 h 588473"/>
                <a:gd name="connsiteX12" fmla="*/ 161550 w 599109"/>
                <a:gd name="connsiteY12" fmla="*/ 542357 h 588473"/>
                <a:gd name="connsiteX13" fmla="*/ 143795 w 599109"/>
                <a:gd name="connsiteY13" fmla="*/ 524048 h 588473"/>
                <a:gd name="connsiteX14" fmla="*/ 161550 w 599109"/>
                <a:gd name="connsiteY14" fmla="*/ 481881 h 588473"/>
                <a:gd name="connsiteX15" fmla="*/ 135473 w 599109"/>
                <a:gd name="connsiteY15" fmla="*/ 383122 h 588473"/>
                <a:gd name="connsiteX16" fmla="*/ 111061 w 599109"/>
                <a:gd name="connsiteY16" fmla="*/ 373690 h 588473"/>
                <a:gd name="connsiteX17" fmla="*/ 89977 w 599109"/>
                <a:gd name="connsiteY17" fmla="*/ 386451 h 588473"/>
                <a:gd name="connsiteX18" fmla="*/ 44482 w 599109"/>
                <a:gd name="connsiteY18" fmla="*/ 401431 h 588473"/>
                <a:gd name="connsiteX19" fmla="*/ 49475 w 599109"/>
                <a:gd name="connsiteY19" fmla="*/ 362039 h 588473"/>
                <a:gd name="connsiteX20" fmla="*/ 8418 w 599109"/>
                <a:gd name="connsiteY20" fmla="*/ 287692 h 588473"/>
                <a:gd name="connsiteX21" fmla="*/ 650 w 599109"/>
                <a:gd name="connsiteY21" fmla="*/ 281589 h 588473"/>
                <a:gd name="connsiteX22" fmla="*/ 34495 w 599109"/>
                <a:gd name="connsiteY22" fmla="*/ 218339 h 588473"/>
                <a:gd name="connsiteX23" fmla="*/ 104958 w 599109"/>
                <a:gd name="connsiteY23" fmla="*/ 205023 h 588473"/>
                <a:gd name="connsiteX24" fmla="*/ 104958 w 599109"/>
                <a:gd name="connsiteY24" fmla="*/ 205023 h 588473"/>
                <a:gd name="connsiteX25" fmla="*/ 122712 w 599109"/>
                <a:gd name="connsiteY25" fmla="*/ 63541 h 588473"/>
                <a:gd name="connsiteX26" fmla="*/ 89977 w 599109"/>
                <a:gd name="connsiteY26" fmla="*/ 51890 h 588473"/>
                <a:gd name="connsiteX27" fmla="*/ 35050 w 599109"/>
                <a:gd name="connsiteY27" fmla="*/ 74638 h 588473"/>
                <a:gd name="connsiteX28" fmla="*/ 138247 w 599109"/>
                <a:gd name="connsiteY28" fmla="*/ 5285 h 588473"/>
                <a:gd name="connsiteX29" fmla="*/ 194493 w 599109"/>
                <a:gd name="connsiteY29" fmla="*/ 638 h 588473"/>
                <a:gd name="connsiteX0" fmla="*/ 194493 w 599109"/>
                <a:gd name="connsiteY0" fmla="*/ 638 h 588473"/>
                <a:gd name="connsiteX1" fmla="*/ 250323 w 599109"/>
                <a:gd name="connsiteY1" fmla="*/ 9723 h 588473"/>
                <a:gd name="connsiteX2" fmla="*/ 421764 w 599109"/>
                <a:gd name="connsiteY2" fmla="*/ 15272 h 588473"/>
                <a:gd name="connsiteX3" fmla="*/ 526072 w 599109"/>
                <a:gd name="connsiteY3" fmla="*/ 117359 h 588473"/>
                <a:gd name="connsiteX4" fmla="*/ 526626 w 599109"/>
                <a:gd name="connsiteY4" fmla="*/ 172843 h 588473"/>
                <a:gd name="connsiteX5" fmla="*/ 556587 w 599109"/>
                <a:gd name="connsiteY5" fmla="*/ 222223 h 588473"/>
                <a:gd name="connsiteX6" fmla="*/ 595425 w 599109"/>
                <a:gd name="connsiteY6" fmla="*/ 260506 h 588473"/>
                <a:gd name="connsiteX7" fmla="*/ 592651 w 599109"/>
                <a:gd name="connsiteY7" fmla="*/ 279925 h 588473"/>
                <a:gd name="connsiteX8" fmla="*/ 521633 w 599109"/>
                <a:gd name="connsiteY8" fmla="*/ 419186 h 588473"/>
                <a:gd name="connsiteX9" fmla="*/ 515530 w 599109"/>
                <a:gd name="connsiteY9" fmla="*/ 454695 h 588473"/>
                <a:gd name="connsiteX10" fmla="*/ 461157 w 599109"/>
                <a:gd name="connsiteY10" fmla="*/ 499636 h 588473"/>
                <a:gd name="connsiteX11" fmla="*/ 312464 w 599109"/>
                <a:gd name="connsiteY11" fmla="*/ 549570 h 588473"/>
                <a:gd name="connsiteX12" fmla="*/ 161550 w 599109"/>
                <a:gd name="connsiteY12" fmla="*/ 542357 h 588473"/>
                <a:gd name="connsiteX13" fmla="*/ 143795 w 599109"/>
                <a:gd name="connsiteY13" fmla="*/ 524048 h 588473"/>
                <a:gd name="connsiteX14" fmla="*/ 161550 w 599109"/>
                <a:gd name="connsiteY14" fmla="*/ 481881 h 588473"/>
                <a:gd name="connsiteX15" fmla="*/ 135473 w 599109"/>
                <a:gd name="connsiteY15" fmla="*/ 383122 h 588473"/>
                <a:gd name="connsiteX16" fmla="*/ 111061 w 599109"/>
                <a:gd name="connsiteY16" fmla="*/ 373690 h 588473"/>
                <a:gd name="connsiteX17" fmla="*/ 89977 w 599109"/>
                <a:gd name="connsiteY17" fmla="*/ 386451 h 588473"/>
                <a:gd name="connsiteX18" fmla="*/ 44482 w 599109"/>
                <a:gd name="connsiteY18" fmla="*/ 401431 h 588473"/>
                <a:gd name="connsiteX19" fmla="*/ 49475 w 599109"/>
                <a:gd name="connsiteY19" fmla="*/ 362039 h 588473"/>
                <a:gd name="connsiteX20" fmla="*/ 8418 w 599109"/>
                <a:gd name="connsiteY20" fmla="*/ 287692 h 588473"/>
                <a:gd name="connsiteX21" fmla="*/ 650 w 599109"/>
                <a:gd name="connsiteY21" fmla="*/ 281589 h 588473"/>
                <a:gd name="connsiteX22" fmla="*/ 34495 w 599109"/>
                <a:gd name="connsiteY22" fmla="*/ 218339 h 588473"/>
                <a:gd name="connsiteX23" fmla="*/ 104958 w 599109"/>
                <a:gd name="connsiteY23" fmla="*/ 205023 h 588473"/>
                <a:gd name="connsiteX24" fmla="*/ 104958 w 599109"/>
                <a:gd name="connsiteY24" fmla="*/ 205023 h 588473"/>
                <a:gd name="connsiteX25" fmla="*/ 89977 w 599109"/>
                <a:gd name="connsiteY25" fmla="*/ 51890 h 588473"/>
                <a:gd name="connsiteX26" fmla="*/ 35050 w 599109"/>
                <a:gd name="connsiteY26" fmla="*/ 74638 h 588473"/>
                <a:gd name="connsiteX27" fmla="*/ 138247 w 599109"/>
                <a:gd name="connsiteY27" fmla="*/ 5285 h 588473"/>
                <a:gd name="connsiteX28" fmla="*/ 194493 w 599109"/>
                <a:gd name="connsiteY28" fmla="*/ 638 h 588473"/>
                <a:gd name="connsiteX0" fmla="*/ 194493 w 599109"/>
                <a:gd name="connsiteY0" fmla="*/ 638 h 588473"/>
                <a:gd name="connsiteX1" fmla="*/ 250323 w 599109"/>
                <a:gd name="connsiteY1" fmla="*/ 9723 h 588473"/>
                <a:gd name="connsiteX2" fmla="*/ 421764 w 599109"/>
                <a:gd name="connsiteY2" fmla="*/ 15272 h 588473"/>
                <a:gd name="connsiteX3" fmla="*/ 526072 w 599109"/>
                <a:gd name="connsiteY3" fmla="*/ 117359 h 588473"/>
                <a:gd name="connsiteX4" fmla="*/ 526626 w 599109"/>
                <a:gd name="connsiteY4" fmla="*/ 172843 h 588473"/>
                <a:gd name="connsiteX5" fmla="*/ 556587 w 599109"/>
                <a:gd name="connsiteY5" fmla="*/ 222223 h 588473"/>
                <a:gd name="connsiteX6" fmla="*/ 595425 w 599109"/>
                <a:gd name="connsiteY6" fmla="*/ 260506 h 588473"/>
                <a:gd name="connsiteX7" fmla="*/ 592651 w 599109"/>
                <a:gd name="connsiteY7" fmla="*/ 279925 h 588473"/>
                <a:gd name="connsiteX8" fmla="*/ 521633 w 599109"/>
                <a:gd name="connsiteY8" fmla="*/ 419186 h 588473"/>
                <a:gd name="connsiteX9" fmla="*/ 515530 w 599109"/>
                <a:gd name="connsiteY9" fmla="*/ 454695 h 588473"/>
                <a:gd name="connsiteX10" fmla="*/ 461157 w 599109"/>
                <a:gd name="connsiteY10" fmla="*/ 499636 h 588473"/>
                <a:gd name="connsiteX11" fmla="*/ 312464 w 599109"/>
                <a:gd name="connsiteY11" fmla="*/ 549570 h 588473"/>
                <a:gd name="connsiteX12" fmla="*/ 161550 w 599109"/>
                <a:gd name="connsiteY12" fmla="*/ 542357 h 588473"/>
                <a:gd name="connsiteX13" fmla="*/ 143795 w 599109"/>
                <a:gd name="connsiteY13" fmla="*/ 524048 h 588473"/>
                <a:gd name="connsiteX14" fmla="*/ 161550 w 599109"/>
                <a:gd name="connsiteY14" fmla="*/ 481881 h 588473"/>
                <a:gd name="connsiteX15" fmla="*/ 135473 w 599109"/>
                <a:gd name="connsiteY15" fmla="*/ 383122 h 588473"/>
                <a:gd name="connsiteX16" fmla="*/ 111061 w 599109"/>
                <a:gd name="connsiteY16" fmla="*/ 373690 h 588473"/>
                <a:gd name="connsiteX17" fmla="*/ 89977 w 599109"/>
                <a:gd name="connsiteY17" fmla="*/ 386451 h 588473"/>
                <a:gd name="connsiteX18" fmla="*/ 44482 w 599109"/>
                <a:gd name="connsiteY18" fmla="*/ 401431 h 588473"/>
                <a:gd name="connsiteX19" fmla="*/ 49475 w 599109"/>
                <a:gd name="connsiteY19" fmla="*/ 362039 h 588473"/>
                <a:gd name="connsiteX20" fmla="*/ 8418 w 599109"/>
                <a:gd name="connsiteY20" fmla="*/ 287692 h 588473"/>
                <a:gd name="connsiteX21" fmla="*/ 650 w 599109"/>
                <a:gd name="connsiteY21" fmla="*/ 281589 h 588473"/>
                <a:gd name="connsiteX22" fmla="*/ 34495 w 599109"/>
                <a:gd name="connsiteY22" fmla="*/ 218339 h 588473"/>
                <a:gd name="connsiteX23" fmla="*/ 104958 w 599109"/>
                <a:gd name="connsiteY23" fmla="*/ 205023 h 588473"/>
                <a:gd name="connsiteX24" fmla="*/ 104958 w 599109"/>
                <a:gd name="connsiteY24" fmla="*/ 205023 h 588473"/>
                <a:gd name="connsiteX25" fmla="*/ 35050 w 599109"/>
                <a:gd name="connsiteY25" fmla="*/ 74638 h 588473"/>
                <a:gd name="connsiteX26" fmla="*/ 138247 w 599109"/>
                <a:gd name="connsiteY26" fmla="*/ 5285 h 588473"/>
                <a:gd name="connsiteX27" fmla="*/ 194493 w 599109"/>
                <a:gd name="connsiteY27" fmla="*/ 638 h 588473"/>
                <a:gd name="connsiteX0" fmla="*/ 194493 w 599109"/>
                <a:gd name="connsiteY0" fmla="*/ 638 h 588473"/>
                <a:gd name="connsiteX1" fmla="*/ 250323 w 599109"/>
                <a:gd name="connsiteY1" fmla="*/ 9723 h 588473"/>
                <a:gd name="connsiteX2" fmla="*/ 421764 w 599109"/>
                <a:gd name="connsiteY2" fmla="*/ 15272 h 588473"/>
                <a:gd name="connsiteX3" fmla="*/ 526072 w 599109"/>
                <a:gd name="connsiteY3" fmla="*/ 117359 h 588473"/>
                <a:gd name="connsiteX4" fmla="*/ 526626 w 599109"/>
                <a:gd name="connsiteY4" fmla="*/ 172843 h 588473"/>
                <a:gd name="connsiteX5" fmla="*/ 556587 w 599109"/>
                <a:gd name="connsiteY5" fmla="*/ 222223 h 588473"/>
                <a:gd name="connsiteX6" fmla="*/ 595425 w 599109"/>
                <a:gd name="connsiteY6" fmla="*/ 260506 h 588473"/>
                <a:gd name="connsiteX7" fmla="*/ 592651 w 599109"/>
                <a:gd name="connsiteY7" fmla="*/ 279925 h 588473"/>
                <a:gd name="connsiteX8" fmla="*/ 521633 w 599109"/>
                <a:gd name="connsiteY8" fmla="*/ 419186 h 588473"/>
                <a:gd name="connsiteX9" fmla="*/ 515530 w 599109"/>
                <a:gd name="connsiteY9" fmla="*/ 454695 h 588473"/>
                <a:gd name="connsiteX10" fmla="*/ 461157 w 599109"/>
                <a:gd name="connsiteY10" fmla="*/ 499636 h 588473"/>
                <a:gd name="connsiteX11" fmla="*/ 312464 w 599109"/>
                <a:gd name="connsiteY11" fmla="*/ 549570 h 588473"/>
                <a:gd name="connsiteX12" fmla="*/ 161550 w 599109"/>
                <a:gd name="connsiteY12" fmla="*/ 542357 h 588473"/>
                <a:gd name="connsiteX13" fmla="*/ 143795 w 599109"/>
                <a:gd name="connsiteY13" fmla="*/ 524048 h 588473"/>
                <a:gd name="connsiteX14" fmla="*/ 161550 w 599109"/>
                <a:gd name="connsiteY14" fmla="*/ 481881 h 588473"/>
                <a:gd name="connsiteX15" fmla="*/ 135473 w 599109"/>
                <a:gd name="connsiteY15" fmla="*/ 383122 h 588473"/>
                <a:gd name="connsiteX16" fmla="*/ 111061 w 599109"/>
                <a:gd name="connsiteY16" fmla="*/ 373690 h 588473"/>
                <a:gd name="connsiteX17" fmla="*/ 89977 w 599109"/>
                <a:gd name="connsiteY17" fmla="*/ 386451 h 588473"/>
                <a:gd name="connsiteX18" fmla="*/ 44482 w 599109"/>
                <a:gd name="connsiteY18" fmla="*/ 401431 h 588473"/>
                <a:gd name="connsiteX19" fmla="*/ 49475 w 599109"/>
                <a:gd name="connsiteY19" fmla="*/ 362039 h 588473"/>
                <a:gd name="connsiteX20" fmla="*/ 8418 w 599109"/>
                <a:gd name="connsiteY20" fmla="*/ 287692 h 588473"/>
                <a:gd name="connsiteX21" fmla="*/ 650 w 599109"/>
                <a:gd name="connsiteY21" fmla="*/ 281589 h 588473"/>
                <a:gd name="connsiteX22" fmla="*/ 34495 w 599109"/>
                <a:gd name="connsiteY22" fmla="*/ 218339 h 588473"/>
                <a:gd name="connsiteX23" fmla="*/ 104958 w 599109"/>
                <a:gd name="connsiteY23" fmla="*/ 205023 h 588473"/>
                <a:gd name="connsiteX24" fmla="*/ 35050 w 599109"/>
                <a:gd name="connsiteY24" fmla="*/ 74638 h 588473"/>
                <a:gd name="connsiteX25" fmla="*/ 138247 w 599109"/>
                <a:gd name="connsiteY25" fmla="*/ 5285 h 588473"/>
                <a:gd name="connsiteX26" fmla="*/ 194493 w 599109"/>
                <a:gd name="connsiteY26" fmla="*/ 638 h 588473"/>
                <a:gd name="connsiteX0" fmla="*/ 194493 w 599109"/>
                <a:gd name="connsiteY0" fmla="*/ 638 h 588473"/>
                <a:gd name="connsiteX1" fmla="*/ 250323 w 599109"/>
                <a:gd name="connsiteY1" fmla="*/ 9723 h 588473"/>
                <a:gd name="connsiteX2" fmla="*/ 421764 w 599109"/>
                <a:gd name="connsiteY2" fmla="*/ 15272 h 588473"/>
                <a:gd name="connsiteX3" fmla="*/ 526072 w 599109"/>
                <a:gd name="connsiteY3" fmla="*/ 117359 h 588473"/>
                <a:gd name="connsiteX4" fmla="*/ 526626 w 599109"/>
                <a:gd name="connsiteY4" fmla="*/ 172843 h 588473"/>
                <a:gd name="connsiteX5" fmla="*/ 556587 w 599109"/>
                <a:gd name="connsiteY5" fmla="*/ 222223 h 588473"/>
                <a:gd name="connsiteX6" fmla="*/ 595425 w 599109"/>
                <a:gd name="connsiteY6" fmla="*/ 260506 h 588473"/>
                <a:gd name="connsiteX7" fmla="*/ 592651 w 599109"/>
                <a:gd name="connsiteY7" fmla="*/ 279925 h 588473"/>
                <a:gd name="connsiteX8" fmla="*/ 521633 w 599109"/>
                <a:gd name="connsiteY8" fmla="*/ 419186 h 588473"/>
                <a:gd name="connsiteX9" fmla="*/ 515530 w 599109"/>
                <a:gd name="connsiteY9" fmla="*/ 454695 h 588473"/>
                <a:gd name="connsiteX10" fmla="*/ 461157 w 599109"/>
                <a:gd name="connsiteY10" fmla="*/ 499636 h 588473"/>
                <a:gd name="connsiteX11" fmla="*/ 312464 w 599109"/>
                <a:gd name="connsiteY11" fmla="*/ 549570 h 588473"/>
                <a:gd name="connsiteX12" fmla="*/ 161550 w 599109"/>
                <a:gd name="connsiteY12" fmla="*/ 542357 h 588473"/>
                <a:gd name="connsiteX13" fmla="*/ 143795 w 599109"/>
                <a:gd name="connsiteY13" fmla="*/ 524048 h 588473"/>
                <a:gd name="connsiteX14" fmla="*/ 161550 w 599109"/>
                <a:gd name="connsiteY14" fmla="*/ 481881 h 588473"/>
                <a:gd name="connsiteX15" fmla="*/ 135473 w 599109"/>
                <a:gd name="connsiteY15" fmla="*/ 383122 h 588473"/>
                <a:gd name="connsiteX16" fmla="*/ 89977 w 599109"/>
                <a:gd name="connsiteY16" fmla="*/ 386451 h 588473"/>
                <a:gd name="connsiteX17" fmla="*/ 44482 w 599109"/>
                <a:gd name="connsiteY17" fmla="*/ 401431 h 588473"/>
                <a:gd name="connsiteX18" fmla="*/ 49475 w 599109"/>
                <a:gd name="connsiteY18" fmla="*/ 362039 h 588473"/>
                <a:gd name="connsiteX19" fmla="*/ 8418 w 599109"/>
                <a:gd name="connsiteY19" fmla="*/ 287692 h 588473"/>
                <a:gd name="connsiteX20" fmla="*/ 650 w 599109"/>
                <a:gd name="connsiteY20" fmla="*/ 281589 h 588473"/>
                <a:gd name="connsiteX21" fmla="*/ 34495 w 599109"/>
                <a:gd name="connsiteY21" fmla="*/ 218339 h 588473"/>
                <a:gd name="connsiteX22" fmla="*/ 104958 w 599109"/>
                <a:gd name="connsiteY22" fmla="*/ 205023 h 588473"/>
                <a:gd name="connsiteX23" fmla="*/ 35050 w 599109"/>
                <a:gd name="connsiteY23" fmla="*/ 74638 h 588473"/>
                <a:gd name="connsiteX24" fmla="*/ 138247 w 599109"/>
                <a:gd name="connsiteY24" fmla="*/ 5285 h 588473"/>
                <a:gd name="connsiteX25" fmla="*/ 194493 w 599109"/>
                <a:gd name="connsiteY25" fmla="*/ 638 h 588473"/>
                <a:gd name="connsiteX0" fmla="*/ 194493 w 599109"/>
                <a:gd name="connsiteY0" fmla="*/ 638 h 588473"/>
                <a:gd name="connsiteX1" fmla="*/ 250323 w 599109"/>
                <a:gd name="connsiteY1" fmla="*/ 9723 h 588473"/>
                <a:gd name="connsiteX2" fmla="*/ 421764 w 599109"/>
                <a:gd name="connsiteY2" fmla="*/ 15272 h 588473"/>
                <a:gd name="connsiteX3" fmla="*/ 526072 w 599109"/>
                <a:gd name="connsiteY3" fmla="*/ 117359 h 588473"/>
                <a:gd name="connsiteX4" fmla="*/ 526626 w 599109"/>
                <a:gd name="connsiteY4" fmla="*/ 172843 h 588473"/>
                <a:gd name="connsiteX5" fmla="*/ 556587 w 599109"/>
                <a:gd name="connsiteY5" fmla="*/ 222223 h 588473"/>
                <a:gd name="connsiteX6" fmla="*/ 595425 w 599109"/>
                <a:gd name="connsiteY6" fmla="*/ 260506 h 588473"/>
                <a:gd name="connsiteX7" fmla="*/ 592651 w 599109"/>
                <a:gd name="connsiteY7" fmla="*/ 279925 h 588473"/>
                <a:gd name="connsiteX8" fmla="*/ 521633 w 599109"/>
                <a:gd name="connsiteY8" fmla="*/ 419186 h 588473"/>
                <a:gd name="connsiteX9" fmla="*/ 515530 w 599109"/>
                <a:gd name="connsiteY9" fmla="*/ 454695 h 588473"/>
                <a:gd name="connsiteX10" fmla="*/ 461157 w 599109"/>
                <a:gd name="connsiteY10" fmla="*/ 499636 h 588473"/>
                <a:gd name="connsiteX11" fmla="*/ 312464 w 599109"/>
                <a:gd name="connsiteY11" fmla="*/ 549570 h 588473"/>
                <a:gd name="connsiteX12" fmla="*/ 161550 w 599109"/>
                <a:gd name="connsiteY12" fmla="*/ 542357 h 588473"/>
                <a:gd name="connsiteX13" fmla="*/ 143795 w 599109"/>
                <a:gd name="connsiteY13" fmla="*/ 524048 h 588473"/>
                <a:gd name="connsiteX14" fmla="*/ 161550 w 599109"/>
                <a:gd name="connsiteY14" fmla="*/ 481881 h 588473"/>
                <a:gd name="connsiteX15" fmla="*/ 89977 w 599109"/>
                <a:gd name="connsiteY15" fmla="*/ 386451 h 588473"/>
                <a:gd name="connsiteX16" fmla="*/ 44482 w 599109"/>
                <a:gd name="connsiteY16" fmla="*/ 401431 h 588473"/>
                <a:gd name="connsiteX17" fmla="*/ 49475 w 599109"/>
                <a:gd name="connsiteY17" fmla="*/ 362039 h 588473"/>
                <a:gd name="connsiteX18" fmla="*/ 8418 w 599109"/>
                <a:gd name="connsiteY18" fmla="*/ 287692 h 588473"/>
                <a:gd name="connsiteX19" fmla="*/ 650 w 599109"/>
                <a:gd name="connsiteY19" fmla="*/ 281589 h 588473"/>
                <a:gd name="connsiteX20" fmla="*/ 34495 w 599109"/>
                <a:gd name="connsiteY20" fmla="*/ 218339 h 588473"/>
                <a:gd name="connsiteX21" fmla="*/ 104958 w 599109"/>
                <a:gd name="connsiteY21" fmla="*/ 205023 h 588473"/>
                <a:gd name="connsiteX22" fmla="*/ 35050 w 599109"/>
                <a:gd name="connsiteY22" fmla="*/ 74638 h 588473"/>
                <a:gd name="connsiteX23" fmla="*/ 138247 w 599109"/>
                <a:gd name="connsiteY23" fmla="*/ 5285 h 588473"/>
                <a:gd name="connsiteX24" fmla="*/ 194493 w 599109"/>
                <a:gd name="connsiteY24" fmla="*/ 638 h 588473"/>
                <a:gd name="connsiteX0" fmla="*/ 194493 w 599109"/>
                <a:gd name="connsiteY0" fmla="*/ 638 h 588473"/>
                <a:gd name="connsiteX1" fmla="*/ 250323 w 599109"/>
                <a:gd name="connsiteY1" fmla="*/ 9723 h 588473"/>
                <a:gd name="connsiteX2" fmla="*/ 421764 w 599109"/>
                <a:gd name="connsiteY2" fmla="*/ 15272 h 588473"/>
                <a:gd name="connsiteX3" fmla="*/ 526072 w 599109"/>
                <a:gd name="connsiteY3" fmla="*/ 117359 h 588473"/>
                <a:gd name="connsiteX4" fmla="*/ 526626 w 599109"/>
                <a:gd name="connsiteY4" fmla="*/ 172843 h 588473"/>
                <a:gd name="connsiteX5" fmla="*/ 556587 w 599109"/>
                <a:gd name="connsiteY5" fmla="*/ 222223 h 588473"/>
                <a:gd name="connsiteX6" fmla="*/ 595425 w 599109"/>
                <a:gd name="connsiteY6" fmla="*/ 260506 h 588473"/>
                <a:gd name="connsiteX7" fmla="*/ 592651 w 599109"/>
                <a:gd name="connsiteY7" fmla="*/ 279925 h 588473"/>
                <a:gd name="connsiteX8" fmla="*/ 521633 w 599109"/>
                <a:gd name="connsiteY8" fmla="*/ 419186 h 588473"/>
                <a:gd name="connsiteX9" fmla="*/ 515530 w 599109"/>
                <a:gd name="connsiteY9" fmla="*/ 454695 h 588473"/>
                <a:gd name="connsiteX10" fmla="*/ 461157 w 599109"/>
                <a:gd name="connsiteY10" fmla="*/ 499636 h 588473"/>
                <a:gd name="connsiteX11" fmla="*/ 312464 w 599109"/>
                <a:gd name="connsiteY11" fmla="*/ 549570 h 588473"/>
                <a:gd name="connsiteX12" fmla="*/ 161550 w 599109"/>
                <a:gd name="connsiteY12" fmla="*/ 542357 h 588473"/>
                <a:gd name="connsiteX13" fmla="*/ 143795 w 599109"/>
                <a:gd name="connsiteY13" fmla="*/ 524048 h 588473"/>
                <a:gd name="connsiteX14" fmla="*/ 161550 w 599109"/>
                <a:gd name="connsiteY14" fmla="*/ 481881 h 588473"/>
                <a:gd name="connsiteX15" fmla="*/ 44482 w 599109"/>
                <a:gd name="connsiteY15" fmla="*/ 401431 h 588473"/>
                <a:gd name="connsiteX16" fmla="*/ 49475 w 599109"/>
                <a:gd name="connsiteY16" fmla="*/ 362039 h 588473"/>
                <a:gd name="connsiteX17" fmla="*/ 8418 w 599109"/>
                <a:gd name="connsiteY17" fmla="*/ 287692 h 588473"/>
                <a:gd name="connsiteX18" fmla="*/ 650 w 599109"/>
                <a:gd name="connsiteY18" fmla="*/ 281589 h 588473"/>
                <a:gd name="connsiteX19" fmla="*/ 34495 w 599109"/>
                <a:gd name="connsiteY19" fmla="*/ 218339 h 588473"/>
                <a:gd name="connsiteX20" fmla="*/ 104958 w 599109"/>
                <a:gd name="connsiteY20" fmla="*/ 205023 h 588473"/>
                <a:gd name="connsiteX21" fmla="*/ 35050 w 599109"/>
                <a:gd name="connsiteY21" fmla="*/ 74638 h 588473"/>
                <a:gd name="connsiteX22" fmla="*/ 138247 w 599109"/>
                <a:gd name="connsiteY22" fmla="*/ 5285 h 588473"/>
                <a:gd name="connsiteX23" fmla="*/ 194493 w 599109"/>
                <a:gd name="connsiteY23" fmla="*/ 638 h 588473"/>
                <a:gd name="connsiteX0" fmla="*/ 194493 w 599109"/>
                <a:gd name="connsiteY0" fmla="*/ 638 h 588473"/>
                <a:gd name="connsiteX1" fmla="*/ 250323 w 599109"/>
                <a:gd name="connsiteY1" fmla="*/ 9723 h 588473"/>
                <a:gd name="connsiteX2" fmla="*/ 421764 w 599109"/>
                <a:gd name="connsiteY2" fmla="*/ 15272 h 588473"/>
                <a:gd name="connsiteX3" fmla="*/ 526072 w 599109"/>
                <a:gd name="connsiteY3" fmla="*/ 117359 h 588473"/>
                <a:gd name="connsiteX4" fmla="*/ 526626 w 599109"/>
                <a:gd name="connsiteY4" fmla="*/ 172843 h 588473"/>
                <a:gd name="connsiteX5" fmla="*/ 556587 w 599109"/>
                <a:gd name="connsiteY5" fmla="*/ 222223 h 588473"/>
                <a:gd name="connsiteX6" fmla="*/ 595425 w 599109"/>
                <a:gd name="connsiteY6" fmla="*/ 260506 h 588473"/>
                <a:gd name="connsiteX7" fmla="*/ 592651 w 599109"/>
                <a:gd name="connsiteY7" fmla="*/ 279925 h 588473"/>
                <a:gd name="connsiteX8" fmla="*/ 521633 w 599109"/>
                <a:gd name="connsiteY8" fmla="*/ 419186 h 588473"/>
                <a:gd name="connsiteX9" fmla="*/ 515530 w 599109"/>
                <a:gd name="connsiteY9" fmla="*/ 454695 h 588473"/>
                <a:gd name="connsiteX10" fmla="*/ 461157 w 599109"/>
                <a:gd name="connsiteY10" fmla="*/ 499636 h 588473"/>
                <a:gd name="connsiteX11" fmla="*/ 312464 w 599109"/>
                <a:gd name="connsiteY11" fmla="*/ 549570 h 588473"/>
                <a:gd name="connsiteX12" fmla="*/ 161550 w 599109"/>
                <a:gd name="connsiteY12" fmla="*/ 542357 h 588473"/>
                <a:gd name="connsiteX13" fmla="*/ 143795 w 599109"/>
                <a:gd name="connsiteY13" fmla="*/ 524048 h 588473"/>
                <a:gd name="connsiteX14" fmla="*/ 44482 w 599109"/>
                <a:gd name="connsiteY14" fmla="*/ 401431 h 588473"/>
                <a:gd name="connsiteX15" fmla="*/ 49475 w 599109"/>
                <a:gd name="connsiteY15" fmla="*/ 362039 h 588473"/>
                <a:gd name="connsiteX16" fmla="*/ 8418 w 599109"/>
                <a:gd name="connsiteY16" fmla="*/ 287692 h 588473"/>
                <a:gd name="connsiteX17" fmla="*/ 650 w 599109"/>
                <a:gd name="connsiteY17" fmla="*/ 281589 h 588473"/>
                <a:gd name="connsiteX18" fmla="*/ 34495 w 599109"/>
                <a:gd name="connsiteY18" fmla="*/ 218339 h 588473"/>
                <a:gd name="connsiteX19" fmla="*/ 104958 w 599109"/>
                <a:gd name="connsiteY19" fmla="*/ 205023 h 588473"/>
                <a:gd name="connsiteX20" fmla="*/ 35050 w 599109"/>
                <a:gd name="connsiteY20" fmla="*/ 74638 h 588473"/>
                <a:gd name="connsiteX21" fmla="*/ 138247 w 599109"/>
                <a:gd name="connsiteY21" fmla="*/ 5285 h 588473"/>
                <a:gd name="connsiteX22" fmla="*/ 194493 w 599109"/>
                <a:gd name="connsiteY22" fmla="*/ 638 h 588473"/>
                <a:gd name="connsiteX0" fmla="*/ 194493 w 599109"/>
                <a:gd name="connsiteY0" fmla="*/ 638 h 588473"/>
                <a:gd name="connsiteX1" fmla="*/ 250323 w 599109"/>
                <a:gd name="connsiteY1" fmla="*/ 9723 h 588473"/>
                <a:gd name="connsiteX2" fmla="*/ 421764 w 599109"/>
                <a:gd name="connsiteY2" fmla="*/ 15272 h 588473"/>
                <a:gd name="connsiteX3" fmla="*/ 526072 w 599109"/>
                <a:gd name="connsiteY3" fmla="*/ 117359 h 588473"/>
                <a:gd name="connsiteX4" fmla="*/ 526626 w 599109"/>
                <a:gd name="connsiteY4" fmla="*/ 172843 h 588473"/>
                <a:gd name="connsiteX5" fmla="*/ 556587 w 599109"/>
                <a:gd name="connsiteY5" fmla="*/ 222223 h 588473"/>
                <a:gd name="connsiteX6" fmla="*/ 595425 w 599109"/>
                <a:gd name="connsiteY6" fmla="*/ 260506 h 588473"/>
                <a:gd name="connsiteX7" fmla="*/ 592651 w 599109"/>
                <a:gd name="connsiteY7" fmla="*/ 279925 h 588473"/>
                <a:gd name="connsiteX8" fmla="*/ 521633 w 599109"/>
                <a:gd name="connsiteY8" fmla="*/ 419186 h 588473"/>
                <a:gd name="connsiteX9" fmla="*/ 515530 w 599109"/>
                <a:gd name="connsiteY9" fmla="*/ 454695 h 588473"/>
                <a:gd name="connsiteX10" fmla="*/ 461157 w 599109"/>
                <a:gd name="connsiteY10" fmla="*/ 499636 h 588473"/>
                <a:gd name="connsiteX11" fmla="*/ 312464 w 599109"/>
                <a:gd name="connsiteY11" fmla="*/ 549570 h 588473"/>
                <a:gd name="connsiteX12" fmla="*/ 161550 w 599109"/>
                <a:gd name="connsiteY12" fmla="*/ 542357 h 588473"/>
                <a:gd name="connsiteX13" fmla="*/ 143795 w 599109"/>
                <a:gd name="connsiteY13" fmla="*/ 524048 h 588473"/>
                <a:gd name="connsiteX14" fmla="*/ 81360 w 599109"/>
                <a:gd name="connsiteY14" fmla="*/ 451997 h 588473"/>
                <a:gd name="connsiteX15" fmla="*/ 44482 w 599109"/>
                <a:gd name="connsiteY15" fmla="*/ 401431 h 588473"/>
                <a:gd name="connsiteX16" fmla="*/ 49475 w 599109"/>
                <a:gd name="connsiteY16" fmla="*/ 362039 h 588473"/>
                <a:gd name="connsiteX17" fmla="*/ 8418 w 599109"/>
                <a:gd name="connsiteY17" fmla="*/ 287692 h 588473"/>
                <a:gd name="connsiteX18" fmla="*/ 650 w 599109"/>
                <a:gd name="connsiteY18" fmla="*/ 281589 h 588473"/>
                <a:gd name="connsiteX19" fmla="*/ 34495 w 599109"/>
                <a:gd name="connsiteY19" fmla="*/ 218339 h 588473"/>
                <a:gd name="connsiteX20" fmla="*/ 104958 w 599109"/>
                <a:gd name="connsiteY20" fmla="*/ 205023 h 588473"/>
                <a:gd name="connsiteX21" fmla="*/ 35050 w 599109"/>
                <a:gd name="connsiteY21" fmla="*/ 74638 h 588473"/>
                <a:gd name="connsiteX22" fmla="*/ 138247 w 599109"/>
                <a:gd name="connsiteY22" fmla="*/ 5285 h 588473"/>
                <a:gd name="connsiteX23" fmla="*/ 194493 w 599109"/>
                <a:gd name="connsiteY23" fmla="*/ 638 h 588473"/>
                <a:gd name="connsiteX0" fmla="*/ 194493 w 599109"/>
                <a:gd name="connsiteY0" fmla="*/ 638 h 588473"/>
                <a:gd name="connsiteX1" fmla="*/ 250323 w 599109"/>
                <a:gd name="connsiteY1" fmla="*/ 9723 h 588473"/>
                <a:gd name="connsiteX2" fmla="*/ 421764 w 599109"/>
                <a:gd name="connsiteY2" fmla="*/ 15272 h 588473"/>
                <a:gd name="connsiteX3" fmla="*/ 526072 w 599109"/>
                <a:gd name="connsiteY3" fmla="*/ 117359 h 588473"/>
                <a:gd name="connsiteX4" fmla="*/ 526626 w 599109"/>
                <a:gd name="connsiteY4" fmla="*/ 172843 h 588473"/>
                <a:gd name="connsiteX5" fmla="*/ 556587 w 599109"/>
                <a:gd name="connsiteY5" fmla="*/ 222223 h 588473"/>
                <a:gd name="connsiteX6" fmla="*/ 595425 w 599109"/>
                <a:gd name="connsiteY6" fmla="*/ 260506 h 588473"/>
                <a:gd name="connsiteX7" fmla="*/ 592651 w 599109"/>
                <a:gd name="connsiteY7" fmla="*/ 279925 h 588473"/>
                <a:gd name="connsiteX8" fmla="*/ 521633 w 599109"/>
                <a:gd name="connsiteY8" fmla="*/ 419186 h 588473"/>
                <a:gd name="connsiteX9" fmla="*/ 515530 w 599109"/>
                <a:gd name="connsiteY9" fmla="*/ 454695 h 588473"/>
                <a:gd name="connsiteX10" fmla="*/ 461157 w 599109"/>
                <a:gd name="connsiteY10" fmla="*/ 499636 h 588473"/>
                <a:gd name="connsiteX11" fmla="*/ 312464 w 599109"/>
                <a:gd name="connsiteY11" fmla="*/ 549570 h 588473"/>
                <a:gd name="connsiteX12" fmla="*/ 161550 w 599109"/>
                <a:gd name="connsiteY12" fmla="*/ 542357 h 588473"/>
                <a:gd name="connsiteX13" fmla="*/ 143795 w 599109"/>
                <a:gd name="connsiteY13" fmla="*/ 524048 h 588473"/>
                <a:gd name="connsiteX14" fmla="*/ 78862 w 599109"/>
                <a:gd name="connsiteY14" fmla="*/ 474482 h 588473"/>
                <a:gd name="connsiteX15" fmla="*/ 44482 w 599109"/>
                <a:gd name="connsiteY15" fmla="*/ 401431 h 588473"/>
                <a:gd name="connsiteX16" fmla="*/ 49475 w 599109"/>
                <a:gd name="connsiteY16" fmla="*/ 362039 h 588473"/>
                <a:gd name="connsiteX17" fmla="*/ 8418 w 599109"/>
                <a:gd name="connsiteY17" fmla="*/ 287692 h 588473"/>
                <a:gd name="connsiteX18" fmla="*/ 650 w 599109"/>
                <a:gd name="connsiteY18" fmla="*/ 281589 h 588473"/>
                <a:gd name="connsiteX19" fmla="*/ 34495 w 599109"/>
                <a:gd name="connsiteY19" fmla="*/ 218339 h 588473"/>
                <a:gd name="connsiteX20" fmla="*/ 104958 w 599109"/>
                <a:gd name="connsiteY20" fmla="*/ 205023 h 588473"/>
                <a:gd name="connsiteX21" fmla="*/ 35050 w 599109"/>
                <a:gd name="connsiteY21" fmla="*/ 74638 h 588473"/>
                <a:gd name="connsiteX22" fmla="*/ 138247 w 599109"/>
                <a:gd name="connsiteY22" fmla="*/ 5285 h 588473"/>
                <a:gd name="connsiteX23" fmla="*/ 194493 w 599109"/>
                <a:gd name="connsiteY23" fmla="*/ 638 h 588473"/>
                <a:gd name="connsiteX0" fmla="*/ 194493 w 599109"/>
                <a:gd name="connsiteY0" fmla="*/ 638 h 588473"/>
                <a:gd name="connsiteX1" fmla="*/ 250323 w 599109"/>
                <a:gd name="connsiteY1" fmla="*/ 9723 h 588473"/>
                <a:gd name="connsiteX2" fmla="*/ 421764 w 599109"/>
                <a:gd name="connsiteY2" fmla="*/ 15272 h 588473"/>
                <a:gd name="connsiteX3" fmla="*/ 526072 w 599109"/>
                <a:gd name="connsiteY3" fmla="*/ 117359 h 588473"/>
                <a:gd name="connsiteX4" fmla="*/ 526626 w 599109"/>
                <a:gd name="connsiteY4" fmla="*/ 172843 h 588473"/>
                <a:gd name="connsiteX5" fmla="*/ 556587 w 599109"/>
                <a:gd name="connsiteY5" fmla="*/ 222223 h 588473"/>
                <a:gd name="connsiteX6" fmla="*/ 595425 w 599109"/>
                <a:gd name="connsiteY6" fmla="*/ 260506 h 588473"/>
                <a:gd name="connsiteX7" fmla="*/ 592651 w 599109"/>
                <a:gd name="connsiteY7" fmla="*/ 279925 h 588473"/>
                <a:gd name="connsiteX8" fmla="*/ 521633 w 599109"/>
                <a:gd name="connsiteY8" fmla="*/ 419186 h 588473"/>
                <a:gd name="connsiteX9" fmla="*/ 515530 w 599109"/>
                <a:gd name="connsiteY9" fmla="*/ 454695 h 588473"/>
                <a:gd name="connsiteX10" fmla="*/ 461157 w 599109"/>
                <a:gd name="connsiteY10" fmla="*/ 499636 h 588473"/>
                <a:gd name="connsiteX11" fmla="*/ 312464 w 599109"/>
                <a:gd name="connsiteY11" fmla="*/ 549570 h 588473"/>
                <a:gd name="connsiteX12" fmla="*/ 161550 w 599109"/>
                <a:gd name="connsiteY12" fmla="*/ 542357 h 588473"/>
                <a:gd name="connsiteX13" fmla="*/ 143795 w 599109"/>
                <a:gd name="connsiteY13" fmla="*/ 524048 h 588473"/>
                <a:gd name="connsiteX14" fmla="*/ 78862 w 599109"/>
                <a:gd name="connsiteY14" fmla="*/ 474482 h 588473"/>
                <a:gd name="connsiteX15" fmla="*/ 44482 w 599109"/>
                <a:gd name="connsiteY15" fmla="*/ 401431 h 588473"/>
                <a:gd name="connsiteX16" fmla="*/ 49475 w 599109"/>
                <a:gd name="connsiteY16" fmla="*/ 362039 h 588473"/>
                <a:gd name="connsiteX17" fmla="*/ 8418 w 599109"/>
                <a:gd name="connsiteY17" fmla="*/ 287692 h 588473"/>
                <a:gd name="connsiteX18" fmla="*/ 650 w 599109"/>
                <a:gd name="connsiteY18" fmla="*/ 281589 h 588473"/>
                <a:gd name="connsiteX19" fmla="*/ 34495 w 599109"/>
                <a:gd name="connsiteY19" fmla="*/ 218339 h 588473"/>
                <a:gd name="connsiteX20" fmla="*/ 10021 w 599109"/>
                <a:gd name="connsiteY20" fmla="*/ 147561 h 588473"/>
                <a:gd name="connsiteX21" fmla="*/ 35050 w 599109"/>
                <a:gd name="connsiteY21" fmla="*/ 74638 h 588473"/>
                <a:gd name="connsiteX22" fmla="*/ 138247 w 599109"/>
                <a:gd name="connsiteY22" fmla="*/ 5285 h 588473"/>
                <a:gd name="connsiteX23" fmla="*/ 194493 w 599109"/>
                <a:gd name="connsiteY23" fmla="*/ 638 h 588473"/>
                <a:gd name="connsiteX0" fmla="*/ 194493 w 599109"/>
                <a:gd name="connsiteY0" fmla="*/ 638 h 588473"/>
                <a:gd name="connsiteX1" fmla="*/ 250323 w 599109"/>
                <a:gd name="connsiteY1" fmla="*/ 9723 h 588473"/>
                <a:gd name="connsiteX2" fmla="*/ 421764 w 599109"/>
                <a:gd name="connsiteY2" fmla="*/ 15272 h 588473"/>
                <a:gd name="connsiteX3" fmla="*/ 526072 w 599109"/>
                <a:gd name="connsiteY3" fmla="*/ 117359 h 588473"/>
                <a:gd name="connsiteX4" fmla="*/ 526626 w 599109"/>
                <a:gd name="connsiteY4" fmla="*/ 172843 h 588473"/>
                <a:gd name="connsiteX5" fmla="*/ 556587 w 599109"/>
                <a:gd name="connsiteY5" fmla="*/ 222223 h 588473"/>
                <a:gd name="connsiteX6" fmla="*/ 595425 w 599109"/>
                <a:gd name="connsiteY6" fmla="*/ 260506 h 588473"/>
                <a:gd name="connsiteX7" fmla="*/ 592651 w 599109"/>
                <a:gd name="connsiteY7" fmla="*/ 279925 h 588473"/>
                <a:gd name="connsiteX8" fmla="*/ 521633 w 599109"/>
                <a:gd name="connsiteY8" fmla="*/ 419186 h 588473"/>
                <a:gd name="connsiteX9" fmla="*/ 515530 w 599109"/>
                <a:gd name="connsiteY9" fmla="*/ 454695 h 588473"/>
                <a:gd name="connsiteX10" fmla="*/ 461157 w 599109"/>
                <a:gd name="connsiteY10" fmla="*/ 499636 h 588473"/>
                <a:gd name="connsiteX11" fmla="*/ 312464 w 599109"/>
                <a:gd name="connsiteY11" fmla="*/ 549570 h 588473"/>
                <a:gd name="connsiteX12" fmla="*/ 161550 w 599109"/>
                <a:gd name="connsiteY12" fmla="*/ 542357 h 588473"/>
                <a:gd name="connsiteX13" fmla="*/ 143795 w 599109"/>
                <a:gd name="connsiteY13" fmla="*/ 524048 h 588473"/>
                <a:gd name="connsiteX14" fmla="*/ 78862 w 599109"/>
                <a:gd name="connsiteY14" fmla="*/ 474482 h 588473"/>
                <a:gd name="connsiteX15" fmla="*/ 44482 w 599109"/>
                <a:gd name="connsiteY15" fmla="*/ 401431 h 588473"/>
                <a:gd name="connsiteX16" fmla="*/ 49475 w 599109"/>
                <a:gd name="connsiteY16" fmla="*/ 362039 h 588473"/>
                <a:gd name="connsiteX17" fmla="*/ 8418 w 599109"/>
                <a:gd name="connsiteY17" fmla="*/ 287692 h 588473"/>
                <a:gd name="connsiteX18" fmla="*/ 650 w 599109"/>
                <a:gd name="connsiteY18" fmla="*/ 281589 h 588473"/>
                <a:gd name="connsiteX19" fmla="*/ 34495 w 599109"/>
                <a:gd name="connsiteY19" fmla="*/ 218339 h 588473"/>
                <a:gd name="connsiteX20" fmla="*/ 30008 w 599109"/>
                <a:gd name="connsiteY20" fmla="*/ 145063 h 588473"/>
                <a:gd name="connsiteX21" fmla="*/ 35050 w 599109"/>
                <a:gd name="connsiteY21" fmla="*/ 74638 h 588473"/>
                <a:gd name="connsiteX22" fmla="*/ 138247 w 599109"/>
                <a:gd name="connsiteY22" fmla="*/ 5285 h 588473"/>
                <a:gd name="connsiteX23" fmla="*/ 194493 w 599109"/>
                <a:gd name="connsiteY23" fmla="*/ 638 h 588473"/>
                <a:gd name="connsiteX0" fmla="*/ 194493 w 599109"/>
                <a:gd name="connsiteY0" fmla="*/ 638 h 588473"/>
                <a:gd name="connsiteX1" fmla="*/ 250323 w 599109"/>
                <a:gd name="connsiteY1" fmla="*/ 9723 h 588473"/>
                <a:gd name="connsiteX2" fmla="*/ 421764 w 599109"/>
                <a:gd name="connsiteY2" fmla="*/ 15272 h 588473"/>
                <a:gd name="connsiteX3" fmla="*/ 526072 w 599109"/>
                <a:gd name="connsiteY3" fmla="*/ 117359 h 588473"/>
                <a:gd name="connsiteX4" fmla="*/ 526626 w 599109"/>
                <a:gd name="connsiteY4" fmla="*/ 172843 h 588473"/>
                <a:gd name="connsiteX5" fmla="*/ 556587 w 599109"/>
                <a:gd name="connsiteY5" fmla="*/ 222223 h 588473"/>
                <a:gd name="connsiteX6" fmla="*/ 595425 w 599109"/>
                <a:gd name="connsiteY6" fmla="*/ 260506 h 588473"/>
                <a:gd name="connsiteX7" fmla="*/ 592651 w 599109"/>
                <a:gd name="connsiteY7" fmla="*/ 279925 h 588473"/>
                <a:gd name="connsiteX8" fmla="*/ 521633 w 599109"/>
                <a:gd name="connsiteY8" fmla="*/ 419186 h 588473"/>
                <a:gd name="connsiteX9" fmla="*/ 515530 w 599109"/>
                <a:gd name="connsiteY9" fmla="*/ 454695 h 588473"/>
                <a:gd name="connsiteX10" fmla="*/ 461157 w 599109"/>
                <a:gd name="connsiteY10" fmla="*/ 499636 h 588473"/>
                <a:gd name="connsiteX11" fmla="*/ 312464 w 599109"/>
                <a:gd name="connsiteY11" fmla="*/ 549570 h 588473"/>
                <a:gd name="connsiteX12" fmla="*/ 161550 w 599109"/>
                <a:gd name="connsiteY12" fmla="*/ 542357 h 588473"/>
                <a:gd name="connsiteX13" fmla="*/ 143795 w 599109"/>
                <a:gd name="connsiteY13" fmla="*/ 524048 h 588473"/>
                <a:gd name="connsiteX14" fmla="*/ 78862 w 599109"/>
                <a:gd name="connsiteY14" fmla="*/ 474482 h 588473"/>
                <a:gd name="connsiteX15" fmla="*/ 44482 w 599109"/>
                <a:gd name="connsiteY15" fmla="*/ 401431 h 588473"/>
                <a:gd name="connsiteX16" fmla="*/ 49475 w 599109"/>
                <a:gd name="connsiteY16" fmla="*/ 362039 h 588473"/>
                <a:gd name="connsiteX17" fmla="*/ 8418 w 599109"/>
                <a:gd name="connsiteY17" fmla="*/ 287692 h 588473"/>
                <a:gd name="connsiteX18" fmla="*/ 650 w 599109"/>
                <a:gd name="connsiteY18" fmla="*/ 281589 h 588473"/>
                <a:gd name="connsiteX19" fmla="*/ 34495 w 599109"/>
                <a:gd name="connsiteY19" fmla="*/ 218339 h 588473"/>
                <a:gd name="connsiteX20" fmla="*/ 35050 w 599109"/>
                <a:gd name="connsiteY20" fmla="*/ 74638 h 588473"/>
                <a:gd name="connsiteX21" fmla="*/ 138247 w 599109"/>
                <a:gd name="connsiteY21" fmla="*/ 5285 h 588473"/>
                <a:gd name="connsiteX22" fmla="*/ 194493 w 599109"/>
                <a:gd name="connsiteY22" fmla="*/ 638 h 588473"/>
                <a:gd name="connsiteX0" fmla="*/ 194493 w 599109"/>
                <a:gd name="connsiteY0" fmla="*/ 638 h 588473"/>
                <a:gd name="connsiteX1" fmla="*/ 250323 w 599109"/>
                <a:gd name="connsiteY1" fmla="*/ 9723 h 588473"/>
                <a:gd name="connsiteX2" fmla="*/ 421764 w 599109"/>
                <a:gd name="connsiteY2" fmla="*/ 15272 h 588473"/>
                <a:gd name="connsiteX3" fmla="*/ 526072 w 599109"/>
                <a:gd name="connsiteY3" fmla="*/ 117359 h 588473"/>
                <a:gd name="connsiteX4" fmla="*/ 526626 w 599109"/>
                <a:gd name="connsiteY4" fmla="*/ 172843 h 588473"/>
                <a:gd name="connsiteX5" fmla="*/ 556587 w 599109"/>
                <a:gd name="connsiteY5" fmla="*/ 222223 h 588473"/>
                <a:gd name="connsiteX6" fmla="*/ 595425 w 599109"/>
                <a:gd name="connsiteY6" fmla="*/ 260506 h 588473"/>
                <a:gd name="connsiteX7" fmla="*/ 592651 w 599109"/>
                <a:gd name="connsiteY7" fmla="*/ 279925 h 588473"/>
                <a:gd name="connsiteX8" fmla="*/ 521633 w 599109"/>
                <a:gd name="connsiteY8" fmla="*/ 419186 h 588473"/>
                <a:gd name="connsiteX9" fmla="*/ 515530 w 599109"/>
                <a:gd name="connsiteY9" fmla="*/ 454695 h 588473"/>
                <a:gd name="connsiteX10" fmla="*/ 461157 w 599109"/>
                <a:gd name="connsiteY10" fmla="*/ 499636 h 588473"/>
                <a:gd name="connsiteX11" fmla="*/ 312464 w 599109"/>
                <a:gd name="connsiteY11" fmla="*/ 549570 h 588473"/>
                <a:gd name="connsiteX12" fmla="*/ 161550 w 599109"/>
                <a:gd name="connsiteY12" fmla="*/ 542357 h 588473"/>
                <a:gd name="connsiteX13" fmla="*/ 143795 w 599109"/>
                <a:gd name="connsiteY13" fmla="*/ 524048 h 588473"/>
                <a:gd name="connsiteX14" fmla="*/ 78862 w 599109"/>
                <a:gd name="connsiteY14" fmla="*/ 474482 h 588473"/>
                <a:gd name="connsiteX15" fmla="*/ 44482 w 599109"/>
                <a:gd name="connsiteY15" fmla="*/ 401431 h 588473"/>
                <a:gd name="connsiteX16" fmla="*/ 49475 w 599109"/>
                <a:gd name="connsiteY16" fmla="*/ 362039 h 588473"/>
                <a:gd name="connsiteX17" fmla="*/ 8418 w 599109"/>
                <a:gd name="connsiteY17" fmla="*/ 287692 h 588473"/>
                <a:gd name="connsiteX18" fmla="*/ 650 w 599109"/>
                <a:gd name="connsiteY18" fmla="*/ 281589 h 588473"/>
                <a:gd name="connsiteX19" fmla="*/ 34495 w 599109"/>
                <a:gd name="connsiteY19" fmla="*/ 218339 h 588473"/>
                <a:gd name="connsiteX20" fmla="*/ 35050 w 599109"/>
                <a:gd name="connsiteY20" fmla="*/ 74638 h 588473"/>
                <a:gd name="connsiteX21" fmla="*/ 138247 w 599109"/>
                <a:gd name="connsiteY21" fmla="*/ 5285 h 588473"/>
                <a:gd name="connsiteX22" fmla="*/ 194493 w 599109"/>
                <a:gd name="connsiteY22" fmla="*/ 638 h 588473"/>
                <a:gd name="connsiteX0" fmla="*/ 194177 w 598793"/>
                <a:gd name="connsiteY0" fmla="*/ 638 h 588473"/>
                <a:gd name="connsiteX1" fmla="*/ 250007 w 598793"/>
                <a:gd name="connsiteY1" fmla="*/ 9723 h 588473"/>
                <a:gd name="connsiteX2" fmla="*/ 421448 w 598793"/>
                <a:gd name="connsiteY2" fmla="*/ 15272 h 588473"/>
                <a:gd name="connsiteX3" fmla="*/ 525756 w 598793"/>
                <a:gd name="connsiteY3" fmla="*/ 117359 h 588473"/>
                <a:gd name="connsiteX4" fmla="*/ 526310 w 598793"/>
                <a:gd name="connsiteY4" fmla="*/ 172843 h 588473"/>
                <a:gd name="connsiteX5" fmla="*/ 556271 w 598793"/>
                <a:gd name="connsiteY5" fmla="*/ 222223 h 588473"/>
                <a:gd name="connsiteX6" fmla="*/ 595109 w 598793"/>
                <a:gd name="connsiteY6" fmla="*/ 260506 h 588473"/>
                <a:gd name="connsiteX7" fmla="*/ 592335 w 598793"/>
                <a:gd name="connsiteY7" fmla="*/ 279925 h 588473"/>
                <a:gd name="connsiteX8" fmla="*/ 521317 w 598793"/>
                <a:gd name="connsiteY8" fmla="*/ 419186 h 588473"/>
                <a:gd name="connsiteX9" fmla="*/ 515214 w 598793"/>
                <a:gd name="connsiteY9" fmla="*/ 454695 h 588473"/>
                <a:gd name="connsiteX10" fmla="*/ 460841 w 598793"/>
                <a:gd name="connsiteY10" fmla="*/ 499636 h 588473"/>
                <a:gd name="connsiteX11" fmla="*/ 312148 w 598793"/>
                <a:gd name="connsiteY11" fmla="*/ 549570 h 588473"/>
                <a:gd name="connsiteX12" fmla="*/ 161234 w 598793"/>
                <a:gd name="connsiteY12" fmla="*/ 542357 h 588473"/>
                <a:gd name="connsiteX13" fmla="*/ 143479 w 598793"/>
                <a:gd name="connsiteY13" fmla="*/ 524048 h 588473"/>
                <a:gd name="connsiteX14" fmla="*/ 78546 w 598793"/>
                <a:gd name="connsiteY14" fmla="*/ 474482 h 588473"/>
                <a:gd name="connsiteX15" fmla="*/ 44166 w 598793"/>
                <a:gd name="connsiteY15" fmla="*/ 401431 h 588473"/>
                <a:gd name="connsiteX16" fmla="*/ 49159 w 598793"/>
                <a:gd name="connsiteY16" fmla="*/ 362039 h 588473"/>
                <a:gd name="connsiteX17" fmla="*/ 8102 w 598793"/>
                <a:gd name="connsiteY17" fmla="*/ 287692 h 588473"/>
                <a:gd name="connsiteX18" fmla="*/ 334 w 598793"/>
                <a:gd name="connsiteY18" fmla="*/ 281589 h 588473"/>
                <a:gd name="connsiteX19" fmla="*/ 19189 w 598793"/>
                <a:gd name="connsiteY19" fmla="*/ 208346 h 588473"/>
                <a:gd name="connsiteX20" fmla="*/ 34734 w 598793"/>
                <a:gd name="connsiteY20" fmla="*/ 74638 h 588473"/>
                <a:gd name="connsiteX21" fmla="*/ 137931 w 598793"/>
                <a:gd name="connsiteY21" fmla="*/ 5285 h 588473"/>
                <a:gd name="connsiteX22" fmla="*/ 194177 w 598793"/>
                <a:gd name="connsiteY22" fmla="*/ 638 h 588473"/>
                <a:gd name="connsiteX0" fmla="*/ 206526 w 611142"/>
                <a:gd name="connsiteY0" fmla="*/ 638 h 588473"/>
                <a:gd name="connsiteX1" fmla="*/ 262356 w 611142"/>
                <a:gd name="connsiteY1" fmla="*/ 9723 h 588473"/>
                <a:gd name="connsiteX2" fmla="*/ 433797 w 611142"/>
                <a:gd name="connsiteY2" fmla="*/ 15272 h 588473"/>
                <a:gd name="connsiteX3" fmla="*/ 538105 w 611142"/>
                <a:gd name="connsiteY3" fmla="*/ 117359 h 588473"/>
                <a:gd name="connsiteX4" fmla="*/ 538659 w 611142"/>
                <a:gd name="connsiteY4" fmla="*/ 172843 h 588473"/>
                <a:gd name="connsiteX5" fmla="*/ 568620 w 611142"/>
                <a:gd name="connsiteY5" fmla="*/ 222223 h 588473"/>
                <a:gd name="connsiteX6" fmla="*/ 607458 w 611142"/>
                <a:gd name="connsiteY6" fmla="*/ 260506 h 588473"/>
                <a:gd name="connsiteX7" fmla="*/ 604684 w 611142"/>
                <a:gd name="connsiteY7" fmla="*/ 279925 h 588473"/>
                <a:gd name="connsiteX8" fmla="*/ 533666 w 611142"/>
                <a:gd name="connsiteY8" fmla="*/ 419186 h 588473"/>
                <a:gd name="connsiteX9" fmla="*/ 527563 w 611142"/>
                <a:gd name="connsiteY9" fmla="*/ 454695 h 588473"/>
                <a:gd name="connsiteX10" fmla="*/ 473190 w 611142"/>
                <a:gd name="connsiteY10" fmla="*/ 499636 h 588473"/>
                <a:gd name="connsiteX11" fmla="*/ 324497 w 611142"/>
                <a:gd name="connsiteY11" fmla="*/ 549570 h 588473"/>
                <a:gd name="connsiteX12" fmla="*/ 173583 w 611142"/>
                <a:gd name="connsiteY12" fmla="*/ 542357 h 588473"/>
                <a:gd name="connsiteX13" fmla="*/ 155828 w 611142"/>
                <a:gd name="connsiteY13" fmla="*/ 524048 h 588473"/>
                <a:gd name="connsiteX14" fmla="*/ 90895 w 611142"/>
                <a:gd name="connsiteY14" fmla="*/ 474482 h 588473"/>
                <a:gd name="connsiteX15" fmla="*/ 56515 w 611142"/>
                <a:gd name="connsiteY15" fmla="*/ 401431 h 588473"/>
                <a:gd name="connsiteX16" fmla="*/ 61508 w 611142"/>
                <a:gd name="connsiteY16" fmla="*/ 362039 h 588473"/>
                <a:gd name="connsiteX17" fmla="*/ 20451 w 611142"/>
                <a:gd name="connsiteY17" fmla="*/ 287692 h 588473"/>
                <a:gd name="connsiteX18" fmla="*/ 191 w 611142"/>
                <a:gd name="connsiteY18" fmla="*/ 254107 h 588473"/>
                <a:gd name="connsiteX19" fmla="*/ 31538 w 611142"/>
                <a:gd name="connsiteY19" fmla="*/ 208346 h 588473"/>
                <a:gd name="connsiteX20" fmla="*/ 47083 w 611142"/>
                <a:gd name="connsiteY20" fmla="*/ 74638 h 588473"/>
                <a:gd name="connsiteX21" fmla="*/ 150280 w 611142"/>
                <a:gd name="connsiteY21" fmla="*/ 5285 h 588473"/>
                <a:gd name="connsiteX22" fmla="*/ 206526 w 611142"/>
                <a:gd name="connsiteY22" fmla="*/ 638 h 588473"/>
                <a:gd name="connsiteX0" fmla="*/ 187298 w 591914"/>
                <a:gd name="connsiteY0" fmla="*/ 638 h 588473"/>
                <a:gd name="connsiteX1" fmla="*/ 243128 w 591914"/>
                <a:gd name="connsiteY1" fmla="*/ 9723 h 588473"/>
                <a:gd name="connsiteX2" fmla="*/ 414569 w 591914"/>
                <a:gd name="connsiteY2" fmla="*/ 15272 h 588473"/>
                <a:gd name="connsiteX3" fmla="*/ 518877 w 591914"/>
                <a:gd name="connsiteY3" fmla="*/ 117359 h 588473"/>
                <a:gd name="connsiteX4" fmla="*/ 519431 w 591914"/>
                <a:gd name="connsiteY4" fmla="*/ 172843 h 588473"/>
                <a:gd name="connsiteX5" fmla="*/ 549392 w 591914"/>
                <a:gd name="connsiteY5" fmla="*/ 222223 h 588473"/>
                <a:gd name="connsiteX6" fmla="*/ 588230 w 591914"/>
                <a:gd name="connsiteY6" fmla="*/ 260506 h 588473"/>
                <a:gd name="connsiteX7" fmla="*/ 585456 w 591914"/>
                <a:gd name="connsiteY7" fmla="*/ 279925 h 588473"/>
                <a:gd name="connsiteX8" fmla="*/ 514438 w 591914"/>
                <a:gd name="connsiteY8" fmla="*/ 419186 h 588473"/>
                <a:gd name="connsiteX9" fmla="*/ 508335 w 591914"/>
                <a:gd name="connsiteY9" fmla="*/ 454695 h 588473"/>
                <a:gd name="connsiteX10" fmla="*/ 453962 w 591914"/>
                <a:gd name="connsiteY10" fmla="*/ 499636 h 588473"/>
                <a:gd name="connsiteX11" fmla="*/ 305269 w 591914"/>
                <a:gd name="connsiteY11" fmla="*/ 549570 h 588473"/>
                <a:gd name="connsiteX12" fmla="*/ 154355 w 591914"/>
                <a:gd name="connsiteY12" fmla="*/ 542357 h 588473"/>
                <a:gd name="connsiteX13" fmla="*/ 136600 w 591914"/>
                <a:gd name="connsiteY13" fmla="*/ 524048 h 588473"/>
                <a:gd name="connsiteX14" fmla="*/ 71667 w 591914"/>
                <a:gd name="connsiteY14" fmla="*/ 474482 h 588473"/>
                <a:gd name="connsiteX15" fmla="*/ 37287 w 591914"/>
                <a:gd name="connsiteY15" fmla="*/ 401431 h 588473"/>
                <a:gd name="connsiteX16" fmla="*/ 42280 w 591914"/>
                <a:gd name="connsiteY16" fmla="*/ 362039 h 588473"/>
                <a:gd name="connsiteX17" fmla="*/ 1223 w 591914"/>
                <a:gd name="connsiteY17" fmla="*/ 287692 h 588473"/>
                <a:gd name="connsiteX18" fmla="*/ 12310 w 591914"/>
                <a:gd name="connsiteY18" fmla="*/ 208346 h 588473"/>
                <a:gd name="connsiteX19" fmla="*/ 27855 w 591914"/>
                <a:gd name="connsiteY19" fmla="*/ 74638 h 588473"/>
                <a:gd name="connsiteX20" fmla="*/ 131052 w 591914"/>
                <a:gd name="connsiteY20" fmla="*/ 5285 h 588473"/>
                <a:gd name="connsiteX21" fmla="*/ 187298 w 591914"/>
                <a:gd name="connsiteY21" fmla="*/ 638 h 588473"/>
                <a:gd name="connsiteX0" fmla="*/ 193423 w 598039"/>
                <a:gd name="connsiteY0" fmla="*/ 638 h 588473"/>
                <a:gd name="connsiteX1" fmla="*/ 249253 w 598039"/>
                <a:gd name="connsiteY1" fmla="*/ 9723 h 588473"/>
                <a:gd name="connsiteX2" fmla="*/ 420694 w 598039"/>
                <a:gd name="connsiteY2" fmla="*/ 15272 h 588473"/>
                <a:gd name="connsiteX3" fmla="*/ 525002 w 598039"/>
                <a:gd name="connsiteY3" fmla="*/ 117359 h 588473"/>
                <a:gd name="connsiteX4" fmla="*/ 525556 w 598039"/>
                <a:gd name="connsiteY4" fmla="*/ 172843 h 588473"/>
                <a:gd name="connsiteX5" fmla="*/ 555517 w 598039"/>
                <a:gd name="connsiteY5" fmla="*/ 222223 h 588473"/>
                <a:gd name="connsiteX6" fmla="*/ 594355 w 598039"/>
                <a:gd name="connsiteY6" fmla="*/ 260506 h 588473"/>
                <a:gd name="connsiteX7" fmla="*/ 591581 w 598039"/>
                <a:gd name="connsiteY7" fmla="*/ 279925 h 588473"/>
                <a:gd name="connsiteX8" fmla="*/ 520563 w 598039"/>
                <a:gd name="connsiteY8" fmla="*/ 419186 h 588473"/>
                <a:gd name="connsiteX9" fmla="*/ 514460 w 598039"/>
                <a:gd name="connsiteY9" fmla="*/ 454695 h 588473"/>
                <a:gd name="connsiteX10" fmla="*/ 460087 w 598039"/>
                <a:gd name="connsiteY10" fmla="*/ 499636 h 588473"/>
                <a:gd name="connsiteX11" fmla="*/ 311394 w 598039"/>
                <a:gd name="connsiteY11" fmla="*/ 549570 h 588473"/>
                <a:gd name="connsiteX12" fmla="*/ 160480 w 598039"/>
                <a:gd name="connsiteY12" fmla="*/ 542357 h 588473"/>
                <a:gd name="connsiteX13" fmla="*/ 142725 w 598039"/>
                <a:gd name="connsiteY13" fmla="*/ 524048 h 588473"/>
                <a:gd name="connsiteX14" fmla="*/ 77792 w 598039"/>
                <a:gd name="connsiteY14" fmla="*/ 474482 h 588473"/>
                <a:gd name="connsiteX15" fmla="*/ 43412 w 598039"/>
                <a:gd name="connsiteY15" fmla="*/ 401431 h 588473"/>
                <a:gd name="connsiteX16" fmla="*/ 48405 w 598039"/>
                <a:gd name="connsiteY16" fmla="*/ 362039 h 588473"/>
                <a:gd name="connsiteX17" fmla="*/ 7348 w 598039"/>
                <a:gd name="connsiteY17" fmla="*/ 287692 h 588473"/>
                <a:gd name="connsiteX18" fmla="*/ 18435 w 598039"/>
                <a:gd name="connsiteY18" fmla="*/ 208346 h 588473"/>
                <a:gd name="connsiteX19" fmla="*/ 33980 w 598039"/>
                <a:gd name="connsiteY19" fmla="*/ 74638 h 588473"/>
                <a:gd name="connsiteX20" fmla="*/ 137177 w 598039"/>
                <a:gd name="connsiteY20" fmla="*/ 5285 h 588473"/>
                <a:gd name="connsiteX21" fmla="*/ 193423 w 598039"/>
                <a:gd name="connsiteY21" fmla="*/ 638 h 588473"/>
                <a:gd name="connsiteX0" fmla="*/ 191097 w 595713"/>
                <a:gd name="connsiteY0" fmla="*/ 638 h 588473"/>
                <a:gd name="connsiteX1" fmla="*/ 246927 w 595713"/>
                <a:gd name="connsiteY1" fmla="*/ 9723 h 588473"/>
                <a:gd name="connsiteX2" fmla="*/ 418368 w 595713"/>
                <a:gd name="connsiteY2" fmla="*/ 15272 h 588473"/>
                <a:gd name="connsiteX3" fmla="*/ 522676 w 595713"/>
                <a:gd name="connsiteY3" fmla="*/ 117359 h 588473"/>
                <a:gd name="connsiteX4" fmla="*/ 523230 w 595713"/>
                <a:gd name="connsiteY4" fmla="*/ 172843 h 588473"/>
                <a:gd name="connsiteX5" fmla="*/ 553191 w 595713"/>
                <a:gd name="connsiteY5" fmla="*/ 222223 h 588473"/>
                <a:gd name="connsiteX6" fmla="*/ 592029 w 595713"/>
                <a:gd name="connsiteY6" fmla="*/ 260506 h 588473"/>
                <a:gd name="connsiteX7" fmla="*/ 589255 w 595713"/>
                <a:gd name="connsiteY7" fmla="*/ 279925 h 588473"/>
                <a:gd name="connsiteX8" fmla="*/ 518237 w 595713"/>
                <a:gd name="connsiteY8" fmla="*/ 419186 h 588473"/>
                <a:gd name="connsiteX9" fmla="*/ 512134 w 595713"/>
                <a:gd name="connsiteY9" fmla="*/ 454695 h 588473"/>
                <a:gd name="connsiteX10" fmla="*/ 457761 w 595713"/>
                <a:gd name="connsiteY10" fmla="*/ 499636 h 588473"/>
                <a:gd name="connsiteX11" fmla="*/ 309068 w 595713"/>
                <a:gd name="connsiteY11" fmla="*/ 549570 h 588473"/>
                <a:gd name="connsiteX12" fmla="*/ 158154 w 595713"/>
                <a:gd name="connsiteY12" fmla="*/ 542357 h 588473"/>
                <a:gd name="connsiteX13" fmla="*/ 140399 w 595713"/>
                <a:gd name="connsiteY13" fmla="*/ 524048 h 588473"/>
                <a:gd name="connsiteX14" fmla="*/ 75466 w 595713"/>
                <a:gd name="connsiteY14" fmla="*/ 474482 h 588473"/>
                <a:gd name="connsiteX15" fmla="*/ 41086 w 595713"/>
                <a:gd name="connsiteY15" fmla="*/ 401431 h 588473"/>
                <a:gd name="connsiteX16" fmla="*/ 46079 w 595713"/>
                <a:gd name="connsiteY16" fmla="*/ 362039 h 588473"/>
                <a:gd name="connsiteX17" fmla="*/ 5022 w 595713"/>
                <a:gd name="connsiteY17" fmla="*/ 287692 h 588473"/>
                <a:gd name="connsiteX18" fmla="*/ 3617 w 595713"/>
                <a:gd name="connsiteY18" fmla="*/ 180864 h 588473"/>
                <a:gd name="connsiteX19" fmla="*/ 31654 w 595713"/>
                <a:gd name="connsiteY19" fmla="*/ 74638 h 588473"/>
                <a:gd name="connsiteX20" fmla="*/ 134851 w 595713"/>
                <a:gd name="connsiteY20" fmla="*/ 5285 h 588473"/>
                <a:gd name="connsiteX21" fmla="*/ 191097 w 595713"/>
                <a:gd name="connsiteY21" fmla="*/ 638 h 588473"/>
                <a:gd name="connsiteX0" fmla="*/ 191097 w 595713"/>
                <a:gd name="connsiteY0" fmla="*/ 638 h 588473"/>
                <a:gd name="connsiteX1" fmla="*/ 246927 w 595713"/>
                <a:gd name="connsiteY1" fmla="*/ 9723 h 588473"/>
                <a:gd name="connsiteX2" fmla="*/ 418368 w 595713"/>
                <a:gd name="connsiteY2" fmla="*/ 15272 h 588473"/>
                <a:gd name="connsiteX3" fmla="*/ 522676 w 595713"/>
                <a:gd name="connsiteY3" fmla="*/ 117359 h 588473"/>
                <a:gd name="connsiteX4" fmla="*/ 523230 w 595713"/>
                <a:gd name="connsiteY4" fmla="*/ 172843 h 588473"/>
                <a:gd name="connsiteX5" fmla="*/ 553191 w 595713"/>
                <a:gd name="connsiteY5" fmla="*/ 222223 h 588473"/>
                <a:gd name="connsiteX6" fmla="*/ 592029 w 595713"/>
                <a:gd name="connsiteY6" fmla="*/ 260506 h 588473"/>
                <a:gd name="connsiteX7" fmla="*/ 589255 w 595713"/>
                <a:gd name="connsiteY7" fmla="*/ 279925 h 588473"/>
                <a:gd name="connsiteX8" fmla="*/ 518237 w 595713"/>
                <a:gd name="connsiteY8" fmla="*/ 419186 h 588473"/>
                <a:gd name="connsiteX9" fmla="*/ 512134 w 595713"/>
                <a:gd name="connsiteY9" fmla="*/ 454695 h 588473"/>
                <a:gd name="connsiteX10" fmla="*/ 457761 w 595713"/>
                <a:gd name="connsiteY10" fmla="*/ 499636 h 588473"/>
                <a:gd name="connsiteX11" fmla="*/ 309068 w 595713"/>
                <a:gd name="connsiteY11" fmla="*/ 549570 h 588473"/>
                <a:gd name="connsiteX12" fmla="*/ 158154 w 595713"/>
                <a:gd name="connsiteY12" fmla="*/ 542357 h 588473"/>
                <a:gd name="connsiteX13" fmla="*/ 140399 w 595713"/>
                <a:gd name="connsiteY13" fmla="*/ 524048 h 588473"/>
                <a:gd name="connsiteX14" fmla="*/ 75466 w 595713"/>
                <a:gd name="connsiteY14" fmla="*/ 474482 h 588473"/>
                <a:gd name="connsiteX15" fmla="*/ 41086 w 595713"/>
                <a:gd name="connsiteY15" fmla="*/ 401431 h 588473"/>
                <a:gd name="connsiteX16" fmla="*/ 46079 w 595713"/>
                <a:gd name="connsiteY16" fmla="*/ 362039 h 588473"/>
                <a:gd name="connsiteX17" fmla="*/ 5022 w 595713"/>
                <a:gd name="connsiteY17" fmla="*/ 287692 h 588473"/>
                <a:gd name="connsiteX18" fmla="*/ 3617 w 595713"/>
                <a:gd name="connsiteY18" fmla="*/ 180864 h 588473"/>
                <a:gd name="connsiteX19" fmla="*/ 31654 w 595713"/>
                <a:gd name="connsiteY19" fmla="*/ 74638 h 588473"/>
                <a:gd name="connsiteX20" fmla="*/ 134851 w 595713"/>
                <a:gd name="connsiteY20" fmla="*/ 5285 h 588473"/>
                <a:gd name="connsiteX21" fmla="*/ 191097 w 595713"/>
                <a:gd name="connsiteY21" fmla="*/ 638 h 588473"/>
                <a:gd name="connsiteX0" fmla="*/ 197440 w 602056"/>
                <a:gd name="connsiteY0" fmla="*/ 638 h 588473"/>
                <a:gd name="connsiteX1" fmla="*/ 253270 w 602056"/>
                <a:gd name="connsiteY1" fmla="*/ 9723 h 588473"/>
                <a:gd name="connsiteX2" fmla="*/ 424711 w 602056"/>
                <a:gd name="connsiteY2" fmla="*/ 15272 h 588473"/>
                <a:gd name="connsiteX3" fmla="*/ 529019 w 602056"/>
                <a:gd name="connsiteY3" fmla="*/ 117359 h 588473"/>
                <a:gd name="connsiteX4" fmla="*/ 529573 w 602056"/>
                <a:gd name="connsiteY4" fmla="*/ 172843 h 588473"/>
                <a:gd name="connsiteX5" fmla="*/ 559534 w 602056"/>
                <a:gd name="connsiteY5" fmla="*/ 222223 h 588473"/>
                <a:gd name="connsiteX6" fmla="*/ 598372 w 602056"/>
                <a:gd name="connsiteY6" fmla="*/ 260506 h 588473"/>
                <a:gd name="connsiteX7" fmla="*/ 595598 w 602056"/>
                <a:gd name="connsiteY7" fmla="*/ 279925 h 588473"/>
                <a:gd name="connsiteX8" fmla="*/ 524580 w 602056"/>
                <a:gd name="connsiteY8" fmla="*/ 419186 h 588473"/>
                <a:gd name="connsiteX9" fmla="*/ 518477 w 602056"/>
                <a:gd name="connsiteY9" fmla="*/ 454695 h 588473"/>
                <a:gd name="connsiteX10" fmla="*/ 464104 w 602056"/>
                <a:gd name="connsiteY10" fmla="*/ 499636 h 588473"/>
                <a:gd name="connsiteX11" fmla="*/ 315411 w 602056"/>
                <a:gd name="connsiteY11" fmla="*/ 549570 h 588473"/>
                <a:gd name="connsiteX12" fmla="*/ 164497 w 602056"/>
                <a:gd name="connsiteY12" fmla="*/ 542357 h 588473"/>
                <a:gd name="connsiteX13" fmla="*/ 146742 w 602056"/>
                <a:gd name="connsiteY13" fmla="*/ 524048 h 588473"/>
                <a:gd name="connsiteX14" fmla="*/ 81809 w 602056"/>
                <a:gd name="connsiteY14" fmla="*/ 474482 h 588473"/>
                <a:gd name="connsiteX15" fmla="*/ 47429 w 602056"/>
                <a:gd name="connsiteY15" fmla="*/ 401431 h 588473"/>
                <a:gd name="connsiteX16" fmla="*/ 52422 w 602056"/>
                <a:gd name="connsiteY16" fmla="*/ 362039 h 588473"/>
                <a:gd name="connsiteX17" fmla="*/ 11365 w 602056"/>
                <a:gd name="connsiteY17" fmla="*/ 287692 h 588473"/>
                <a:gd name="connsiteX18" fmla="*/ 9960 w 602056"/>
                <a:gd name="connsiteY18" fmla="*/ 180864 h 588473"/>
                <a:gd name="connsiteX19" fmla="*/ 37997 w 602056"/>
                <a:gd name="connsiteY19" fmla="*/ 74638 h 588473"/>
                <a:gd name="connsiteX20" fmla="*/ 141194 w 602056"/>
                <a:gd name="connsiteY20" fmla="*/ 5285 h 588473"/>
                <a:gd name="connsiteX21" fmla="*/ 197440 w 602056"/>
                <a:gd name="connsiteY21" fmla="*/ 638 h 588473"/>
                <a:gd name="connsiteX0" fmla="*/ 197440 w 602056"/>
                <a:gd name="connsiteY0" fmla="*/ 638 h 588473"/>
                <a:gd name="connsiteX1" fmla="*/ 253270 w 602056"/>
                <a:gd name="connsiteY1" fmla="*/ 9723 h 588473"/>
                <a:gd name="connsiteX2" fmla="*/ 424711 w 602056"/>
                <a:gd name="connsiteY2" fmla="*/ 15272 h 588473"/>
                <a:gd name="connsiteX3" fmla="*/ 529019 w 602056"/>
                <a:gd name="connsiteY3" fmla="*/ 117359 h 588473"/>
                <a:gd name="connsiteX4" fmla="*/ 529573 w 602056"/>
                <a:gd name="connsiteY4" fmla="*/ 172843 h 588473"/>
                <a:gd name="connsiteX5" fmla="*/ 559534 w 602056"/>
                <a:gd name="connsiteY5" fmla="*/ 222223 h 588473"/>
                <a:gd name="connsiteX6" fmla="*/ 598372 w 602056"/>
                <a:gd name="connsiteY6" fmla="*/ 260506 h 588473"/>
                <a:gd name="connsiteX7" fmla="*/ 595598 w 602056"/>
                <a:gd name="connsiteY7" fmla="*/ 279925 h 588473"/>
                <a:gd name="connsiteX8" fmla="*/ 524580 w 602056"/>
                <a:gd name="connsiteY8" fmla="*/ 419186 h 588473"/>
                <a:gd name="connsiteX9" fmla="*/ 518477 w 602056"/>
                <a:gd name="connsiteY9" fmla="*/ 454695 h 588473"/>
                <a:gd name="connsiteX10" fmla="*/ 464104 w 602056"/>
                <a:gd name="connsiteY10" fmla="*/ 499636 h 588473"/>
                <a:gd name="connsiteX11" fmla="*/ 315411 w 602056"/>
                <a:gd name="connsiteY11" fmla="*/ 549570 h 588473"/>
                <a:gd name="connsiteX12" fmla="*/ 164497 w 602056"/>
                <a:gd name="connsiteY12" fmla="*/ 542357 h 588473"/>
                <a:gd name="connsiteX13" fmla="*/ 146742 w 602056"/>
                <a:gd name="connsiteY13" fmla="*/ 524048 h 588473"/>
                <a:gd name="connsiteX14" fmla="*/ 81809 w 602056"/>
                <a:gd name="connsiteY14" fmla="*/ 474482 h 588473"/>
                <a:gd name="connsiteX15" fmla="*/ 47429 w 602056"/>
                <a:gd name="connsiteY15" fmla="*/ 401431 h 588473"/>
                <a:gd name="connsiteX16" fmla="*/ 52422 w 602056"/>
                <a:gd name="connsiteY16" fmla="*/ 362039 h 588473"/>
                <a:gd name="connsiteX17" fmla="*/ 11365 w 602056"/>
                <a:gd name="connsiteY17" fmla="*/ 287692 h 588473"/>
                <a:gd name="connsiteX18" fmla="*/ 9960 w 602056"/>
                <a:gd name="connsiteY18" fmla="*/ 180864 h 588473"/>
                <a:gd name="connsiteX19" fmla="*/ 37997 w 602056"/>
                <a:gd name="connsiteY19" fmla="*/ 74638 h 588473"/>
                <a:gd name="connsiteX20" fmla="*/ 141194 w 602056"/>
                <a:gd name="connsiteY20" fmla="*/ 5285 h 588473"/>
                <a:gd name="connsiteX21" fmla="*/ 197440 w 602056"/>
                <a:gd name="connsiteY21" fmla="*/ 638 h 588473"/>
                <a:gd name="connsiteX0" fmla="*/ 197440 w 602056"/>
                <a:gd name="connsiteY0" fmla="*/ 638 h 588473"/>
                <a:gd name="connsiteX1" fmla="*/ 253270 w 602056"/>
                <a:gd name="connsiteY1" fmla="*/ 9723 h 588473"/>
                <a:gd name="connsiteX2" fmla="*/ 424711 w 602056"/>
                <a:gd name="connsiteY2" fmla="*/ 15272 h 588473"/>
                <a:gd name="connsiteX3" fmla="*/ 529019 w 602056"/>
                <a:gd name="connsiteY3" fmla="*/ 117359 h 588473"/>
                <a:gd name="connsiteX4" fmla="*/ 529573 w 602056"/>
                <a:gd name="connsiteY4" fmla="*/ 172843 h 588473"/>
                <a:gd name="connsiteX5" fmla="*/ 559534 w 602056"/>
                <a:gd name="connsiteY5" fmla="*/ 222223 h 588473"/>
                <a:gd name="connsiteX6" fmla="*/ 598372 w 602056"/>
                <a:gd name="connsiteY6" fmla="*/ 260506 h 588473"/>
                <a:gd name="connsiteX7" fmla="*/ 595598 w 602056"/>
                <a:gd name="connsiteY7" fmla="*/ 279925 h 588473"/>
                <a:gd name="connsiteX8" fmla="*/ 524580 w 602056"/>
                <a:gd name="connsiteY8" fmla="*/ 419186 h 588473"/>
                <a:gd name="connsiteX9" fmla="*/ 518477 w 602056"/>
                <a:gd name="connsiteY9" fmla="*/ 454695 h 588473"/>
                <a:gd name="connsiteX10" fmla="*/ 464104 w 602056"/>
                <a:gd name="connsiteY10" fmla="*/ 499636 h 588473"/>
                <a:gd name="connsiteX11" fmla="*/ 315411 w 602056"/>
                <a:gd name="connsiteY11" fmla="*/ 549570 h 588473"/>
                <a:gd name="connsiteX12" fmla="*/ 164497 w 602056"/>
                <a:gd name="connsiteY12" fmla="*/ 542357 h 588473"/>
                <a:gd name="connsiteX13" fmla="*/ 146742 w 602056"/>
                <a:gd name="connsiteY13" fmla="*/ 524048 h 588473"/>
                <a:gd name="connsiteX14" fmla="*/ 81809 w 602056"/>
                <a:gd name="connsiteY14" fmla="*/ 474482 h 588473"/>
                <a:gd name="connsiteX15" fmla="*/ 47429 w 602056"/>
                <a:gd name="connsiteY15" fmla="*/ 403929 h 588473"/>
                <a:gd name="connsiteX16" fmla="*/ 52422 w 602056"/>
                <a:gd name="connsiteY16" fmla="*/ 362039 h 588473"/>
                <a:gd name="connsiteX17" fmla="*/ 11365 w 602056"/>
                <a:gd name="connsiteY17" fmla="*/ 287692 h 588473"/>
                <a:gd name="connsiteX18" fmla="*/ 9960 w 602056"/>
                <a:gd name="connsiteY18" fmla="*/ 180864 h 588473"/>
                <a:gd name="connsiteX19" fmla="*/ 37997 w 602056"/>
                <a:gd name="connsiteY19" fmla="*/ 74638 h 588473"/>
                <a:gd name="connsiteX20" fmla="*/ 141194 w 602056"/>
                <a:gd name="connsiteY20" fmla="*/ 5285 h 588473"/>
                <a:gd name="connsiteX21" fmla="*/ 197440 w 602056"/>
                <a:gd name="connsiteY21" fmla="*/ 638 h 588473"/>
                <a:gd name="connsiteX0" fmla="*/ 197440 w 602056"/>
                <a:gd name="connsiteY0" fmla="*/ 638 h 588473"/>
                <a:gd name="connsiteX1" fmla="*/ 253270 w 602056"/>
                <a:gd name="connsiteY1" fmla="*/ 9723 h 588473"/>
                <a:gd name="connsiteX2" fmla="*/ 424711 w 602056"/>
                <a:gd name="connsiteY2" fmla="*/ 15272 h 588473"/>
                <a:gd name="connsiteX3" fmla="*/ 529019 w 602056"/>
                <a:gd name="connsiteY3" fmla="*/ 117359 h 588473"/>
                <a:gd name="connsiteX4" fmla="*/ 529573 w 602056"/>
                <a:gd name="connsiteY4" fmla="*/ 172843 h 588473"/>
                <a:gd name="connsiteX5" fmla="*/ 559534 w 602056"/>
                <a:gd name="connsiteY5" fmla="*/ 222223 h 588473"/>
                <a:gd name="connsiteX6" fmla="*/ 598372 w 602056"/>
                <a:gd name="connsiteY6" fmla="*/ 260506 h 588473"/>
                <a:gd name="connsiteX7" fmla="*/ 595598 w 602056"/>
                <a:gd name="connsiteY7" fmla="*/ 279925 h 588473"/>
                <a:gd name="connsiteX8" fmla="*/ 524580 w 602056"/>
                <a:gd name="connsiteY8" fmla="*/ 419186 h 588473"/>
                <a:gd name="connsiteX9" fmla="*/ 518477 w 602056"/>
                <a:gd name="connsiteY9" fmla="*/ 454695 h 588473"/>
                <a:gd name="connsiteX10" fmla="*/ 464104 w 602056"/>
                <a:gd name="connsiteY10" fmla="*/ 499636 h 588473"/>
                <a:gd name="connsiteX11" fmla="*/ 315411 w 602056"/>
                <a:gd name="connsiteY11" fmla="*/ 549570 h 588473"/>
                <a:gd name="connsiteX12" fmla="*/ 164497 w 602056"/>
                <a:gd name="connsiteY12" fmla="*/ 542357 h 588473"/>
                <a:gd name="connsiteX13" fmla="*/ 146742 w 602056"/>
                <a:gd name="connsiteY13" fmla="*/ 524048 h 588473"/>
                <a:gd name="connsiteX14" fmla="*/ 81809 w 602056"/>
                <a:gd name="connsiteY14" fmla="*/ 474482 h 588473"/>
                <a:gd name="connsiteX15" fmla="*/ 47429 w 602056"/>
                <a:gd name="connsiteY15" fmla="*/ 403929 h 588473"/>
                <a:gd name="connsiteX16" fmla="*/ 52422 w 602056"/>
                <a:gd name="connsiteY16" fmla="*/ 362039 h 588473"/>
                <a:gd name="connsiteX17" fmla="*/ 11365 w 602056"/>
                <a:gd name="connsiteY17" fmla="*/ 287692 h 588473"/>
                <a:gd name="connsiteX18" fmla="*/ 9960 w 602056"/>
                <a:gd name="connsiteY18" fmla="*/ 180864 h 588473"/>
                <a:gd name="connsiteX19" fmla="*/ 37997 w 602056"/>
                <a:gd name="connsiteY19" fmla="*/ 74638 h 588473"/>
                <a:gd name="connsiteX20" fmla="*/ 141194 w 602056"/>
                <a:gd name="connsiteY20" fmla="*/ 5285 h 588473"/>
                <a:gd name="connsiteX21" fmla="*/ 197440 w 602056"/>
                <a:gd name="connsiteY21" fmla="*/ 638 h 588473"/>
                <a:gd name="connsiteX0" fmla="*/ 197440 w 602056"/>
                <a:gd name="connsiteY0" fmla="*/ 638 h 588473"/>
                <a:gd name="connsiteX1" fmla="*/ 253270 w 602056"/>
                <a:gd name="connsiteY1" fmla="*/ 9723 h 588473"/>
                <a:gd name="connsiteX2" fmla="*/ 424711 w 602056"/>
                <a:gd name="connsiteY2" fmla="*/ 15272 h 588473"/>
                <a:gd name="connsiteX3" fmla="*/ 529019 w 602056"/>
                <a:gd name="connsiteY3" fmla="*/ 117359 h 588473"/>
                <a:gd name="connsiteX4" fmla="*/ 529573 w 602056"/>
                <a:gd name="connsiteY4" fmla="*/ 172843 h 588473"/>
                <a:gd name="connsiteX5" fmla="*/ 559534 w 602056"/>
                <a:gd name="connsiteY5" fmla="*/ 222223 h 588473"/>
                <a:gd name="connsiteX6" fmla="*/ 598372 w 602056"/>
                <a:gd name="connsiteY6" fmla="*/ 260506 h 588473"/>
                <a:gd name="connsiteX7" fmla="*/ 595598 w 602056"/>
                <a:gd name="connsiteY7" fmla="*/ 279925 h 588473"/>
                <a:gd name="connsiteX8" fmla="*/ 524580 w 602056"/>
                <a:gd name="connsiteY8" fmla="*/ 419186 h 588473"/>
                <a:gd name="connsiteX9" fmla="*/ 518477 w 602056"/>
                <a:gd name="connsiteY9" fmla="*/ 454695 h 588473"/>
                <a:gd name="connsiteX10" fmla="*/ 464104 w 602056"/>
                <a:gd name="connsiteY10" fmla="*/ 499636 h 588473"/>
                <a:gd name="connsiteX11" fmla="*/ 315411 w 602056"/>
                <a:gd name="connsiteY11" fmla="*/ 549570 h 588473"/>
                <a:gd name="connsiteX12" fmla="*/ 164497 w 602056"/>
                <a:gd name="connsiteY12" fmla="*/ 542357 h 588473"/>
                <a:gd name="connsiteX13" fmla="*/ 146742 w 602056"/>
                <a:gd name="connsiteY13" fmla="*/ 524048 h 588473"/>
                <a:gd name="connsiteX14" fmla="*/ 81809 w 602056"/>
                <a:gd name="connsiteY14" fmla="*/ 474482 h 588473"/>
                <a:gd name="connsiteX15" fmla="*/ 47429 w 602056"/>
                <a:gd name="connsiteY15" fmla="*/ 403929 h 588473"/>
                <a:gd name="connsiteX16" fmla="*/ 52422 w 602056"/>
                <a:gd name="connsiteY16" fmla="*/ 354544 h 588473"/>
                <a:gd name="connsiteX17" fmla="*/ 11365 w 602056"/>
                <a:gd name="connsiteY17" fmla="*/ 287692 h 588473"/>
                <a:gd name="connsiteX18" fmla="*/ 9960 w 602056"/>
                <a:gd name="connsiteY18" fmla="*/ 180864 h 588473"/>
                <a:gd name="connsiteX19" fmla="*/ 37997 w 602056"/>
                <a:gd name="connsiteY19" fmla="*/ 74638 h 588473"/>
                <a:gd name="connsiteX20" fmla="*/ 141194 w 602056"/>
                <a:gd name="connsiteY20" fmla="*/ 5285 h 588473"/>
                <a:gd name="connsiteX21" fmla="*/ 197440 w 602056"/>
                <a:gd name="connsiteY21" fmla="*/ 638 h 588473"/>
                <a:gd name="connsiteX0" fmla="*/ 197440 w 602056"/>
                <a:gd name="connsiteY0" fmla="*/ 638 h 588473"/>
                <a:gd name="connsiteX1" fmla="*/ 253270 w 602056"/>
                <a:gd name="connsiteY1" fmla="*/ 9723 h 588473"/>
                <a:gd name="connsiteX2" fmla="*/ 424711 w 602056"/>
                <a:gd name="connsiteY2" fmla="*/ 15272 h 588473"/>
                <a:gd name="connsiteX3" fmla="*/ 529019 w 602056"/>
                <a:gd name="connsiteY3" fmla="*/ 117359 h 588473"/>
                <a:gd name="connsiteX4" fmla="*/ 529573 w 602056"/>
                <a:gd name="connsiteY4" fmla="*/ 172843 h 588473"/>
                <a:gd name="connsiteX5" fmla="*/ 559534 w 602056"/>
                <a:gd name="connsiteY5" fmla="*/ 222223 h 588473"/>
                <a:gd name="connsiteX6" fmla="*/ 598372 w 602056"/>
                <a:gd name="connsiteY6" fmla="*/ 260506 h 588473"/>
                <a:gd name="connsiteX7" fmla="*/ 595598 w 602056"/>
                <a:gd name="connsiteY7" fmla="*/ 279925 h 588473"/>
                <a:gd name="connsiteX8" fmla="*/ 524580 w 602056"/>
                <a:gd name="connsiteY8" fmla="*/ 419186 h 588473"/>
                <a:gd name="connsiteX9" fmla="*/ 518477 w 602056"/>
                <a:gd name="connsiteY9" fmla="*/ 454695 h 588473"/>
                <a:gd name="connsiteX10" fmla="*/ 464104 w 602056"/>
                <a:gd name="connsiteY10" fmla="*/ 499636 h 588473"/>
                <a:gd name="connsiteX11" fmla="*/ 315411 w 602056"/>
                <a:gd name="connsiteY11" fmla="*/ 549570 h 588473"/>
                <a:gd name="connsiteX12" fmla="*/ 164497 w 602056"/>
                <a:gd name="connsiteY12" fmla="*/ 542357 h 588473"/>
                <a:gd name="connsiteX13" fmla="*/ 146742 w 602056"/>
                <a:gd name="connsiteY13" fmla="*/ 524048 h 588473"/>
                <a:gd name="connsiteX14" fmla="*/ 81809 w 602056"/>
                <a:gd name="connsiteY14" fmla="*/ 474482 h 588473"/>
                <a:gd name="connsiteX15" fmla="*/ 47429 w 602056"/>
                <a:gd name="connsiteY15" fmla="*/ 403929 h 588473"/>
                <a:gd name="connsiteX16" fmla="*/ 52422 w 602056"/>
                <a:gd name="connsiteY16" fmla="*/ 354544 h 588473"/>
                <a:gd name="connsiteX17" fmla="*/ 11365 w 602056"/>
                <a:gd name="connsiteY17" fmla="*/ 287692 h 588473"/>
                <a:gd name="connsiteX18" fmla="*/ 9960 w 602056"/>
                <a:gd name="connsiteY18" fmla="*/ 180864 h 588473"/>
                <a:gd name="connsiteX19" fmla="*/ 37997 w 602056"/>
                <a:gd name="connsiteY19" fmla="*/ 74638 h 588473"/>
                <a:gd name="connsiteX20" fmla="*/ 141194 w 602056"/>
                <a:gd name="connsiteY20" fmla="*/ 5285 h 588473"/>
                <a:gd name="connsiteX21" fmla="*/ 197440 w 602056"/>
                <a:gd name="connsiteY21" fmla="*/ 638 h 588473"/>
                <a:gd name="connsiteX0" fmla="*/ 197440 w 602056"/>
                <a:gd name="connsiteY0" fmla="*/ 638 h 588473"/>
                <a:gd name="connsiteX1" fmla="*/ 253270 w 602056"/>
                <a:gd name="connsiteY1" fmla="*/ 9723 h 588473"/>
                <a:gd name="connsiteX2" fmla="*/ 424711 w 602056"/>
                <a:gd name="connsiteY2" fmla="*/ 15272 h 588473"/>
                <a:gd name="connsiteX3" fmla="*/ 529019 w 602056"/>
                <a:gd name="connsiteY3" fmla="*/ 117359 h 588473"/>
                <a:gd name="connsiteX4" fmla="*/ 529573 w 602056"/>
                <a:gd name="connsiteY4" fmla="*/ 172843 h 588473"/>
                <a:gd name="connsiteX5" fmla="*/ 559534 w 602056"/>
                <a:gd name="connsiteY5" fmla="*/ 222223 h 588473"/>
                <a:gd name="connsiteX6" fmla="*/ 598372 w 602056"/>
                <a:gd name="connsiteY6" fmla="*/ 260506 h 588473"/>
                <a:gd name="connsiteX7" fmla="*/ 595598 w 602056"/>
                <a:gd name="connsiteY7" fmla="*/ 279925 h 588473"/>
                <a:gd name="connsiteX8" fmla="*/ 524580 w 602056"/>
                <a:gd name="connsiteY8" fmla="*/ 419186 h 588473"/>
                <a:gd name="connsiteX9" fmla="*/ 518477 w 602056"/>
                <a:gd name="connsiteY9" fmla="*/ 454695 h 588473"/>
                <a:gd name="connsiteX10" fmla="*/ 464104 w 602056"/>
                <a:gd name="connsiteY10" fmla="*/ 499636 h 588473"/>
                <a:gd name="connsiteX11" fmla="*/ 315411 w 602056"/>
                <a:gd name="connsiteY11" fmla="*/ 549570 h 588473"/>
                <a:gd name="connsiteX12" fmla="*/ 164497 w 602056"/>
                <a:gd name="connsiteY12" fmla="*/ 542357 h 588473"/>
                <a:gd name="connsiteX13" fmla="*/ 146742 w 602056"/>
                <a:gd name="connsiteY13" fmla="*/ 524048 h 588473"/>
                <a:gd name="connsiteX14" fmla="*/ 81809 w 602056"/>
                <a:gd name="connsiteY14" fmla="*/ 474482 h 588473"/>
                <a:gd name="connsiteX15" fmla="*/ 47429 w 602056"/>
                <a:gd name="connsiteY15" fmla="*/ 403929 h 588473"/>
                <a:gd name="connsiteX16" fmla="*/ 52422 w 602056"/>
                <a:gd name="connsiteY16" fmla="*/ 354544 h 588473"/>
                <a:gd name="connsiteX17" fmla="*/ 11365 w 602056"/>
                <a:gd name="connsiteY17" fmla="*/ 287692 h 588473"/>
                <a:gd name="connsiteX18" fmla="*/ 9960 w 602056"/>
                <a:gd name="connsiteY18" fmla="*/ 180864 h 588473"/>
                <a:gd name="connsiteX19" fmla="*/ 37997 w 602056"/>
                <a:gd name="connsiteY19" fmla="*/ 74638 h 588473"/>
                <a:gd name="connsiteX20" fmla="*/ 141194 w 602056"/>
                <a:gd name="connsiteY20" fmla="*/ 5285 h 588473"/>
                <a:gd name="connsiteX21" fmla="*/ 197440 w 602056"/>
                <a:gd name="connsiteY21" fmla="*/ 638 h 5884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602056" h="588473">
                  <a:moveTo>
                    <a:pt x="197440" y="638"/>
                  </a:moveTo>
                  <a:cubicBezTo>
                    <a:pt x="216096" y="2095"/>
                    <a:pt x="234683" y="5840"/>
                    <a:pt x="253270" y="9723"/>
                  </a:cubicBezTo>
                  <a:cubicBezTo>
                    <a:pt x="309862" y="21930"/>
                    <a:pt x="367564" y="14717"/>
                    <a:pt x="424711" y="15272"/>
                  </a:cubicBezTo>
                  <a:cubicBezTo>
                    <a:pt x="492400" y="16381"/>
                    <a:pt x="526799" y="49116"/>
                    <a:pt x="529019" y="117359"/>
                  </a:cubicBezTo>
                  <a:cubicBezTo>
                    <a:pt x="529573" y="135669"/>
                    <a:pt x="528464" y="154534"/>
                    <a:pt x="529573" y="172843"/>
                  </a:cubicBezTo>
                  <a:cubicBezTo>
                    <a:pt x="530128" y="194481"/>
                    <a:pt x="530128" y="213900"/>
                    <a:pt x="559534" y="222223"/>
                  </a:cubicBezTo>
                  <a:cubicBezTo>
                    <a:pt x="575069" y="226661"/>
                    <a:pt x="586166" y="246635"/>
                    <a:pt x="598372" y="260506"/>
                  </a:cubicBezTo>
                  <a:cubicBezTo>
                    <a:pt x="603920" y="266609"/>
                    <a:pt x="603365" y="275486"/>
                    <a:pt x="595598" y="279925"/>
                  </a:cubicBezTo>
                  <a:cubicBezTo>
                    <a:pt x="540670" y="310440"/>
                    <a:pt x="533457" y="365368"/>
                    <a:pt x="524580" y="419186"/>
                  </a:cubicBezTo>
                  <a:cubicBezTo>
                    <a:pt x="522915" y="430837"/>
                    <a:pt x="520696" y="443043"/>
                    <a:pt x="518477" y="454695"/>
                  </a:cubicBezTo>
                  <a:cubicBezTo>
                    <a:pt x="511264" y="490203"/>
                    <a:pt x="500722" y="499081"/>
                    <a:pt x="464104" y="499636"/>
                  </a:cubicBezTo>
                  <a:cubicBezTo>
                    <a:pt x="409176" y="500190"/>
                    <a:pt x="358687" y="513506"/>
                    <a:pt x="315411" y="549570"/>
                  </a:cubicBezTo>
                  <a:cubicBezTo>
                    <a:pt x="250496" y="603388"/>
                    <a:pt x="224419" y="601724"/>
                    <a:pt x="164497" y="542357"/>
                  </a:cubicBezTo>
                  <a:cubicBezTo>
                    <a:pt x="159503" y="537364"/>
                    <a:pt x="154510" y="531815"/>
                    <a:pt x="146742" y="524048"/>
                  </a:cubicBezTo>
                  <a:cubicBezTo>
                    <a:pt x="133377" y="508988"/>
                    <a:pt x="98361" y="494918"/>
                    <a:pt x="81809" y="474482"/>
                  </a:cubicBezTo>
                  <a:cubicBezTo>
                    <a:pt x="55264" y="454046"/>
                    <a:pt x="49829" y="448903"/>
                    <a:pt x="47429" y="403929"/>
                  </a:cubicBezTo>
                  <a:cubicBezTo>
                    <a:pt x="45029" y="358955"/>
                    <a:pt x="51312" y="368414"/>
                    <a:pt x="52422" y="354544"/>
                  </a:cubicBezTo>
                  <a:cubicBezTo>
                    <a:pt x="55751" y="319590"/>
                    <a:pt x="18442" y="316639"/>
                    <a:pt x="11365" y="287692"/>
                  </a:cubicBezTo>
                  <a:cubicBezTo>
                    <a:pt x="4288" y="258745"/>
                    <a:pt x="-9469" y="203881"/>
                    <a:pt x="9960" y="180864"/>
                  </a:cubicBezTo>
                  <a:cubicBezTo>
                    <a:pt x="52617" y="135462"/>
                    <a:pt x="20323" y="100052"/>
                    <a:pt x="37997" y="74638"/>
                  </a:cubicBezTo>
                  <a:cubicBezTo>
                    <a:pt x="60190" y="33026"/>
                    <a:pt x="99582" y="17491"/>
                    <a:pt x="141194" y="5285"/>
                  </a:cubicBezTo>
                  <a:cubicBezTo>
                    <a:pt x="160058" y="14"/>
                    <a:pt x="178784" y="-818"/>
                    <a:pt x="197440" y="638"/>
                  </a:cubicBezTo>
                  <a:close/>
                </a:path>
              </a:pathLst>
            </a:custGeom>
            <a:solidFill>
              <a:srgbClr val="E11B1B"/>
            </a:solidFill>
            <a:ln w="12700" cap="flat">
              <a:solidFill>
                <a:schemeClr val="accent1">
                  <a:lumMod val="50000"/>
                </a:schemeClr>
              </a:solidFill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671" name="Freeform: Shape 1670">
              <a:extLst>
                <a:ext uri="{FF2B5EF4-FFF2-40B4-BE49-F238E27FC236}">
                  <a16:creationId xmlns:a16="http://schemas.microsoft.com/office/drawing/2014/main" id="{E8C53DBE-1997-41CE-B309-1B51DAF726DF}"/>
                </a:ext>
              </a:extLst>
            </p:cNvPr>
            <p:cNvSpPr/>
            <p:nvPr/>
          </p:nvSpPr>
          <p:spPr>
            <a:xfrm>
              <a:off x="3678325" y="4417619"/>
              <a:ext cx="371733" cy="399475"/>
            </a:xfrm>
            <a:custGeom>
              <a:avLst/>
              <a:gdLst>
                <a:gd name="connsiteX0" fmla="*/ 35059 w 371733"/>
                <a:gd name="connsiteY0" fmla="*/ 51562 h 399474"/>
                <a:gd name="connsiteX1" fmla="*/ 155456 w 371733"/>
                <a:gd name="connsiteY1" fmla="*/ 10505 h 399474"/>
                <a:gd name="connsiteX2" fmla="*/ 320794 w 371733"/>
                <a:gd name="connsiteY2" fmla="*/ 109264 h 399474"/>
                <a:gd name="connsiteX3" fmla="*/ 373503 w 371733"/>
                <a:gd name="connsiteY3" fmla="*/ 249080 h 399474"/>
                <a:gd name="connsiteX4" fmla="*/ 327452 w 371733"/>
                <a:gd name="connsiteY4" fmla="*/ 315659 h 399474"/>
                <a:gd name="connsiteX5" fmla="*/ 255879 w 371733"/>
                <a:gd name="connsiteY5" fmla="*/ 262951 h 399474"/>
                <a:gd name="connsiteX6" fmla="*/ 226474 w 371733"/>
                <a:gd name="connsiteY6" fmla="*/ 219119 h 399474"/>
                <a:gd name="connsiteX7" fmla="*/ 234796 w 371733"/>
                <a:gd name="connsiteY7" fmla="*/ 198591 h 399474"/>
                <a:gd name="connsiteX8" fmla="*/ 212048 w 371733"/>
                <a:gd name="connsiteY8" fmla="*/ 155314 h 399474"/>
                <a:gd name="connsiteX9" fmla="*/ 149908 w 371733"/>
                <a:gd name="connsiteY9" fmla="*/ 143108 h 399474"/>
                <a:gd name="connsiteX10" fmla="*/ 103857 w 371733"/>
                <a:gd name="connsiteY10" fmla="*/ 199146 h 399474"/>
                <a:gd name="connsiteX11" fmla="*/ 117173 w 371733"/>
                <a:gd name="connsiteY11" fmla="*/ 219674 h 399474"/>
                <a:gd name="connsiteX12" fmla="*/ 146024 w 371733"/>
                <a:gd name="connsiteY12" fmla="*/ 298459 h 399474"/>
                <a:gd name="connsiteX13" fmla="*/ 167662 w 371733"/>
                <a:gd name="connsiteY13" fmla="*/ 324536 h 399474"/>
                <a:gd name="connsiteX14" fmla="*/ 284730 w 371733"/>
                <a:gd name="connsiteY14" fmla="*/ 355606 h 399474"/>
                <a:gd name="connsiteX15" fmla="*/ 162114 w 371733"/>
                <a:gd name="connsiteY15" fmla="*/ 385567 h 399474"/>
                <a:gd name="connsiteX16" fmla="*/ 123276 w 371733"/>
                <a:gd name="connsiteY16" fmla="*/ 398883 h 399474"/>
                <a:gd name="connsiteX17" fmla="*/ 89986 w 371733"/>
                <a:gd name="connsiteY17" fmla="*/ 379464 h 399474"/>
                <a:gd name="connsiteX18" fmla="*/ 86657 w 371733"/>
                <a:gd name="connsiteY18" fmla="*/ 372251 h 399474"/>
                <a:gd name="connsiteX19" fmla="*/ 80554 w 371733"/>
                <a:gd name="connsiteY19" fmla="*/ 304563 h 399474"/>
                <a:gd name="connsiteX20" fmla="*/ 61690 w 371733"/>
                <a:gd name="connsiteY20" fmla="*/ 272937 h 399474"/>
                <a:gd name="connsiteX21" fmla="*/ 48375 w 371733"/>
                <a:gd name="connsiteY21" fmla="*/ 269054 h 399474"/>
                <a:gd name="connsiteX22" fmla="*/ 1769 w 371733"/>
                <a:gd name="connsiteY22" fmla="*/ 260731 h 399474"/>
                <a:gd name="connsiteX23" fmla="*/ 9537 w 371733"/>
                <a:gd name="connsiteY23" fmla="*/ 209687 h 399474"/>
                <a:gd name="connsiteX24" fmla="*/ 12866 w 371733"/>
                <a:gd name="connsiteY24" fmla="*/ 179727 h 399474"/>
                <a:gd name="connsiteX25" fmla="*/ 50039 w 371733"/>
                <a:gd name="connsiteY25" fmla="*/ 104270 h 399474"/>
                <a:gd name="connsiteX26" fmla="*/ 35059 w 371733"/>
                <a:gd name="connsiteY26" fmla="*/ 51562 h 3994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371733" h="399474">
                  <a:moveTo>
                    <a:pt x="35059" y="51562"/>
                  </a:moveTo>
                  <a:cubicBezTo>
                    <a:pt x="62245" y="2182"/>
                    <a:pt x="91096" y="-12243"/>
                    <a:pt x="155456" y="10505"/>
                  </a:cubicBezTo>
                  <a:cubicBezTo>
                    <a:pt x="216487" y="32143"/>
                    <a:pt x="270860" y="68762"/>
                    <a:pt x="320794" y="109264"/>
                  </a:cubicBezTo>
                  <a:cubicBezTo>
                    <a:pt x="363516" y="143663"/>
                    <a:pt x="382935" y="191933"/>
                    <a:pt x="373503" y="249080"/>
                  </a:cubicBezTo>
                  <a:cubicBezTo>
                    <a:pt x="368509" y="278486"/>
                    <a:pt x="349090" y="297350"/>
                    <a:pt x="327452" y="315659"/>
                  </a:cubicBezTo>
                  <a:cubicBezTo>
                    <a:pt x="318020" y="270718"/>
                    <a:pt x="306923" y="262951"/>
                    <a:pt x="255879" y="262951"/>
                  </a:cubicBezTo>
                  <a:cubicBezTo>
                    <a:pt x="208719" y="262951"/>
                    <a:pt x="208719" y="262951"/>
                    <a:pt x="226474" y="219119"/>
                  </a:cubicBezTo>
                  <a:cubicBezTo>
                    <a:pt x="229248" y="212461"/>
                    <a:pt x="232577" y="205803"/>
                    <a:pt x="234796" y="198591"/>
                  </a:cubicBezTo>
                  <a:cubicBezTo>
                    <a:pt x="245893" y="166965"/>
                    <a:pt x="243673" y="165856"/>
                    <a:pt x="212048" y="155314"/>
                  </a:cubicBezTo>
                  <a:cubicBezTo>
                    <a:pt x="191520" y="148656"/>
                    <a:pt x="170991" y="146437"/>
                    <a:pt x="149908" y="143108"/>
                  </a:cubicBezTo>
                  <a:cubicBezTo>
                    <a:pt x="114954" y="137005"/>
                    <a:pt x="91651" y="165856"/>
                    <a:pt x="103857" y="199146"/>
                  </a:cubicBezTo>
                  <a:cubicBezTo>
                    <a:pt x="106631" y="206913"/>
                    <a:pt x="112180" y="213571"/>
                    <a:pt x="117173" y="219674"/>
                  </a:cubicBezTo>
                  <a:cubicBezTo>
                    <a:pt x="135482" y="240758"/>
                    <a:pt x="148243" y="272937"/>
                    <a:pt x="146024" y="298459"/>
                  </a:cubicBezTo>
                  <a:cubicBezTo>
                    <a:pt x="144359" y="314549"/>
                    <a:pt x="147688" y="322317"/>
                    <a:pt x="167662" y="324536"/>
                  </a:cubicBezTo>
                  <a:cubicBezTo>
                    <a:pt x="205945" y="328420"/>
                    <a:pt x="247002" y="326756"/>
                    <a:pt x="284730" y="355606"/>
                  </a:cubicBezTo>
                  <a:cubicBezTo>
                    <a:pt x="236460" y="347839"/>
                    <a:pt x="200397" y="370587"/>
                    <a:pt x="162114" y="385567"/>
                  </a:cubicBezTo>
                  <a:cubicBezTo>
                    <a:pt x="149353" y="390561"/>
                    <a:pt x="136592" y="395554"/>
                    <a:pt x="123276" y="398883"/>
                  </a:cubicBezTo>
                  <a:cubicBezTo>
                    <a:pt x="106076" y="403322"/>
                    <a:pt x="88877" y="406650"/>
                    <a:pt x="89986" y="379464"/>
                  </a:cubicBezTo>
                  <a:cubicBezTo>
                    <a:pt x="89986" y="376690"/>
                    <a:pt x="88877" y="373361"/>
                    <a:pt x="86657" y="372251"/>
                  </a:cubicBezTo>
                  <a:cubicBezTo>
                    <a:pt x="52813" y="352832"/>
                    <a:pt x="73342" y="327310"/>
                    <a:pt x="80554" y="304563"/>
                  </a:cubicBezTo>
                  <a:cubicBezTo>
                    <a:pt x="86657" y="285144"/>
                    <a:pt x="84438" y="274047"/>
                    <a:pt x="61690" y="272937"/>
                  </a:cubicBezTo>
                  <a:cubicBezTo>
                    <a:pt x="57252" y="272937"/>
                    <a:pt x="52813" y="270163"/>
                    <a:pt x="48375" y="269054"/>
                  </a:cubicBezTo>
                  <a:cubicBezTo>
                    <a:pt x="32839" y="264615"/>
                    <a:pt x="8982" y="278486"/>
                    <a:pt x="1769" y="260731"/>
                  </a:cubicBezTo>
                  <a:cubicBezTo>
                    <a:pt x="-3779" y="246861"/>
                    <a:pt x="5098" y="226887"/>
                    <a:pt x="9537" y="209687"/>
                  </a:cubicBezTo>
                  <a:cubicBezTo>
                    <a:pt x="12311" y="199700"/>
                    <a:pt x="12866" y="189714"/>
                    <a:pt x="12866" y="179727"/>
                  </a:cubicBezTo>
                  <a:cubicBezTo>
                    <a:pt x="63910" y="158643"/>
                    <a:pt x="63910" y="158643"/>
                    <a:pt x="50039" y="104270"/>
                  </a:cubicBezTo>
                  <a:cubicBezTo>
                    <a:pt x="44491" y="86516"/>
                    <a:pt x="40052" y="69316"/>
                    <a:pt x="35059" y="51562"/>
                  </a:cubicBezTo>
                  <a:close/>
                </a:path>
              </a:pathLst>
            </a:custGeom>
            <a:solidFill>
              <a:srgbClr val="BE0000"/>
            </a:solidFill>
            <a:ln w="554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72" name="Freeform: Shape 1671">
              <a:extLst>
                <a:ext uri="{FF2B5EF4-FFF2-40B4-BE49-F238E27FC236}">
                  <a16:creationId xmlns:a16="http://schemas.microsoft.com/office/drawing/2014/main" id="{3F9C9A0A-33F6-4F33-9A1F-64DD73AFE6C8}"/>
                </a:ext>
              </a:extLst>
            </p:cNvPr>
            <p:cNvSpPr/>
            <p:nvPr/>
          </p:nvSpPr>
          <p:spPr>
            <a:xfrm>
              <a:off x="3276607" y="4758246"/>
              <a:ext cx="471602" cy="233027"/>
            </a:xfrm>
            <a:custGeom>
              <a:avLst/>
              <a:gdLst>
                <a:gd name="connsiteX0" fmla="*/ 101667 w 471602"/>
                <a:gd name="connsiteY0" fmla="*/ 233582 h 233026"/>
                <a:gd name="connsiteX1" fmla="*/ 6237 w 471602"/>
                <a:gd name="connsiteY1" fmla="*/ 107636 h 233026"/>
                <a:gd name="connsiteX2" fmla="*/ 6237 w 471602"/>
                <a:gd name="connsiteY2" fmla="*/ 88217 h 233026"/>
                <a:gd name="connsiteX3" fmla="*/ 124415 w 471602"/>
                <a:gd name="connsiteY3" fmla="*/ 0 h 233026"/>
                <a:gd name="connsiteX4" fmla="*/ 117757 w 471602"/>
                <a:gd name="connsiteY4" fmla="*/ 68244 h 233026"/>
                <a:gd name="connsiteX5" fmla="*/ 130518 w 471602"/>
                <a:gd name="connsiteY5" fmla="*/ 82669 h 233026"/>
                <a:gd name="connsiteX6" fmla="*/ 441221 w 471602"/>
                <a:gd name="connsiteY6" fmla="*/ 19419 h 233026"/>
                <a:gd name="connsiteX7" fmla="*/ 472291 w 471602"/>
                <a:gd name="connsiteY7" fmla="*/ 130939 h 233026"/>
                <a:gd name="connsiteX8" fmla="*/ 462859 w 471602"/>
                <a:gd name="connsiteY8" fmla="*/ 143700 h 233026"/>
                <a:gd name="connsiteX9" fmla="*/ 136066 w 471602"/>
                <a:gd name="connsiteY9" fmla="*/ 149803 h 233026"/>
                <a:gd name="connsiteX10" fmla="*/ 114428 w 471602"/>
                <a:gd name="connsiteY10" fmla="*/ 162009 h 233026"/>
                <a:gd name="connsiteX11" fmla="*/ 106661 w 471602"/>
                <a:gd name="connsiteY11" fmla="*/ 222485 h 233026"/>
                <a:gd name="connsiteX12" fmla="*/ 101667 w 471602"/>
                <a:gd name="connsiteY12" fmla="*/ 233582 h 2330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71602" h="233026">
                  <a:moveTo>
                    <a:pt x="101667" y="233582"/>
                  </a:moveTo>
                  <a:cubicBezTo>
                    <a:pt x="68378" y="189750"/>
                    <a:pt x="37862" y="148693"/>
                    <a:pt x="6237" y="107636"/>
                  </a:cubicBezTo>
                  <a:cubicBezTo>
                    <a:pt x="1244" y="100978"/>
                    <a:pt x="-4859" y="95985"/>
                    <a:pt x="6237" y="88217"/>
                  </a:cubicBezTo>
                  <a:cubicBezTo>
                    <a:pt x="45630" y="59366"/>
                    <a:pt x="83913" y="29960"/>
                    <a:pt x="124415" y="0"/>
                  </a:cubicBezTo>
                  <a:cubicBezTo>
                    <a:pt x="127744" y="24967"/>
                    <a:pt x="119422" y="46605"/>
                    <a:pt x="117757" y="68244"/>
                  </a:cubicBezTo>
                  <a:cubicBezTo>
                    <a:pt x="116648" y="79895"/>
                    <a:pt x="119977" y="83224"/>
                    <a:pt x="130518" y="82669"/>
                  </a:cubicBezTo>
                  <a:cubicBezTo>
                    <a:pt x="237045" y="79895"/>
                    <a:pt x="342462" y="73792"/>
                    <a:pt x="441221" y="19419"/>
                  </a:cubicBezTo>
                  <a:cubicBezTo>
                    <a:pt x="451763" y="56592"/>
                    <a:pt x="461195" y="93765"/>
                    <a:pt x="472291" y="130939"/>
                  </a:cubicBezTo>
                  <a:cubicBezTo>
                    <a:pt x="475065" y="140926"/>
                    <a:pt x="468407" y="142035"/>
                    <a:pt x="462859" y="143700"/>
                  </a:cubicBezTo>
                  <a:cubicBezTo>
                    <a:pt x="354668" y="174215"/>
                    <a:pt x="245367" y="197518"/>
                    <a:pt x="136066" y="149803"/>
                  </a:cubicBezTo>
                  <a:cubicBezTo>
                    <a:pt x="119977" y="142590"/>
                    <a:pt x="114983" y="144809"/>
                    <a:pt x="114428" y="162009"/>
                  </a:cubicBezTo>
                  <a:cubicBezTo>
                    <a:pt x="113319" y="181983"/>
                    <a:pt x="109435" y="201956"/>
                    <a:pt x="106661" y="222485"/>
                  </a:cubicBezTo>
                  <a:cubicBezTo>
                    <a:pt x="105551" y="224705"/>
                    <a:pt x="103887" y="226924"/>
                    <a:pt x="101667" y="233582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12700" cap="flat">
              <a:solidFill>
                <a:schemeClr val="accent1">
                  <a:lumMod val="50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73" name="Freeform: Shape 1672">
              <a:extLst>
                <a:ext uri="{FF2B5EF4-FFF2-40B4-BE49-F238E27FC236}">
                  <a16:creationId xmlns:a16="http://schemas.microsoft.com/office/drawing/2014/main" id="{82602186-3490-4565-9126-5A8F77C20654}"/>
                </a:ext>
              </a:extLst>
            </p:cNvPr>
            <p:cNvSpPr/>
            <p:nvPr/>
          </p:nvSpPr>
          <p:spPr>
            <a:xfrm>
              <a:off x="3263854" y="4428124"/>
              <a:ext cx="466054" cy="238575"/>
            </a:xfrm>
            <a:custGeom>
              <a:avLst/>
              <a:gdLst>
                <a:gd name="connsiteX0" fmla="*/ 116639 w 466053"/>
                <a:gd name="connsiteY0" fmla="*/ 145364 h 238575"/>
                <a:gd name="connsiteX1" fmla="*/ 102214 w 466053"/>
                <a:gd name="connsiteY1" fmla="*/ 238575 h 238575"/>
                <a:gd name="connsiteX2" fmla="*/ 3455 w 466053"/>
                <a:gd name="connsiteY2" fmla="*/ 108191 h 238575"/>
                <a:gd name="connsiteX3" fmla="*/ 7339 w 466053"/>
                <a:gd name="connsiteY3" fmla="*/ 90437 h 238575"/>
                <a:gd name="connsiteX4" fmla="*/ 126626 w 466053"/>
                <a:gd name="connsiteY4" fmla="*/ 0 h 238575"/>
                <a:gd name="connsiteX5" fmla="*/ 117749 w 466053"/>
                <a:gd name="connsiteY5" fmla="*/ 62695 h 238575"/>
                <a:gd name="connsiteX6" fmla="*/ 135503 w 466053"/>
                <a:gd name="connsiteY6" fmla="*/ 85443 h 238575"/>
                <a:gd name="connsiteX7" fmla="*/ 428452 w 466053"/>
                <a:gd name="connsiteY7" fmla="*/ 28296 h 238575"/>
                <a:gd name="connsiteX8" fmla="*/ 444542 w 466053"/>
                <a:gd name="connsiteY8" fmla="*/ 35509 h 238575"/>
                <a:gd name="connsiteX9" fmla="*/ 468954 w 466053"/>
                <a:gd name="connsiteY9" fmla="*/ 123171 h 238575"/>
                <a:gd name="connsiteX10" fmla="*/ 452309 w 466053"/>
                <a:gd name="connsiteY10" fmla="*/ 149803 h 238575"/>
                <a:gd name="connsiteX11" fmla="*/ 116639 w 466053"/>
                <a:gd name="connsiteY11" fmla="*/ 145364 h 238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66053" h="238575">
                  <a:moveTo>
                    <a:pt x="116639" y="145364"/>
                  </a:moveTo>
                  <a:cubicBezTo>
                    <a:pt x="111646" y="176435"/>
                    <a:pt x="107207" y="204731"/>
                    <a:pt x="102214" y="238575"/>
                  </a:cubicBezTo>
                  <a:cubicBezTo>
                    <a:pt x="67260" y="192524"/>
                    <a:pt x="35635" y="150358"/>
                    <a:pt x="3455" y="108191"/>
                  </a:cubicBezTo>
                  <a:cubicBezTo>
                    <a:pt x="-3203" y="99869"/>
                    <a:pt x="681" y="95430"/>
                    <a:pt x="7339" y="90437"/>
                  </a:cubicBezTo>
                  <a:cubicBezTo>
                    <a:pt x="45622" y="61586"/>
                    <a:pt x="83905" y="32735"/>
                    <a:pt x="126626" y="0"/>
                  </a:cubicBezTo>
                  <a:cubicBezTo>
                    <a:pt x="123297" y="24412"/>
                    <a:pt x="121633" y="43831"/>
                    <a:pt x="117749" y="62695"/>
                  </a:cubicBezTo>
                  <a:cubicBezTo>
                    <a:pt x="114420" y="78230"/>
                    <a:pt x="115530" y="85998"/>
                    <a:pt x="135503" y="85443"/>
                  </a:cubicBezTo>
                  <a:cubicBezTo>
                    <a:pt x="236482" y="82114"/>
                    <a:pt x="336350" y="76566"/>
                    <a:pt x="428452" y="28296"/>
                  </a:cubicBezTo>
                  <a:cubicBezTo>
                    <a:pt x="439548" y="22748"/>
                    <a:pt x="441767" y="24412"/>
                    <a:pt x="444542" y="35509"/>
                  </a:cubicBezTo>
                  <a:cubicBezTo>
                    <a:pt x="451754" y="64914"/>
                    <a:pt x="459522" y="94320"/>
                    <a:pt x="468954" y="123171"/>
                  </a:cubicBezTo>
                  <a:cubicBezTo>
                    <a:pt x="474502" y="140371"/>
                    <a:pt x="467289" y="145919"/>
                    <a:pt x="452309" y="149803"/>
                  </a:cubicBezTo>
                  <a:cubicBezTo>
                    <a:pt x="340234" y="180318"/>
                    <a:pt x="228714" y="200292"/>
                    <a:pt x="116639" y="14536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12700" cap="flat">
              <a:solidFill>
                <a:schemeClr val="accent1">
                  <a:lumMod val="50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74" name="TextBox 1673">
              <a:extLst>
                <a:ext uri="{FF2B5EF4-FFF2-40B4-BE49-F238E27FC236}">
                  <a16:creationId xmlns:a16="http://schemas.microsoft.com/office/drawing/2014/main" id="{E3346A34-F193-45CE-8D15-AF07FF8B7390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2824935" y="4659029"/>
              <a:ext cx="316607" cy="155808"/>
            </a:xfrm>
            <a:custGeom>
              <a:avLst/>
              <a:gdLst>
                <a:gd name="connsiteX0" fmla="*/ 277300 w 568080"/>
                <a:gd name="connsiteY0" fmla="*/ 114970 h 279562"/>
                <a:gd name="connsiteX1" fmla="*/ 315430 w 568080"/>
                <a:gd name="connsiteY1" fmla="*/ 128053 h 279562"/>
                <a:gd name="connsiteX2" fmla="*/ 329295 w 568080"/>
                <a:gd name="connsiteY2" fmla="*/ 160591 h 279562"/>
                <a:gd name="connsiteX3" fmla="*/ 325325 w 568080"/>
                <a:gd name="connsiteY3" fmla="*/ 181668 h 279562"/>
                <a:gd name="connsiteX4" fmla="*/ 312746 w 568080"/>
                <a:gd name="connsiteY4" fmla="*/ 202633 h 279562"/>
                <a:gd name="connsiteX5" fmla="*/ 292172 w 568080"/>
                <a:gd name="connsiteY5" fmla="*/ 223543 h 279562"/>
                <a:gd name="connsiteX6" fmla="*/ 273331 w 568080"/>
                <a:gd name="connsiteY6" fmla="*/ 241657 h 279562"/>
                <a:gd name="connsiteX7" fmla="*/ 266902 w 568080"/>
                <a:gd name="connsiteY7" fmla="*/ 250378 h 279562"/>
                <a:gd name="connsiteX8" fmla="*/ 329295 w 568080"/>
                <a:gd name="connsiteY8" fmla="*/ 250378 h 279562"/>
                <a:gd name="connsiteX9" fmla="*/ 329295 w 568080"/>
                <a:gd name="connsiteY9" fmla="*/ 279562 h 279562"/>
                <a:gd name="connsiteX10" fmla="*/ 219157 w 568080"/>
                <a:gd name="connsiteY10" fmla="*/ 279562 h 279562"/>
                <a:gd name="connsiteX11" fmla="*/ 229891 w 568080"/>
                <a:gd name="connsiteY11" fmla="*/ 248198 h 279562"/>
                <a:gd name="connsiteX12" fmla="*/ 265225 w 568080"/>
                <a:gd name="connsiteY12" fmla="*/ 208895 h 279562"/>
                <a:gd name="connsiteX13" fmla="*/ 291278 w 568080"/>
                <a:gd name="connsiteY13" fmla="*/ 182059 h 279562"/>
                <a:gd name="connsiteX14" fmla="*/ 297763 w 568080"/>
                <a:gd name="connsiteY14" fmla="*/ 162827 h 279562"/>
                <a:gd name="connsiteX15" fmla="*/ 292116 w 568080"/>
                <a:gd name="connsiteY15" fmla="*/ 146670 h 279562"/>
                <a:gd name="connsiteX16" fmla="*/ 276518 w 568080"/>
                <a:gd name="connsiteY16" fmla="*/ 141023 h 279562"/>
                <a:gd name="connsiteX17" fmla="*/ 260864 w 568080"/>
                <a:gd name="connsiteY17" fmla="*/ 146949 h 279562"/>
                <a:gd name="connsiteX18" fmla="*/ 254155 w 568080"/>
                <a:gd name="connsiteY18" fmla="*/ 166629 h 279562"/>
                <a:gd name="connsiteX19" fmla="*/ 222847 w 568080"/>
                <a:gd name="connsiteY19" fmla="*/ 163498 h 279562"/>
                <a:gd name="connsiteX20" fmla="*/ 240402 w 568080"/>
                <a:gd name="connsiteY20" fmla="*/ 126264 h 279562"/>
                <a:gd name="connsiteX21" fmla="*/ 277300 w 568080"/>
                <a:gd name="connsiteY21" fmla="*/ 114970 h 279562"/>
                <a:gd name="connsiteX22" fmla="*/ 462412 w 568080"/>
                <a:gd name="connsiteY22" fmla="*/ 37654 h 279562"/>
                <a:gd name="connsiteX23" fmla="*/ 418508 w 568080"/>
                <a:gd name="connsiteY23" fmla="*/ 56332 h 279562"/>
                <a:gd name="connsiteX24" fmla="*/ 401839 w 568080"/>
                <a:gd name="connsiteY24" fmla="*/ 112663 h 279562"/>
                <a:gd name="connsiteX25" fmla="*/ 418955 w 568080"/>
                <a:gd name="connsiteY25" fmla="*/ 168846 h 279562"/>
                <a:gd name="connsiteX26" fmla="*/ 462412 w 568080"/>
                <a:gd name="connsiteY26" fmla="*/ 187970 h 279562"/>
                <a:gd name="connsiteX27" fmla="*/ 505647 w 568080"/>
                <a:gd name="connsiteY27" fmla="*/ 168995 h 279562"/>
                <a:gd name="connsiteX28" fmla="*/ 522539 w 568080"/>
                <a:gd name="connsiteY28" fmla="*/ 112068 h 279562"/>
                <a:gd name="connsiteX29" fmla="*/ 506093 w 568080"/>
                <a:gd name="connsiteY29" fmla="*/ 56109 h 279562"/>
                <a:gd name="connsiteX30" fmla="*/ 462412 w 568080"/>
                <a:gd name="connsiteY30" fmla="*/ 37654 h 279562"/>
                <a:gd name="connsiteX31" fmla="*/ 0 w 568080"/>
                <a:gd name="connsiteY31" fmla="*/ 3721 h 279562"/>
                <a:gd name="connsiteX32" fmla="*/ 44053 w 568080"/>
                <a:gd name="connsiteY32" fmla="*/ 3721 h 279562"/>
                <a:gd name="connsiteX33" fmla="*/ 44053 w 568080"/>
                <a:gd name="connsiteY33" fmla="*/ 89595 h 279562"/>
                <a:gd name="connsiteX34" fmla="*/ 130373 w 568080"/>
                <a:gd name="connsiteY34" fmla="*/ 89595 h 279562"/>
                <a:gd name="connsiteX35" fmla="*/ 130373 w 568080"/>
                <a:gd name="connsiteY35" fmla="*/ 3721 h 279562"/>
                <a:gd name="connsiteX36" fmla="*/ 174426 w 568080"/>
                <a:gd name="connsiteY36" fmla="*/ 3721 h 279562"/>
                <a:gd name="connsiteX37" fmla="*/ 174426 w 568080"/>
                <a:gd name="connsiteY37" fmla="*/ 221903 h 279562"/>
                <a:gd name="connsiteX38" fmla="*/ 130373 w 568080"/>
                <a:gd name="connsiteY38" fmla="*/ 221903 h 279562"/>
                <a:gd name="connsiteX39" fmla="*/ 130373 w 568080"/>
                <a:gd name="connsiteY39" fmla="*/ 126504 h 279562"/>
                <a:gd name="connsiteX40" fmla="*/ 44053 w 568080"/>
                <a:gd name="connsiteY40" fmla="*/ 126504 h 279562"/>
                <a:gd name="connsiteX41" fmla="*/ 44053 w 568080"/>
                <a:gd name="connsiteY41" fmla="*/ 221903 h 279562"/>
                <a:gd name="connsiteX42" fmla="*/ 0 w 568080"/>
                <a:gd name="connsiteY42" fmla="*/ 221903 h 279562"/>
                <a:gd name="connsiteX43" fmla="*/ 461966 w 568080"/>
                <a:gd name="connsiteY43" fmla="*/ 0 h 279562"/>
                <a:gd name="connsiteX44" fmla="*/ 539133 w 568080"/>
                <a:gd name="connsiteY44" fmla="*/ 29915 h 279562"/>
                <a:gd name="connsiteX45" fmla="*/ 568080 w 568080"/>
                <a:gd name="connsiteY45" fmla="*/ 113110 h 279562"/>
                <a:gd name="connsiteX46" fmla="*/ 539357 w 568080"/>
                <a:gd name="connsiteY46" fmla="*/ 195784 h 279562"/>
                <a:gd name="connsiteX47" fmla="*/ 462561 w 568080"/>
                <a:gd name="connsiteY47" fmla="*/ 225624 h 279562"/>
                <a:gd name="connsiteX48" fmla="*/ 385171 w 568080"/>
                <a:gd name="connsiteY48" fmla="*/ 195933 h 279562"/>
                <a:gd name="connsiteX49" fmla="*/ 356447 w 568080"/>
                <a:gd name="connsiteY49" fmla="*/ 114152 h 279562"/>
                <a:gd name="connsiteX50" fmla="*/ 366418 w 568080"/>
                <a:gd name="connsiteY50" fmla="*/ 58192 h 279562"/>
                <a:gd name="connsiteX51" fmla="*/ 386733 w 568080"/>
                <a:gd name="connsiteY51" fmla="*/ 28278 h 279562"/>
                <a:gd name="connsiteX52" fmla="*/ 414936 w 568080"/>
                <a:gd name="connsiteY52" fmla="*/ 8632 h 279562"/>
                <a:gd name="connsiteX53" fmla="*/ 461966 w 568080"/>
                <a:gd name="connsiteY53" fmla="*/ 0 h 2795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</a:cxnLst>
              <a:rect l="l" t="t" r="r" b="b"/>
              <a:pathLst>
                <a:path w="568080" h="279562">
                  <a:moveTo>
                    <a:pt x="277300" y="114970"/>
                  </a:moveTo>
                  <a:cubicBezTo>
                    <a:pt x="293477" y="114970"/>
                    <a:pt x="306186" y="119331"/>
                    <a:pt x="315430" y="128053"/>
                  </a:cubicBezTo>
                  <a:cubicBezTo>
                    <a:pt x="324673" y="136774"/>
                    <a:pt x="329295" y="147620"/>
                    <a:pt x="329295" y="160591"/>
                  </a:cubicBezTo>
                  <a:cubicBezTo>
                    <a:pt x="329295" y="167971"/>
                    <a:pt x="327971" y="174996"/>
                    <a:pt x="325325" y="181668"/>
                  </a:cubicBezTo>
                  <a:cubicBezTo>
                    <a:pt x="322679" y="188339"/>
                    <a:pt x="318486" y="195328"/>
                    <a:pt x="312746" y="202633"/>
                  </a:cubicBezTo>
                  <a:cubicBezTo>
                    <a:pt x="308944" y="207479"/>
                    <a:pt x="302087" y="214448"/>
                    <a:pt x="292172" y="223543"/>
                  </a:cubicBezTo>
                  <a:cubicBezTo>
                    <a:pt x="282257" y="232637"/>
                    <a:pt x="275977" y="238675"/>
                    <a:pt x="273331" y="241657"/>
                  </a:cubicBezTo>
                  <a:cubicBezTo>
                    <a:pt x="270685" y="244638"/>
                    <a:pt x="268542" y="247546"/>
                    <a:pt x="266902" y="250378"/>
                  </a:cubicBezTo>
                  <a:lnTo>
                    <a:pt x="329295" y="250378"/>
                  </a:lnTo>
                  <a:lnTo>
                    <a:pt x="329295" y="279562"/>
                  </a:lnTo>
                  <a:lnTo>
                    <a:pt x="219157" y="279562"/>
                  </a:lnTo>
                  <a:cubicBezTo>
                    <a:pt x="220349" y="268530"/>
                    <a:pt x="223928" y="258075"/>
                    <a:pt x="229891" y="248198"/>
                  </a:cubicBezTo>
                  <a:cubicBezTo>
                    <a:pt x="235855" y="238321"/>
                    <a:pt x="247632" y="225220"/>
                    <a:pt x="265225" y="208895"/>
                  </a:cubicBezTo>
                  <a:cubicBezTo>
                    <a:pt x="279388" y="195701"/>
                    <a:pt x="288073" y="186756"/>
                    <a:pt x="291278" y="182059"/>
                  </a:cubicBezTo>
                  <a:cubicBezTo>
                    <a:pt x="295601" y="175574"/>
                    <a:pt x="297763" y="169163"/>
                    <a:pt x="297763" y="162827"/>
                  </a:cubicBezTo>
                  <a:cubicBezTo>
                    <a:pt x="297763" y="155820"/>
                    <a:pt x="295881" y="150434"/>
                    <a:pt x="292116" y="146670"/>
                  </a:cubicBezTo>
                  <a:cubicBezTo>
                    <a:pt x="288352" y="142905"/>
                    <a:pt x="283152" y="141023"/>
                    <a:pt x="276518" y="141023"/>
                  </a:cubicBezTo>
                  <a:cubicBezTo>
                    <a:pt x="269958" y="141023"/>
                    <a:pt x="264740" y="142998"/>
                    <a:pt x="260864" y="146949"/>
                  </a:cubicBezTo>
                  <a:cubicBezTo>
                    <a:pt x="256987" y="150900"/>
                    <a:pt x="254752" y="157460"/>
                    <a:pt x="254155" y="166629"/>
                  </a:cubicBezTo>
                  <a:lnTo>
                    <a:pt x="222847" y="163498"/>
                  </a:lnTo>
                  <a:cubicBezTo>
                    <a:pt x="224711" y="146204"/>
                    <a:pt x="230562" y="133792"/>
                    <a:pt x="240402" y="126264"/>
                  </a:cubicBezTo>
                  <a:cubicBezTo>
                    <a:pt x="250241" y="118735"/>
                    <a:pt x="262541" y="114970"/>
                    <a:pt x="277300" y="114970"/>
                  </a:cubicBezTo>
                  <a:close/>
                  <a:moveTo>
                    <a:pt x="462412" y="37654"/>
                  </a:moveTo>
                  <a:cubicBezTo>
                    <a:pt x="444255" y="37654"/>
                    <a:pt x="429621" y="43880"/>
                    <a:pt x="418508" y="56332"/>
                  </a:cubicBezTo>
                  <a:cubicBezTo>
                    <a:pt x="407396" y="68784"/>
                    <a:pt x="401839" y="87561"/>
                    <a:pt x="401839" y="112663"/>
                  </a:cubicBezTo>
                  <a:cubicBezTo>
                    <a:pt x="401839" y="137369"/>
                    <a:pt x="407544" y="156096"/>
                    <a:pt x="418955" y="168846"/>
                  </a:cubicBezTo>
                  <a:cubicBezTo>
                    <a:pt x="430365" y="181595"/>
                    <a:pt x="444851" y="187970"/>
                    <a:pt x="462412" y="187970"/>
                  </a:cubicBezTo>
                  <a:cubicBezTo>
                    <a:pt x="479974" y="187970"/>
                    <a:pt x="494386" y="181645"/>
                    <a:pt x="505647" y="168995"/>
                  </a:cubicBezTo>
                  <a:cubicBezTo>
                    <a:pt x="516908" y="156344"/>
                    <a:pt x="522539" y="137369"/>
                    <a:pt x="522539" y="112068"/>
                  </a:cubicBezTo>
                  <a:cubicBezTo>
                    <a:pt x="522539" y="87065"/>
                    <a:pt x="517057" y="68412"/>
                    <a:pt x="506093" y="56109"/>
                  </a:cubicBezTo>
                  <a:cubicBezTo>
                    <a:pt x="495130" y="43805"/>
                    <a:pt x="480569" y="37654"/>
                    <a:pt x="462412" y="37654"/>
                  </a:cubicBezTo>
                  <a:close/>
                  <a:moveTo>
                    <a:pt x="0" y="3721"/>
                  </a:moveTo>
                  <a:lnTo>
                    <a:pt x="44053" y="3721"/>
                  </a:lnTo>
                  <a:lnTo>
                    <a:pt x="44053" y="89595"/>
                  </a:lnTo>
                  <a:lnTo>
                    <a:pt x="130373" y="89595"/>
                  </a:lnTo>
                  <a:lnTo>
                    <a:pt x="130373" y="3721"/>
                  </a:lnTo>
                  <a:lnTo>
                    <a:pt x="174426" y="3721"/>
                  </a:lnTo>
                  <a:lnTo>
                    <a:pt x="174426" y="221903"/>
                  </a:lnTo>
                  <a:lnTo>
                    <a:pt x="130373" y="221903"/>
                  </a:lnTo>
                  <a:lnTo>
                    <a:pt x="130373" y="126504"/>
                  </a:lnTo>
                  <a:lnTo>
                    <a:pt x="44053" y="126504"/>
                  </a:lnTo>
                  <a:lnTo>
                    <a:pt x="44053" y="221903"/>
                  </a:lnTo>
                  <a:lnTo>
                    <a:pt x="0" y="221903"/>
                  </a:lnTo>
                  <a:close/>
                  <a:moveTo>
                    <a:pt x="461966" y="0"/>
                  </a:moveTo>
                  <a:cubicBezTo>
                    <a:pt x="494113" y="0"/>
                    <a:pt x="519835" y="9972"/>
                    <a:pt x="539133" y="29915"/>
                  </a:cubicBezTo>
                  <a:cubicBezTo>
                    <a:pt x="558431" y="49858"/>
                    <a:pt x="568080" y="77589"/>
                    <a:pt x="568080" y="113110"/>
                  </a:cubicBezTo>
                  <a:cubicBezTo>
                    <a:pt x="568080" y="148332"/>
                    <a:pt x="558506" y="175890"/>
                    <a:pt x="539357" y="195784"/>
                  </a:cubicBezTo>
                  <a:cubicBezTo>
                    <a:pt x="520207" y="215677"/>
                    <a:pt x="494609" y="225624"/>
                    <a:pt x="462561" y="225624"/>
                  </a:cubicBezTo>
                  <a:cubicBezTo>
                    <a:pt x="430117" y="225624"/>
                    <a:pt x="404320" y="215727"/>
                    <a:pt x="385171" y="195933"/>
                  </a:cubicBezTo>
                  <a:cubicBezTo>
                    <a:pt x="366021" y="176138"/>
                    <a:pt x="356447" y="148878"/>
                    <a:pt x="356447" y="114152"/>
                  </a:cubicBezTo>
                  <a:cubicBezTo>
                    <a:pt x="356447" y="91927"/>
                    <a:pt x="359771" y="73273"/>
                    <a:pt x="366418" y="58192"/>
                  </a:cubicBezTo>
                  <a:cubicBezTo>
                    <a:pt x="371379" y="47080"/>
                    <a:pt x="378151" y="37108"/>
                    <a:pt x="386733" y="28278"/>
                  </a:cubicBezTo>
                  <a:cubicBezTo>
                    <a:pt x="395316" y="19447"/>
                    <a:pt x="404717" y="12899"/>
                    <a:pt x="414936" y="8632"/>
                  </a:cubicBezTo>
                  <a:cubicBezTo>
                    <a:pt x="428529" y="2878"/>
                    <a:pt x="444206" y="0"/>
                    <a:pt x="46196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400" b="1" dirty="0">
                <a:cs typeface="Arial" pitchFamily="34" charset="0"/>
              </a:endParaRPr>
            </a:p>
          </p:txBody>
        </p:sp>
      </p:grpSp>
      <p:grpSp>
        <p:nvGrpSpPr>
          <p:cNvPr id="1675" name="Group 1674">
            <a:extLst>
              <a:ext uri="{FF2B5EF4-FFF2-40B4-BE49-F238E27FC236}">
                <a16:creationId xmlns:a16="http://schemas.microsoft.com/office/drawing/2014/main" id="{9E85B82F-12E3-4027-BF06-32B6F7BFA993}"/>
              </a:ext>
            </a:extLst>
          </p:cNvPr>
          <p:cNvGrpSpPr/>
          <p:nvPr/>
        </p:nvGrpSpPr>
        <p:grpSpPr>
          <a:xfrm>
            <a:off x="4905154" y="4429294"/>
            <a:ext cx="1877882" cy="963821"/>
            <a:chOff x="5053481" y="4285794"/>
            <a:chExt cx="1374535" cy="705479"/>
          </a:xfrm>
        </p:grpSpPr>
        <p:sp>
          <p:nvSpPr>
            <p:cNvPr id="1676" name="Oval 1675">
              <a:extLst>
                <a:ext uri="{FF2B5EF4-FFF2-40B4-BE49-F238E27FC236}">
                  <a16:creationId xmlns:a16="http://schemas.microsoft.com/office/drawing/2014/main" id="{54CBCDFA-A6EA-4B77-84BD-10CEA10487A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758712" y="4285794"/>
              <a:ext cx="669304" cy="669305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7" name="Freeform: Shape 1676">
              <a:extLst>
                <a:ext uri="{FF2B5EF4-FFF2-40B4-BE49-F238E27FC236}">
                  <a16:creationId xmlns:a16="http://schemas.microsoft.com/office/drawing/2014/main" id="{C6017CEA-816A-440B-854D-0669EB6F4951}"/>
                </a:ext>
              </a:extLst>
            </p:cNvPr>
            <p:cNvSpPr/>
            <p:nvPr/>
          </p:nvSpPr>
          <p:spPr>
            <a:xfrm>
              <a:off x="5465995" y="4758246"/>
              <a:ext cx="466054" cy="233027"/>
            </a:xfrm>
            <a:custGeom>
              <a:avLst/>
              <a:gdLst>
                <a:gd name="connsiteX0" fmla="*/ 128804 w 466053"/>
                <a:gd name="connsiteY0" fmla="*/ 0 h 233026"/>
                <a:gd name="connsiteX1" fmla="*/ 117708 w 466053"/>
                <a:gd name="connsiteY1" fmla="*/ 63805 h 233026"/>
                <a:gd name="connsiteX2" fmla="*/ 132688 w 466053"/>
                <a:gd name="connsiteY2" fmla="*/ 84333 h 233026"/>
                <a:gd name="connsiteX3" fmla="*/ 442281 w 466053"/>
                <a:gd name="connsiteY3" fmla="*/ 32735 h 233026"/>
                <a:gd name="connsiteX4" fmla="*/ 467248 w 466053"/>
                <a:gd name="connsiteY4" fmla="*/ 137042 h 233026"/>
                <a:gd name="connsiteX5" fmla="*/ 453377 w 466053"/>
                <a:gd name="connsiteY5" fmla="*/ 159790 h 233026"/>
                <a:gd name="connsiteX6" fmla="*/ 114379 w 466053"/>
                <a:gd name="connsiteY6" fmla="*/ 144255 h 233026"/>
                <a:gd name="connsiteX7" fmla="*/ 98289 w 466053"/>
                <a:gd name="connsiteY7" fmla="*/ 233582 h 233026"/>
                <a:gd name="connsiteX8" fmla="*/ 66109 w 466053"/>
                <a:gd name="connsiteY8" fmla="*/ 192524 h 233026"/>
                <a:gd name="connsiteX9" fmla="*/ 5078 w 466053"/>
                <a:gd name="connsiteY9" fmla="*/ 106526 h 233026"/>
                <a:gd name="connsiteX10" fmla="*/ 7852 w 466053"/>
                <a:gd name="connsiteY10" fmla="*/ 84333 h 233026"/>
                <a:gd name="connsiteX11" fmla="*/ 128804 w 466053"/>
                <a:gd name="connsiteY11" fmla="*/ 0 h 2330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66053" h="233026">
                  <a:moveTo>
                    <a:pt x="128804" y="0"/>
                  </a:moveTo>
                  <a:cubicBezTo>
                    <a:pt x="124366" y="24412"/>
                    <a:pt x="121037" y="43831"/>
                    <a:pt x="117708" y="63805"/>
                  </a:cubicBezTo>
                  <a:cubicBezTo>
                    <a:pt x="115488" y="75456"/>
                    <a:pt x="114379" y="84333"/>
                    <a:pt x="132688" y="84333"/>
                  </a:cubicBezTo>
                  <a:cubicBezTo>
                    <a:pt x="238105" y="85443"/>
                    <a:pt x="342967" y="83224"/>
                    <a:pt x="442281" y="32735"/>
                  </a:cubicBezTo>
                  <a:cubicBezTo>
                    <a:pt x="450603" y="68244"/>
                    <a:pt x="457816" y="102643"/>
                    <a:pt x="467248" y="137042"/>
                  </a:cubicBezTo>
                  <a:cubicBezTo>
                    <a:pt x="471132" y="152022"/>
                    <a:pt x="465584" y="157016"/>
                    <a:pt x="453377" y="159790"/>
                  </a:cubicBezTo>
                  <a:cubicBezTo>
                    <a:pt x="339638" y="186421"/>
                    <a:pt x="226454" y="203621"/>
                    <a:pt x="114379" y="144255"/>
                  </a:cubicBezTo>
                  <a:cubicBezTo>
                    <a:pt x="108831" y="174215"/>
                    <a:pt x="103837" y="202511"/>
                    <a:pt x="98289" y="233582"/>
                  </a:cubicBezTo>
                  <a:cubicBezTo>
                    <a:pt x="83308" y="221930"/>
                    <a:pt x="76096" y="206395"/>
                    <a:pt x="66109" y="192524"/>
                  </a:cubicBezTo>
                  <a:cubicBezTo>
                    <a:pt x="45580" y="164228"/>
                    <a:pt x="26161" y="134823"/>
                    <a:pt x="5078" y="106526"/>
                  </a:cubicBezTo>
                  <a:cubicBezTo>
                    <a:pt x="-1580" y="97095"/>
                    <a:pt x="-2690" y="91546"/>
                    <a:pt x="7852" y="84333"/>
                  </a:cubicBezTo>
                  <a:cubicBezTo>
                    <a:pt x="46690" y="57702"/>
                    <a:pt x="86082" y="29960"/>
                    <a:pt x="128804" y="0"/>
                  </a:cubicBezTo>
                  <a:close/>
                </a:path>
              </a:pathLst>
            </a:custGeom>
            <a:solidFill>
              <a:schemeClr val="accent4">
                <a:lumMod val="50000"/>
                <a:lumOff val="50000"/>
              </a:schemeClr>
            </a:solidFill>
            <a:ln w="12700" cap="flat">
              <a:solidFill>
                <a:schemeClr val="accent1">
                  <a:lumMod val="50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78" name="Freeform: Shape 1677">
              <a:extLst>
                <a:ext uri="{FF2B5EF4-FFF2-40B4-BE49-F238E27FC236}">
                  <a16:creationId xmlns:a16="http://schemas.microsoft.com/office/drawing/2014/main" id="{D87A63B8-6543-4787-B147-92A8A66CFE35}"/>
                </a:ext>
              </a:extLst>
            </p:cNvPr>
            <p:cNvSpPr/>
            <p:nvPr/>
          </p:nvSpPr>
          <p:spPr>
            <a:xfrm>
              <a:off x="5477684" y="4306062"/>
              <a:ext cx="460506" cy="233027"/>
            </a:xfrm>
            <a:custGeom>
              <a:avLst/>
              <a:gdLst>
                <a:gd name="connsiteX0" fmla="*/ 325729 w 460505"/>
                <a:gd name="connsiteY0" fmla="*/ 233582 h 233026"/>
                <a:gd name="connsiteX1" fmla="*/ 342374 w 460505"/>
                <a:gd name="connsiteY1" fmla="*/ 172551 h 233026"/>
                <a:gd name="connsiteX2" fmla="*/ 326284 w 460505"/>
                <a:gd name="connsiteY2" fmla="*/ 147584 h 233026"/>
                <a:gd name="connsiteX3" fmla="*/ 17246 w 460505"/>
                <a:gd name="connsiteY3" fmla="*/ 173661 h 233026"/>
                <a:gd name="connsiteX4" fmla="*/ 601 w 460505"/>
                <a:gd name="connsiteY4" fmla="*/ 67134 h 233026"/>
                <a:gd name="connsiteX5" fmla="*/ 12807 w 460505"/>
                <a:gd name="connsiteY5" fmla="*/ 47715 h 233026"/>
                <a:gd name="connsiteX6" fmla="*/ 286337 w 460505"/>
                <a:gd name="connsiteY6" fmla="*/ 57147 h 233026"/>
                <a:gd name="connsiteX7" fmla="*/ 352916 w 460505"/>
                <a:gd name="connsiteY7" fmla="*/ 90437 h 233026"/>
                <a:gd name="connsiteX8" fmla="*/ 377883 w 460505"/>
                <a:gd name="connsiteY8" fmla="*/ 0 h 233026"/>
                <a:gd name="connsiteX9" fmla="*/ 460552 w 460505"/>
                <a:gd name="connsiteY9" fmla="*/ 139261 h 233026"/>
                <a:gd name="connsiteX10" fmla="*/ 452784 w 460505"/>
                <a:gd name="connsiteY10" fmla="*/ 159790 h 233026"/>
                <a:gd name="connsiteX11" fmla="*/ 325729 w 460505"/>
                <a:gd name="connsiteY11" fmla="*/ 233582 h 2330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60505" h="233026">
                  <a:moveTo>
                    <a:pt x="325729" y="233582"/>
                  </a:moveTo>
                  <a:cubicBezTo>
                    <a:pt x="332387" y="209169"/>
                    <a:pt x="336826" y="190860"/>
                    <a:pt x="342374" y="172551"/>
                  </a:cubicBezTo>
                  <a:cubicBezTo>
                    <a:pt x="346813" y="157571"/>
                    <a:pt x="345703" y="149248"/>
                    <a:pt x="326284" y="147584"/>
                  </a:cubicBezTo>
                  <a:cubicBezTo>
                    <a:pt x="220867" y="138707"/>
                    <a:pt x="119889" y="134268"/>
                    <a:pt x="17246" y="173661"/>
                  </a:cubicBezTo>
                  <a:cubicBezTo>
                    <a:pt x="11698" y="138152"/>
                    <a:pt x="6149" y="102643"/>
                    <a:pt x="601" y="67134"/>
                  </a:cubicBezTo>
                  <a:cubicBezTo>
                    <a:pt x="-1063" y="57147"/>
                    <a:pt x="47" y="49934"/>
                    <a:pt x="12807" y="47715"/>
                  </a:cubicBezTo>
                  <a:cubicBezTo>
                    <a:pt x="104354" y="33290"/>
                    <a:pt x="195900" y="26077"/>
                    <a:pt x="286337" y="57147"/>
                  </a:cubicBezTo>
                  <a:cubicBezTo>
                    <a:pt x="309085" y="64915"/>
                    <a:pt x="329613" y="77676"/>
                    <a:pt x="352916" y="90437"/>
                  </a:cubicBezTo>
                  <a:cubicBezTo>
                    <a:pt x="361238" y="61031"/>
                    <a:pt x="369006" y="32180"/>
                    <a:pt x="377883" y="0"/>
                  </a:cubicBezTo>
                  <a:cubicBezTo>
                    <a:pt x="406734" y="48825"/>
                    <a:pt x="432811" y="94320"/>
                    <a:pt x="460552" y="139261"/>
                  </a:cubicBezTo>
                  <a:cubicBezTo>
                    <a:pt x="467765" y="150913"/>
                    <a:pt x="462217" y="154796"/>
                    <a:pt x="452784" y="159790"/>
                  </a:cubicBezTo>
                  <a:cubicBezTo>
                    <a:pt x="412282" y="182538"/>
                    <a:pt x="371780" y="206395"/>
                    <a:pt x="325729" y="233582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12700" cap="flat">
              <a:solidFill>
                <a:schemeClr val="accent1">
                  <a:lumMod val="50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79" name="Freeform: Shape 1678">
              <a:extLst>
                <a:ext uri="{FF2B5EF4-FFF2-40B4-BE49-F238E27FC236}">
                  <a16:creationId xmlns:a16="http://schemas.microsoft.com/office/drawing/2014/main" id="{EC1CB58D-7752-428D-9F71-C293236B1CF6}"/>
                </a:ext>
              </a:extLst>
            </p:cNvPr>
            <p:cNvSpPr/>
            <p:nvPr/>
          </p:nvSpPr>
          <p:spPr>
            <a:xfrm>
              <a:off x="5958783" y="4526337"/>
              <a:ext cx="371733" cy="338444"/>
            </a:xfrm>
            <a:custGeom>
              <a:avLst/>
              <a:gdLst>
                <a:gd name="connsiteX0" fmla="*/ 144791 w 371733"/>
                <a:gd name="connsiteY0" fmla="*/ 342874 h 338443"/>
                <a:gd name="connsiteX1" fmla="*/ 143127 w 371733"/>
                <a:gd name="connsiteY1" fmla="*/ 342874 h 338443"/>
                <a:gd name="connsiteX2" fmla="*/ 141462 w 371733"/>
                <a:gd name="connsiteY2" fmla="*/ 342874 h 338443"/>
                <a:gd name="connsiteX3" fmla="*/ 132585 w 371733"/>
                <a:gd name="connsiteY3" fmla="*/ 299043 h 338443"/>
                <a:gd name="connsiteX4" fmla="*/ 130366 w 371733"/>
                <a:gd name="connsiteY4" fmla="*/ 256876 h 338443"/>
                <a:gd name="connsiteX5" fmla="*/ 122044 w 371733"/>
                <a:gd name="connsiteY5" fmla="*/ 272411 h 338443"/>
                <a:gd name="connsiteX6" fmla="*/ 92083 w 371733"/>
                <a:gd name="connsiteY6" fmla="*/ 287946 h 338443"/>
                <a:gd name="connsiteX7" fmla="*/ 67670 w 371733"/>
                <a:gd name="connsiteY7" fmla="*/ 266308 h 338443"/>
                <a:gd name="connsiteX8" fmla="*/ 52135 w 371733"/>
                <a:gd name="connsiteY8" fmla="*/ 238012 h 338443"/>
                <a:gd name="connsiteX9" fmla="*/ 21620 w 371733"/>
                <a:gd name="connsiteY9" fmla="*/ 193071 h 338443"/>
                <a:gd name="connsiteX10" fmla="*/ 7749 w 371733"/>
                <a:gd name="connsiteY10" fmla="*/ 85435 h 338443"/>
                <a:gd name="connsiteX11" fmla="*/ 49916 w 371733"/>
                <a:gd name="connsiteY11" fmla="*/ 77667 h 338443"/>
                <a:gd name="connsiteX12" fmla="*/ 108173 w 371733"/>
                <a:gd name="connsiteY12" fmla="*/ 147575 h 338443"/>
                <a:gd name="connsiteX13" fmla="*/ 292930 w 371733"/>
                <a:gd name="connsiteY13" fmla="*/ 149240 h 338443"/>
                <a:gd name="connsiteX14" fmla="*/ 340645 w 371733"/>
                <a:gd name="connsiteY14" fmla="*/ 17746 h 338443"/>
                <a:gd name="connsiteX15" fmla="*/ 341200 w 371733"/>
                <a:gd name="connsiteY15" fmla="*/ 1101 h 338443"/>
                <a:gd name="connsiteX16" fmla="*/ 359509 w 371733"/>
                <a:gd name="connsiteY16" fmla="*/ 9978 h 338443"/>
                <a:gd name="connsiteX17" fmla="*/ 372270 w 371733"/>
                <a:gd name="connsiteY17" fmla="*/ 34391 h 338443"/>
                <a:gd name="connsiteX18" fmla="*/ 296259 w 371733"/>
                <a:gd name="connsiteY18" fmla="*/ 265198 h 338443"/>
                <a:gd name="connsiteX19" fmla="*/ 271292 w 371733"/>
                <a:gd name="connsiteY19" fmla="*/ 249663 h 338443"/>
                <a:gd name="connsiteX20" fmla="*/ 205267 w 371733"/>
                <a:gd name="connsiteY20" fmla="*/ 270192 h 338443"/>
                <a:gd name="connsiteX21" fmla="*/ 192506 w 371733"/>
                <a:gd name="connsiteY21" fmla="*/ 303481 h 338443"/>
                <a:gd name="connsiteX22" fmla="*/ 147565 w 371733"/>
                <a:gd name="connsiteY22" fmla="*/ 296823 h 338443"/>
                <a:gd name="connsiteX23" fmla="*/ 147565 w 371733"/>
                <a:gd name="connsiteY23" fmla="*/ 337880 h 338443"/>
                <a:gd name="connsiteX24" fmla="*/ 148675 w 371733"/>
                <a:gd name="connsiteY24" fmla="*/ 341209 h 338443"/>
                <a:gd name="connsiteX25" fmla="*/ 144791 w 371733"/>
                <a:gd name="connsiteY25" fmla="*/ 342874 h 3384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371733" h="338443">
                  <a:moveTo>
                    <a:pt x="144791" y="342874"/>
                  </a:moveTo>
                  <a:lnTo>
                    <a:pt x="143127" y="342874"/>
                  </a:lnTo>
                  <a:lnTo>
                    <a:pt x="141462" y="342874"/>
                  </a:lnTo>
                  <a:cubicBezTo>
                    <a:pt x="128146" y="330113"/>
                    <a:pt x="133695" y="314023"/>
                    <a:pt x="132585" y="299043"/>
                  </a:cubicBezTo>
                  <a:cubicBezTo>
                    <a:pt x="131475" y="285727"/>
                    <a:pt x="134249" y="271856"/>
                    <a:pt x="130366" y="256876"/>
                  </a:cubicBezTo>
                  <a:cubicBezTo>
                    <a:pt x="123153" y="260205"/>
                    <a:pt x="124818" y="267417"/>
                    <a:pt x="122044" y="272411"/>
                  </a:cubicBezTo>
                  <a:cubicBezTo>
                    <a:pt x="115386" y="284062"/>
                    <a:pt x="104844" y="288501"/>
                    <a:pt x="92083" y="287946"/>
                  </a:cubicBezTo>
                  <a:cubicBezTo>
                    <a:pt x="78212" y="287391"/>
                    <a:pt x="70444" y="279069"/>
                    <a:pt x="67670" y="266308"/>
                  </a:cubicBezTo>
                  <a:cubicBezTo>
                    <a:pt x="65451" y="255211"/>
                    <a:pt x="61567" y="245224"/>
                    <a:pt x="52135" y="238012"/>
                  </a:cubicBezTo>
                  <a:cubicBezTo>
                    <a:pt x="47697" y="219148"/>
                    <a:pt x="29942" y="209161"/>
                    <a:pt x="21620" y="193071"/>
                  </a:cubicBezTo>
                  <a:cubicBezTo>
                    <a:pt x="3865" y="158672"/>
                    <a:pt x="-8896" y="124272"/>
                    <a:pt x="7749" y="85435"/>
                  </a:cubicBezTo>
                  <a:cubicBezTo>
                    <a:pt x="19955" y="57139"/>
                    <a:pt x="31052" y="54364"/>
                    <a:pt x="49916" y="77667"/>
                  </a:cubicBezTo>
                  <a:cubicBezTo>
                    <a:pt x="69335" y="100970"/>
                    <a:pt x="88199" y="124827"/>
                    <a:pt x="108173" y="147575"/>
                  </a:cubicBezTo>
                  <a:cubicBezTo>
                    <a:pt x="168094" y="215264"/>
                    <a:pt x="230235" y="199729"/>
                    <a:pt x="292930" y="149240"/>
                  </a:cubicBezTo>
                  <a:cubicBezTo>
                    <a:pt x="334542" y="115395"/>
                    <a:pt x="347303" y="69900"/>
                    <a:pt x="340645" y="17746"/>
                  </a:cubicBezTo>
                  <a:cubicBezTo>
                    <a:pt x="340090" y="12197"/>
                    <a:pt x="332322" y="4985"/>
                    <a:pt x="341200" y="1101"/>
                  </a:cubicBezTo>
                  <a:cubicBezTo>
                    <a:pt x="349522" y="-2783"/>
                    <a:pt x="355070" y="4430"/>
                    <a:pt x="359509" y="9978"/>
                  </a:cubicBezTo>
                  <a:cubicBezTo>
                    <a:pt x="364502" y="17746"/>
                    <a:pt x="370606" y="26068"/>
                    <a:pt x="372270" y="34391"/>
                  </a:cubicBezTo>
                  <a:cubicBezTo>
                    <a:pt x="386141" y="107073"/>
                    <a:pt x="359509" y="218038"/>
                    <a:pt x="296259" y="265198"/>
                  </a:cubicBezTo>
                  <a:cubicBezTo>
                    <a:pt x="284607" y="265198"/>
                    <a:pt x="280169" y="254102"/>
                    <a:pt x="271292" y="249663"/>
                  </a:cubicBezTo>
                  <a:cubicBezTo>
                    <a:pt x="246324" y="236347"/>
                    <a:pt x="218583" y="245224"/>
                    <a:pt x="205267" y="270192"/>
                  </a:cubicBezTo>
                  <a:cubicBezTo>
                    <a:pt x="199719" y="280733"/>
                    <a:pt x="200829" y="294049"/>
                    <a:pt x="192506" y="303481"/>
                  </a:cubicBezTo>
                  <a:cubicBezTo>
                    <a:pt x="177526" y="306810"/>
                    <a:pt x="164210" y="296823"/>
                    <a:pt x="147565" y="296823"/>
                  </a:cubicBezTo>
                  <a:cubicBezTo>
                    <a:pt x="147565" y="310694"/>
                    <a:pt x="147565" y="324010"/>
                    <a:pt x="147565" y="337880"/>
                  </a:cubicBezTo>
                  <a:cubicBezTo>
                    <a:pt x="148675" y="338990"/>
                    <a:pt x="149230" y="340100"/>
                    <a:pt x="148675" y="341209"/>
                  </a:cubicBezTo>
                  <a:cubicBezTo>
                    <a:pt x="145901" y="342319"/>
                    <a:pt x="145346" y="342874"/>
                    <a:pt x="144791" y="342874"/>
                  </a:cubicBezTo>
                  <a:close/>
                </a:path>
              </a:pathLst>
            </a:custGeom>
            <a:solidFill>
              <a:srgbClr val="BE0000"/>
            </a:solidFill>
            <a:ln w="554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80" name="TextBox 1679">
              <a:extLst>
                <a:ext uri="{FF2B5EF4-FFF2-40B4-BE49-F238E27FC236}">
                  <a16:creationId xmlns:a16="http://schemas.microsoft.com/office/drawing/2014/main" id="{7130D778-A63A-4AAE-81C5-35EAD86283B6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5053481" y="4361864"/>
              <a:ext cx="316607" cy="155808"/>
            </a:xfrm>
            <a:custGeom>
              <a:avLst/>
              <a:gdLst>
                <a:gd name="connsiteX0" fmla="*/ 277300 w 568080"/>
                <a:gd name="connsiteY0" fmla="*/ 114970 h 279562"/>
                <a:gd name="connsiteX1" fmla="*/ 315430 w 568080"/>
                <a:gd name="connsiteY1" fmla="*/ 128053 h 279562"/>
                <a:gd name="connsiteX2" fmla="*/ 329295 w 568080"/>
                <a:gd name="connsiteY2" fmla="*/ 160591 h 279562"/>
                <a:gd name="connsiteX3" fmla="*/ 325325 w 568080"/>
                <a:gd name="connsiteY3" fmla="*/ 181668 h 279562"/>
                <a:gd name="connsiteX4" fmla="*/ 312746 w 568080"/>
                <a:gd name="connsiteY4" fmla="*/ 202633 h 279562"/>
                <a:gd name="connsiteX5" fmla="*/ 292172 w 568080"/>
                <a:gd name="connsiteY5" fmla="*/ 223543 h 279562"/>
                <a:gd name="connsiteX6" fmla="*/ 273331 w 568080"/>
                <a:gd name="connsiteY6" fmla="*/ 241657 h 279562"/>
                <a:gd name="connsiteX7" fmla="*/ 266902 w 568080"/>
                <a:gd name="connsiteY7" fmla="*/ 250378 h 279562"/>
                <a:gd name="connsiteX8" fmla="*/ 329295 w 568080"/>
                <a:gd name="connsiteY8" fmla="*/ 250378 h 279562"/>
                <a:gd name="connsiteX9" fmla="*/ 329295 w 568080"/>
                <a:gd name="connsiteY9" fmla="*/ 279562 h 279562"/>
                <a:gd name="connsiteX10" fmla="*/ 219157 w 568080"/>
                <a:gd name="connsiteY10" fmla="*/ 279562 h 279562"/>
                <a:gd name="connsiteX11" fmla="*/ 229891 w 568080"/>
                <a:gd name="connsiteY11" fmla="*/ 248198 h 279562"/>
                <a:gd name="connsiteX12" fmla="*/ 265225 w 568080"/>
                <a:gd name="connsiteY12" fmla="*/ 208895 h 279562"/>
                <a:gd name="connsiteX13" fmla="*/ 291278 w 568080"/>
                <a:gd name="connsiteY13" fmla="*/ 182059 h 279562"/>
                <a:gd name="connsiteX14" fmla="*/ 297763 w 568080"/>
                <a:gd name="connsiteY14" fmla="*/ 162827 h 279562"/>
                <a:gd name="connsiteX15" fmla="*/ 292116 w 568080"/>
                <a:gd name="connsiteY15" fmla="*/ 146670 h 279562"/>
                <a:gd name="connsiteX16" fmla="*/ 276518 w 568080"/>
                <a:gd name="connsiteY16" fmla="*/ 141023 h 279562"/>
                <a:gd name="connsiteX17" fmla="*/ 260864 w 568080"/>
                <a:gd name="connsiteY17" fmla="*/ 146949 h 279562"/>
                <a:gd name="connsiteX18" fmla="*/ 254155 w 568080"/>
                <a:gd name="connsiteY18" fmla="*/ 166629 h 279562"/>
                <a:gd name="connsiteX19" fmla="*/ 222847 w 568080"/>
                <a:gd name="connsiteY19" fmla="*/ 163498 h 279562"/>
                <a:gd name="connsiteX20" fmla="*/ 240402 w 568080"/>
                <a:gd name="connsiteY20" fmla="*/ 126264 h 279562"/>
                <a:gd name="connsiteX21" fmla="*/ 277300 w 568080"/>
                <a:gd name="connsiteY21" fmla="*/ 114970 h 279562"/>
                <a:gd name="connsiteX22" fmla="*/ 462412 w 568080"/>
                <a:gd name="connsiteY22" fmla="*/ 37654 h 279562"/>
                <a:gd name="connsiteX23" fmla="*/ 418508 w 568080"/>
                <a:gd name="connsiteY23" fmla="*/ 56332 h 279562"/>
                <a:gd name="connsiteX24" fmla="*/ 401839 w 568080"/>
                <a:gd name="connsiteY24" fmla="*/ 112663 h 279562"/>
                <a:gd name="connsiteX25" fmla="*/ 418955 w 568080"/>
                <a:gd name="connsiteY25" fmla="*/ 168846 h 279562"/>
                <a:gd name="connsiteX26" fmla="*/ 462412 w 568080"/>
                <a:gd name="connsiteY26" fmla="*/ 187970 h 279562"/>
                <a:gd name="connsiteX27" fmla="*/ 505647 w 568080"/>
                <a:gd name="connsiteY27" fmla="*/ 168995 h 279562"/>
                <a:gd name="connsiteX28" fmla="*/ 522539 w 568080"/>
                <a:gd name="connsiteY28" fmla="*/ 112068 h 279562"/>
                <a:gd name="connsiteX29" fmla="*/ 506093 w 568080"/>
                <a:gd name="connsiteY29" fmla="*/ 56109 h 279562"/>
                <a:gd name="connsiteX30" fmla="*/ 462412 w 568080"/>
                <a:gd name="connsiteY30" fmla="*/ 37654 h 279562"/>
                <a:gd name="connsiteX31" fmla="*/ 0 w 568080"/>
                <a:gd name="connsiteY31" fmla="*/ 3721 h 279562"/>
                <a:gd name="connsiteX32" fmla="*/ 44053 w 568080"/>
                <a:gd name="connsiteY32" fmla="*/ 3721 h 279562"/>
                <a:gd name="connsiteX33" fmla="*/ 44053 w 568080"/>
                <a:gd name="connsiteY33" fmla="*/ 89595 h 279562"/>
                <a:gd name="connsiteX34" fmla="*/ 130373 w 568080"/>
                <a:gd name="connsiteY34" fmla="*/ 89595 h 279562"/>
                <a:gd name="connsiteX35" fmla="*/ 130373 w 568080"/>
                <a:gd name="connsiteY35" fmla="*/ 3721 h 279562"/>
                <a:gd name="connsiteX36" fmla="*/ 174426 w 568080"/>
                <a:gd name="connsiteY36" fmla="*/ 3721 h 279562"/>
                <a:gd name="connsiteX37" fmla="*/ 174426 w 568080"/>
                <a:gd name="connsiteY37" fmla="*/ 221903 h 279562"/>
                <a:gd name="connsiteX38" fmla="*/ 130373 w 568080"/>
                <a:gd name="connsiteY38" fmla="*/ 221903 h 279562"/>
                <a:gd name="connsiteX39" fmla="*/ 130373 w 568080"/>
                <a:gd name="connsiteY39" fmla="*/ 126504 h 279562"/>
                <a:gd name="connsiteX40" fmla="*/ 44053 w 568080"/>
                <a:gd name="connsiteY40" fmla="*/ 126504 h 279562"/>
                <a:gd name="connsiteX41" fmla="*/ 44053 w 568080"/>
                <a:gd name="connsiteY41" fmla="*/ 221903 h 279562"/>
                <a:gd name="connsiteX42" fmla="*/ 0 w 568080"/>
                <a:gd name="connsiteY42" fmla="*/ 221903 h 279562"/>
                <a:gd name="connsiteX43" fmla="*/ 461966 w 568080"/>
                <a:gd name="connsiteY43" fmla="*/ 0 h 279562"/>
                <a:gd name="connsiteX44" fmla="*/ 539133 w 568080"/>
                <a:gd name="connsiteY44" fmla="*/ 29915 h 279562"/>
                <a:gd name="connsiteX45" fmla="*/ 568080 w 568080"/>
                <a:gd name="connsiteY45" fmla="*/ 113110 h 279562"/>
                <a:gd name="connsiteX46" fmla="*/ 539357 w 568080"/>
                <a:gd name="connsiteY46" fmla="*/ 195784 h 279562"/>
                <a:gd name="connsiteX47" fmla="*/ 462561 w 568080"/>
                <a:gd name="connsiteY47" fmla="*/ 225624 h 279562"/>
                <a:gd name="connsiteX48" fmla="*/ 385171 w 568080"/>
                <a:gd name="connsiteY48" fmla="*/ 195933 h 279562"/>
                <a:gd name="connsiteX49" fmla="*/ 356447 w 568080"/>
                <a:gd name="connsiteY49" fmla="*/ 114152 h 279562"/>
                <a:gd name="connsiteX50" fmla="*/ 366418 w 568080"/>
                <a:gd name="connsiteY50" fmla="*/ 58192 h 279562"/>
                <a:gd name="connsiteX51" fmla="*/ 386733 w 568080"/>
                <a:gd name="connsiteY51" fmla="*/ 28278 h 279562"/>
                <a:gd name="connsiteX52" fmla="*/ 414936 w 568080"/>
                <a:gd name="connsiteY52" fmla="*/ 8632 h 279562"/>
                <a:gd name="connsiteX53" fmla="*/ 461966 w 568080"/>
                <a:gd name="connsiteY53" fmla="*/ 0 h 2795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</a:cxnLst>
              <a:rect l="l" t="t" r="r" b="b"/>
              <a:pathLst>
                <a:path w="568080" h="279562">
                  <a:moveTo>
                    <a:pt x="277300" y="114970"/>
                  </a:moveTo>
                  <a:cubicBezTo>
                    <a:pt x="293477" y="114970"/>
                    <a:pt x="306186" y="119331"/>
                    <a:pt x="315430" y="128053"/>
                  </a:cubicBezTo>
                  <a:cubicBezTo>
                    <a:pt x="324673" y="136774"/>
                    <a:pt x="329295" y="147620"/>
                    <a:pt x="329295" y="160591"/>
                  </a:cubicBezTo>
                  <a:cubicBezTo>
                    <a:pt x="329295" y="167971"/>
                    <a:pt x="327971" y="174996"/>
                    <a:pt x="325325" y="181668"/>
                  </a:cubicBezTo>
                  <a:cubicBezTo>
                    <a:pt x="322679" y="188339"/>
                    <a:pt x="318486" y="195328"/>
                    <a:pt x="312746" y="202633"/>
                  </a:cubicBezTo>
                  <a:cubicBezTo>
                    <a:pt x="308944" y="207479"/>
                    <a:pt x="302087" y="214448"/>
                    <a:pt x="292172" y="223543"/>
                  </a:cubicBezTo>
                  <a:cubicBezTo>
                    <a:pt x="282257" y="232637"/>
                    <a:pt x="275977" y="238675"/>
                    <a:pt x="273331" y="241657"/>
                  </a:cubicBezTo>
                  <a:cubicBezTo>
                    <a:pt x="270685" y="244638"/>
                    <a:pt x="268542" y="247546"/>
                    <a:pt x="266902" y="250378"/>
                  </a:cubicBezTo>
                  <a:lnTo>
                    <a:pt x="329295" y="250378"/>
                  </a:lnTo>
                  <a:lnTo>
                    <a:pt x="329295" y="279562"/>
                  </a:lnTo>
                  <a:lnTo>
                    <a:pt x="219157" y="279562"/>
                  </a:lnTo>
                  <a:cubicBezTo>
                    <a:pt x="220349" y="268530"/>
                    <a:pt x="223928" y="258075"/>
                    <a:pt x="229891" y="248198"/>
                  </a:cubicBezTo>
                  <a:cubicBezTo>
                    <a:pt x="235855" y="238321"/>
                    <a:pt x="247632" y="225220"/>
                    <a:pt x="265225" y="208895"/>
                  </a:cubicBezTo>
                  <a:cubicBezTo>
                    <a:pt x="279388" y="195701"/>
                    <a:pt x="288073" y="186756"/>
                    <a:pt x="291278" y="182059"/>
                  </a:cubicBezTo>
                  <a:cubicBezTo>
                    <a:pt x="295601" y="175574"/>
                    <a:pt x="297763" y="169163"/>
                    <a:pt x="297763" y="162827"/>
                  </a:cubicBezTo>
                  <a:cubicBezTo>
                    <a:pt x="297763" y="155820"/>
                    <a:pt x="295881" y="150434"/>
                    <a:pt x="292116" y="146670"/>
                  </a:cubicBezTo>
                  <a:cubicBezTo>
                    <a:pt x="288352" y="142905"/>
                    <a:pt x="283152" y="141023"/>
                    <a:pt x="276518" y="141023"/>
                  </a:cubicBezTo>
                  <a:cubicBezTo>
                    <a:pt x="269958" y="141023"/>
                    <a:pt x="264740" y="142998"/>
                    <a:pt x="260864" y="146949"/>
                  </a:cubicBezTo>
                  <a:cubicBezTo>
                    <a:pt x="256987" y="150900"/>
                    <a:pt x="254752" y="157460"/>
                    <a:pt x="254155" y="166629"/>
                  </a:cubicBezTo>
                  <a:lnTo>
                    <a:pt x="222847" y="163498"/>
                  </a:lnTo>
                  <a:cubicBezTo>
                    <a:pt x="224711" y="146204"/>
                    <a:pt x="230562" y="133792"/>
                    <a:pt x="240402" y="126264"/>
                  </a:cubicBezTo>
                  <a:cubicBezTo>
                    <a:pt x="250241" y="118735"/>
                    <a:pt x="262541" y="114970"/>
                    <a:pt x="277300" y="114970"/>
                  </a:cubicBezTo>
                  <a:close/>
                  <a:moveTo>
                    <a:pt x="462412" y="37654"/>
                  </a:moveTo>
                  <a:cubicBezTo>
                    <a:pt x="444255" y="37654"/>
                    <a:pt x="429621" y="43880"/>
                    <a:pt x="418508" y="56332"/>
                  </a:cubicBezTo>
                  <a:cubicBezTo>
                    <a:pt x="407396" y="68784"/>
                    <a:pt x="401839" y="87561"/>
                    <a:pt x="401839" y="112663"/>
                  </a:cubicBezTo>
                  <a:cubicBezTo>
                    <a:pt x="401839" y="137369"/>
                    <a:pt x="407544" y="156096"/>
                    <a:pt x="418955" y="168846"/>
                  </a:cubicBezTo>
                  <a:cubicBezTo>
                    <a:pt x="430365" y="181595"/>
                    <a:pt x="444851" y="187970"/>
                    <a:pt x="462412" y="187970"/>
                  </a:cubicBezTo>
                  <a:cubicBezTo>
                    <a:pt x="479974" y="187970"/>
                    <a:pt x="494386" y="181645"/>
                    <a:pt x="505647" y="168995"/>
                  </a:cubicBezTo>
                  <a:cubicBezTo>
                    <a:pt x="516908" y="156344"/>
                    <a:pt x="522539" y="137369"/>
                    <a:pt x="522539" y="112068"/>
                  </a:cubicBezTo>
                  <a:cubicBezTo>
                    <a:pt x="522539" y="87065"/>
                    <a:pt x="517057" y="68412"/>
                    <a:pt x="506093" y="56109"/>
                  </a:cubicBezTo>
                  <a:cubicBezTo>
                    <a:pt x="495130" y="43805"/>
                    <a:pt x="480569" y="37654"/>
                    <a:pt x="462412" y="37654"/>
                  </a:cubicBezTo>
                  <a:close/>
                  <a:moveTo>
                    <a:pt x="0" y="3721"/>
                  </a:moveTo>
                  <a:lnTo>
                    <a:pt x="44053" y="3721"/>
                  </a:lnTo>
                  <a:lnTo>
                    <a:pt x="44053" y="89595"/>
                  </a:lnTo>
                  <a:lnTo>
                    <a:pt x="130373" y="89595"/>
                  </a:lnTo>
                  <a:lnTo>
                    <a:pt x="130373" y="3721"/>
                  </a:lnTo>
                  <a:lnTo>
                    <a:pt x="174426" y="3721"/>
                  </a:lnTo>
                  <a:lnTo>
                    <a:pt x="174426" y="221903"/>
                  </a:lnTo>
                  <a:lnTo>
                    <a:pt x="130373" y="221903"/>
                  </a:lnTo>
                  <a:lnTo>
                    <a:pt x="130373" y="126504"/>
                  </a:lnTo>
                  <a:lnTo>
                    <a:pt x="44053" y="126504"/>
                  </a:lnTo>
                  <a:lnTo>
                    <a:pt x="44053" y="221903"/>
                  </a:lnTo>
                  <a:lnTo>
                    <a:pt x="0" y="221903"/>
                  </a:lnTo>
                  <a:close/>
                  <a:moveTo>
                    <a:pt x="461966" y="0"/>
                  </a:moveTo>
                  <a:cubicBezTo>
                    <a:pt x="494113" y="0"/>
                    <a:pt x="519835" y="9972"/>
                    <a:pt x="539133" y="29915"/>
                  </a:cubicBezTo>
                  <a:cubicBezTo>
                    <a:pt x="558431" y="49858"/>
                    <a:pt x="568080" y="77589"/>
                    <a:pt x="568080" y="113110"/>
                  </a:cubicBezTo>
                  <a:cubicBezTo>
                    <a:pt x="568080" y="148332"/>
                    <a:pt x="558506" y="175890"/>
                    <a:pt x="539357" y="195784"/>
                  </a:cubicBezTo>
                  <a:cubicBezTo>
                    <a:pt x="520207" y="215677"/>
                    <a:pt x="494609" y="225624"/>
                    <a:pt x="462561" y="225624"/>
                  </a:cubicBezTo>
                  <a:cubicBezTo>
                    <a:pt x="430117" y="225624"/>
                    <a:pt x="404320" y="215727"/>
                    <a:pt x="385171" y="195933"/>
                  </a:cubicBezTo>
                  <a:cubicBezTo>
                    <a:pt x="366021" y="176138"/>
                    <a:pt x="356447" y="148878"/>
                    <a:pt x="356447" y="114152"/>
                  </a:cubicBezTo>
                  <a:cubicBezTo>
                    <a:pt x="356447" y="91927"/>
                    <a:pt x="359771" y="73273"/>
                    <a:pt x="366418" y="58192"/>
                  </a:cubicBezTo>
                  <a:cubicBezTo>
                    <a:pt x="371379" y="47080"/>
                    <a:pt x="378151" y="37108"/>
                    <a:pt x="386733" y="28278"/>
                  </a:cubicBezTo>
                  <a:cubicBezTo>
                    <a:pt x="395316" y="19447"/>
                    <a:pt x="404717" y="12899"/>
                    <a:pt x="414936" y="8632"/>
                  </a:cubicBezTo>
                  <a:cubicBezTo>
                    <a:pt x="428529" y="2878"/>
                    <a:pt x="444206" y="0"/>
                    <a:pt x="46196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400" b="1" dirty="0">
                <a:cs typeface="Arial" pitchFamily="34" charset="0"/>
              </a:endParaRPr>
            </a:p>
          </p:txBody>
        </p:sp>
        <p:sp>
          <p:nvSpPr>
            <p:cNvPr id="1681" name="TextBox 1680">
              <a:extLst>
                <a:ext uri="{FF2B5EF4-FFF2-40B4-BE49-F238E27FC236}">
                  <a16:creationId xmlns:a16="http://schemas.microsoft.com/office/drawing/2014/main" id="{769B41B8-08FB-43C4-999F-ECEDA26FEF83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6023607" y="4804640"/>
              <a:ext cx="316607" cy="155808"/>
            </a:xfrm>
            <a:custGeom>
              <a:avLst/>
              <a:gdLst>
                <a:gd name="connsiteX0" fmla="*/ 277300 w 568080"/>
                <a:gd name="connsiteY0" fmla="*/ 114970 h 279562"/>
                <a:gd name="connsiteX1" fmla="*/ 315430 w 568080"/>
                <a:gd name="connsiteY1" fmla="*/ 128053 h 279562"/>
                <a:gd name="connsiteX2" fmla="*/ 329295 w 568080"/>
                <a:gd name="connsiteY2" fmla="*/ 160591 h 279562"/>
                <a:gd name="connsiteX3" fmla="*/ 325325 w 568080"/>
                <a:gd name="connsiteY3" fmla="*/ 181668 h 279562"/>
                <a:gd name="connsiteX4" fmla="*/ 312746 w 568080"/>
                <a:gd name="connsiteY4" fmla="*/ 202633 h 279562"/>
                <a:gd name="connsiteX5" fmla="*/ 292172 w 568080"/>
                <a:gd name="connsiteY5" fmla="*/ 223543 h 279562"/>
                <a:gd name="connsiteX6" fmla="*/ 273331 w 568080"/>
                <a:gd name="connsiteY6" fmla="*/ 241657 h 279562"/>
                <a:gd name="connsiteX7" fmla="*/ 266902 w 568080"/>
                <a:gd name="connsiteY7" fmla="*/ 250378 h 279562"/>
                <a:gd name="connsiteX8" fmla="*/ 329295 w 568080"/>
                <a:gd name="connsiteY8" fmla="*/ 250378 h 279562"/>
                <a:gd name="connsiteX9" fmla="*/ 329295 w 568080"/>
                <a:gd name="connsiteY9" fmla="*/ 279562 h 279562"/>
                <a:gd name="connsiteX10" fmla="*/ 219157 w 568080"/>
                <a:gd name="connsiteY10" fmla="*/ 279562 h 279562"/>
                <a:gd name="connsiteX11" fmla="*/ 229891 w 568080"/>
                <a:gd name="connsiteY11" fmla="*/ 248198 h 279562"/>
                <a:gd name="connsiteX12" fmla="*/ 265225 w 568080"/>
                <a:gd name="connsiteY12" fmla="*/ 208895 h 279562"/>
                <a:gd name="connsiteX13" fmla="*/ 291278 w 568080"/>
                <a:gd name="connsiteY13" fmla="*/ 182059 h 279562"/>
                <a:gd name="connsiteX14" fmla="*/ 297763 w 568080"/>
                <a:gd name="connsiteY14" fmla="*/ 162827 h 279562"/>
                <a:gd name="connsiteX15" fmla="*/ 292116 w 568080"/>
                <a:gd name="connsiteY15" fmla="*/ 146670 h 279562"/>
                <a:gd name="connsiteX16" fmla="*/ 276518 w 568080"/>
                <a:gd name="connsiteY16" fmla="*/ 141023 h 279562"/>
                <a:gd name="connsiteX17" fmla="*/ 260864 w 568080"/>
                <a:gd name="connsiteY17" fmla="*/ 146949 h 279562"/>
                <a:gd name="connsiteX18" fmla="*/ 254155 w 568080"/>
                <a:gd name="connsiteY18" fmla="*/ 166629 h 279562"/>
                <a:gd name="connsiteX19" fmla="*/ 222847 w 568080"/>
                <a:gd name="connsiteY19" fmla="*/ 163498 h 279562"/>
                <a:gd name="connsiteX20" fmla="*/ 240402 w 568080"/>
                <a:gd name="connsiteY20" fmla="*/ 126264 h 279562"/>
                <a:gd name="connsiteX21" fmla="*/ 277300 w 568080"/>
                <a:gd name="connsiteY21" fmla="*/ 114970 h 279562"/>
                <a:gd name="connsiteX22" fmla="*/ 462412 w 568080"/>
                <a:gd name="connsiteY22" fmla="*/ 37654 h 279562"/>
                <a:gd name="connsiteX23" fmla="*/ 418508 w 568080"/>
                <a:gd name="connsiteY23" fmla="*/ 56332 h 279562"/>
                <a:gd name="connsiteX24" fmla="*/ 401839 w 568080"/>
                <a:gd name="connsiteY24" fmla="*/ 112663 h 279562"/>
                <a:gd name="connsiteX25" fmla="*/ 418955 w 568080"/>
                <a:gd name="connsiteY25" fmla="*/ 168846 h 279562"/>
                <a:gd name="connsiteX26" fmla="*/ 462412 w 568080"/>
                <a:gd name="connsiteY26" fmla="*/ 187970 h 279562"/>
                <a:gd name="connsiteX27" fmla="*/ 505647 w 568080"/>
                <a:gd name="connsiteY27" fmla="*/ 168995 h 279562"/>
                <a:gd name="connsiteX28" fmla="*/ 522539 w 568080"/>
                <a:gd name="connsiteY28" fmla="*/ 112068 h 279562"/>
                <a:gd name="connsiteX29" fmla="*/ 506093 w 568080"/>
                <a:gd name="connsiteY29" fmla="*/ 56109 h 279562"/>
                <a:gd name="connsiteX30" fmla="*/ 462412 w 568080"/>
                <a:gd name="connsiteY30" fmla="*/ 37654 h 279562"/>
                <a:gd name="connsiteX31" fmla="*/ 0 w 568080"/>
                <a:gd name="connsiteY31" fmla="*/ 3721 h 279562"/>
                <a:gd name="connsiteX32" fmla="*/ 44053 w 568080"/>
                <a:gd name="connsiteY32" fmla="*/ 3721 h 279562"/>
                <a:gd name="connsiteX33" fmla="*/ 44053 w 568080"/>
                <a:gd name="connsiteY33" fmla="*/ 89595 h 279562"/>
                <a:gd name="connsiteX34" fmla="*/ 130373 w 568080"/>
                <a:gd name="connsiteY34" fmla="*/ 89595 h 279562"/>
                <a:gd name="connsiteX35" fmla="*/ 130373 w 568080"/>
                <a:gd name="connsiteY35" fmla="*/ 3721 h 279562"/>
                <a:gd name="connsiteX36" fmla="*/ 174426 w 568080"/>
                <a:gd name="connsiteY36" fmla="*/ 3721 h 279562"/>
                <a:gd name="connsiteX37" fmla="*/ 174426 w 568080"/>
                <a:gd name="connsiteY37" fmla="*/ 221903 h 279562"/>
                <a:gd name="connsiteX38" fmla="*/ 130373 w 568080"/>
                <a:gd name="connsiteY38" fmla="*/ 221903 h 279562"/>
                <a:gd name="connsiteX39" fmla="*/ 130373 w 568080"/>
                <a:gd name="connsiteY39" fmla="*/ 126504 h 279562"/>
                <a:gd name="connsiteX40" fmla="*/ 44053 w 568080"/>
                <a:gd name="connsiteY40" fmla="*/ 126504 h 279562"/>
                <a:gd name="connsiteX41" fmla="*/ 44053 w 568080"/>
                <a:gd name="connsiteY41" fmla="*/ 221903 h 279562"/>
                <a:gd name="connsiteX42" fmla="*/ 0 w 568080"/>
                <a:gd name="connsiteY42" fmla="*/ 221903 h 279562"/>
                <a:gd name="connsiteX43" fmla="*/ 461966 w 568080"/>
                <a:gd name="connsiteY43" fmla="*/ 0 h 279562"/>
                <a:gd name="connsiteX44" fmla="*/ 539133 w 568080"/>
                <a:gd name="connsiteY44" fmla="*/ 29915 h 279562"/>
                <a:gd name="connsiteX45" fmla="*/ 568080 w 568080"/>
                <a:gd name="connsiteY45" fmla="*/ 113110 h 279562"/>
                <a:gd name="connsiteX46" fmla="*/ 539357 w 568080"/>
                <a:gd name="connsiteY46" fmla="*/ 195784 h 279562"/>
                <a:gd name="connsiteX47" fmla="*/ 462561 w 568080"/>
                <a:gd name="connsiteY47" fmla="*/ 225624 h 279562"/>
                <a:gd name="connsiteX48" fmla="*/ 385171 w 568080"/>
                <a:gd name="connsiteY48" fmla="*/ 195933 h 279562"/>
                <a:gd name="connsiteX49" fmla="*/ 356447 w 568080"/>
                <a:gd name="connsiteY49" fmla="*/ 114152 h 279562"/>
                <a:gd name="connsiteX50" fmla="*/ 366418 w 568080"/>
                <a:gd name="connsiteY50" fmla="*/ 58192 h 279562"/>
                <a:gd name="connsiteX51" fmla="*/ 386733 w 568080"/>
                <a:gd name="connsiteY51" fmla="*/ 28278 h 279562"/>
                <a:gd name="connsiteX52" fmla="*/ 414936 w 568080"/>
                <a:gd name="connsiteY52" fmla="*/ 8632 h 279562"/>
                <a:gd name="connsiteX53" fmla="*/ 461966 w 568080"/>
                <a:gd name="connsiteY53" fmla="*/ 0 h 2795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</a:cxnLst>
              <a:rect l="l" t="t" r="r" b="b"/>
              <a:pathLst>
                <a:path w="568080" h="279562">
                  <a:moveTo>
                    <a:pt x="277300" y="114970"/>
                  </a:moveTo>
                  <a:cubicBezTo>
                    <a:pt x="293477" y="114970"/>
                    <a:pt x="306186" y="119331"/>
                    <a:pt x="315430" y="128053"/>
                  </a:cubicBezTo>
                  <a:cubicBezTo>
                    <a:pt x="324673" y="136774"/>
                    <a:pt x="329295" y="147620"/>
                    <a:pt x="329295" y="160591"/>
                  </a:cubicBezTo>
                  <a:cubicBezTo>
                    <a:pt x="329295" y="167971"/>
                    <a:pt x="327971" y="174996"/>
                    <a:pt x="325325" y="181668"/>
                  </a:cubicBezTo>
                  <a:cubicBezTo>
                    <a:pt x="322679" y="188339"/>
                    <a:pt x="318486" y="195328"/>
                    <a:pt x="312746" y="202633"/>
                  </a:cubicBezTo>
                  <a:cubicBezTo>
                    <a:pt x="308944" y="207479"/>
                    <a:pt x="302087" y="214448"/>
                    <a:pt x="292172" y="223543"/>
                  </a:cubicBezTo>
                  <a:cubicBezTo>
                    <a:pt x="282257" y="232637"/>
                    <a:pt x="275977" y="238675"/>
                    <a:pt x="273331" y="241657"/>
                  </a:cubicBezTo>
                  <a:cubicBezTo>
                    <a:pt x="270685" y="244638"/>
                    <a:pt x="268542" y="247546"/>
                    <a:pt x="266902" y="250378"/>
                  </a:cubicBezTo>
                  <a:lnTo>
                    <a:pt x="329295" y="250378"/>
                  </a:lnTo>
                  <a:lnTo>
                    <a:pt x="329295" y="279562"/>
                  </a:lnTo>
                  <a:lnTo>
                    <a:pt x="219157" y="279562"/>
                  </a:lnTo>
                  <a:cubicBezTo>
                    <a:pt x="220349" y="268530"/>
                    <a:pt x="223928" y="258075"/>
                    <a:pt x="229891" y="248198"/>
                  </a:cubicBezTo>
                  <a:cubicBezTo>
                    <a:pt x="235855" y="238321"/>
                    <a:pt x="247632" y="225220"/>
                    <a:pt x="265225" y="208895"/>
                  </a:cubicBezTo>
                  <a:cubicBezTo>
                    <a:pt x="279388" y="195701"/>
                    <a:pt x="288073" y="186756"/>
                    <a:pt x="291278" y="182059"/>
                  </a:cubicBezTo>
                  <a:cubicBezTo>
                    <a:pt x="295601" y="175574"/>
                    <a:pt x="297763" y="169163"/>
                    <a:pt x="297763" y="162827"/>
                  </a:cubicBezTo>
                  <a:cubicBezTo>
                    <a:pt x="297763" y="155820"/>
                    <a:pt x="295881" y="150434"/>
                    <a:pt x="292116" y="146670"/>
                  </a:cubicBezTo>
                  <a:cubicBezTo>
                    <a:pt x="288352" y="142905"/>
                    <a:pt x="283152" y="141023"/>
                    <a:pt x="276518" y="141023"/>
                  </a:cubicBezTo>
                  <a:cubicBezTo>
                    <a:pt x="269958" y="141023"/>
                    <a:pt x="264740" y="142998"/>
                    <a:pt x="260864" y="146949"/>
                  </a:cubicBezTo>
                  <a:cubicBezTo>
                    <a:pt x="256987" y="150900"/>
                    <a:pt x="254752" y="157460"/>
                    <a:pt x="254155" y="166629"/>
                  </a:cubicBezTo>
                  <a:lnTo>
                    <a:pt x="222847" y="163498"/>
                  </a:lnTo>
                  <a:cubicBezTo>
                    <a:pt x="224711" y="146204"/>
                    <a:pt x="230562" y="133792"/>
                    <a:pt x="240402" y="126264"/>
                  </a:cubicBezTo>
                  <a:cubicBezTo>
                    <a:pt x="250241" y="118735"/>
                    <a:pt x="262541" y="114970"/>
                    <a:pt x="277300" y="114970"/>
                  </a:cubicBezTo>
                  <a:close/>
                  <a:moveTo>
                    <a:pt x="462412" y="37654"/>
                  </a:moveTo>
                  <a:cubicBezTo>
                    <a:pt x="444255" y="37654"/>
                    <a:pt x="429621" y="43880"/>
                    <a:pt x="418508" y="56332"/>
                  </a:cubicBezTo>
                  <a:cubicBezTo>
                    <a:pt x="407396" y="68784"/>
                    <a:pt x="401839" y="87561"/>
                    <a:pt x="401839" y="112663"/>
                  </a:cubicBezTo>
                  <a:cubicBezTo>
                    <a:pt x="401839" y="137369"/>
                    <a:pt x="407544" y="156096"/>
                    <a:pt x="418955" y="168846"/>
                  </a:cubicBezTo>
                  <a:cubicBezTo>
                    <a:pt x="430365" y="181595"/>
                    <a:pt x="444851" y="187970"/>
                    <a:pt x="462412" y="187970"/>
                  </a:cubicBezTo>
                  <a:cubicBezTo>
                    <a:pt x="479974" y="187970"/>
                    <a:pt x="494386" y="181645"/>
                    <a:pt x="505647" y="168995"/>
                  </a:cubicBezTo>
                  <a:cubicBezTo>
                    <a:pt x="516908" y="156344"/>
                    <a:pt x="522539" y="137369"/>
                    <a:pt x="522539" y="112068"/>
                  </a:cubicBezTo>
                  <a:cubicBezTo>
                    <a:pt x="522539" y="87065"/>
                    <a:pt x="517057" y="68412"/>
                    <a:pt x="506093" y="56109"/>
                  </a:cubicBezTo>
                  <a:cubicBezTo>
                    <a:pt x="495130" y="43805"/>
                    <a:pt x="480569" y="37654"/>
                    <a:pt x="462412" y="37654"/>
                  </a:cubicBezTo>
                  <a:close/>
                  <a:moveTo>
                    <a:pt x="0" y="3721"/>
                  </a:moveTo>
                  <a:lnTo>
                    <a:pt x="44053" y="3721"/>
                  </a:lnTo>
                  <a:lnTo>
                    <a:pt x="44053" y="89595"/>
                  </a:lnTo>
                  <a:lnTo>
                    <a:pt x="130373" y="89595"/>
                  </a:lnTo>
                  <a:lnTo>
                    <a:pt x="130373" y="3721"/>
                  </a:lnTo>
                  <a:lnTo>
                    <a:pt x="174426" y="3721"/>
                  </a:lnTo>
                  <a:lnTo>
                    <a:pt x="174426" y="221903"/>
                  </a:lnTo>
                  <a:lnTo>
                    <a:pt x="130373" y="221903"/>
                  </a:lnTo>
                  <a:lnTo>
                    <a:pt x="130373" y="126504"/>
                  </a:lnTo>
                  <a:lnTo>
                    <a:pt x="44053" y="126504"/>
                  </a:lnTo>
                  <a:lnTo>
                    <a:pt x="44053" y="221903"/>
                  </a:lnTo>
                  <a:lnTo>
                    <a:pt x="0" y="221903"/>
                  </a:lnTo>
                  <a:close/>
                  <a:moveTo>
                    <a:pt x="461966" y="0"/>
                  </a:moveTo>
                  <a:cubicBezTo>
                    <a:pt x="494113" y="0"/>
                    <a:pt x="519835" y="9972"/>
                    <a:pt x="539133" y="29915"/>
                  </a:cubicBezTo>
                  <a:cubicBezTo>
                    <a:pt x="558431" y="49858"/>
                    <a:pt x="568080" y="77589"/>
                    <a:pt x="568080" y="113110"/>
                  </a:cubicBezTo>
                  <a:cubicBezTo>
                    <a:pt x="568080" y="148332"/>
                    <a:pt x="558506" y="175890"/>
                    <a:pt x="539357" y="195784"/>
                  </a:cubicBezTo>
                  <a:cubicBezTo>
                    <a:pt x="520207" y="215677"/>
                    <a:pt x="494609" y="225624"/>
                    <a:pt x="462561" y="225624"/>
                  </a:cubicBezTo>
                  <a:cubicBezTo>
                    <a:pt x="430117" y="225624"/>
                    <a:pt x="404320" y="215727"/>
                    <a:pt x="385171" y="195933"/>
                  </a:cubicBezTo>
                  <a:cubicBezTo>
                    <a:pt x="366021" y="176138"/>
                    <a:pt x="356447" y="148878"/>
                    <a:pt x="356447" y="114152"/>
                  </a:cubicBezTo>
                  <a:cubicBezTo>
                    <a:pt x="356447" y="91927"/>
                    <a:pt x="359771" y="73273"/>
                    <a:pt x="366418" y="58192"/>
                  </a:cubicBezTo>
                  <a:cubicBezTo>
                    <a:pt x="371379" y="47080"/>
                    <a:pt x="378151" y="37108"/>
                    <a:pt x="386733" y="28278"/>
                  </a:cubicBezTo>
                  <a:cubicBezTo>
                    <a:pt x="395316" y="19447"/>
                    <a:pt x="404717" y="12899"/>
                    <a:pt x="414936" y="8632"/>
                  </a:cubicBezTo>
                  <a:cubicBezTo>
                    <a:pt x="428529" y="2878"/>
                    <a:pt x="444206" y="0"/>
                    <a:pt x="46196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400" b="1" dirty="0">
                <a:cs typeface="Arial" pitchFamily="34" charset="0"/>
              </a:endParaRPr>
            </a:p>
          </p:txBody>
        </p:sp>
      </p:grpSp>
      <p:grpSp>
        <p:nvGrpSpPr>
          <p:cNvPr id="1682" name="Group 1681">
            <a:extLst>
              <a:ext uri="{FF2B5EF4-FFF2-40B4-BE49-F238E27FC236}">
                <a16:creationId xmlns:a16="http://schemas.microsoft.com/office/drawing/2014/main" id="{F0B19015-4945-4FBB-A3BD-500F6DB53E48}"/>
              </a:ext>
            </a:extLst>
          </p:cNvPr>
          <p:cNvGrpSpPr/>
          <p:nvPr/>
        </p:nvGrpSpPr>
        <p:grpSpPr>
          <a:xfrm>
            <a:off x="8711867" y="4454005"/>
            <a:ext cx="1371890" cy="914399"/>
            <a:chOff x="7622508" y="4420164"/>
            <a:chExt cx="1004169" cy="669305"/>
          </a:xfrm>
        </p:grpSpPr>
        <p:sp>
          <p:nvSpPr>
            <p:cNvPr id="1683" name="Oval 1682">
              <a:extLst>
                <a:ext uri="{FF2B5EF4-FFF2-40B4-BE49-F238E27FC236}">
                  <a16:creationId xmlns:a16="http://schemas.microsoft.com/office/drawing/2014/main" id="{60E0097F-0520-4B67-9083-FF951F346C1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957372" y="4420164"/>
              <a:ext cx="669305" cy="669305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84" name="Freeform: Shape 1683">
              <a:extLst>
                <a:ext uri="{FF2B5EF4-FFF2-40B4-BE49-F238E27FC236}">
                  <a16:creationId xmlns:a16="http://schemas.microsoft.com/office/drawing/2014/main" id="{A325A556-CBDD-4F48-8BE8-71D8B432155E}"/>
                </a:ext>
              </a:extLst>
            </p:cNvPr>
            <p:cNvSpPr/>
            <p:nvPr/>
          </p:nvSpPr>
          <p:spPr>
            <a:xfrm>
              <a:off x="7622508" y="4812980"/>
              <a:ext cx="460506" cy="227479"/>
            </a:xfrm>
            <a:custGeom>
              <a:avLst/>
              <a:gdLst>
                <a:gd name="connsiteX0" fmla="*/ 354379 w 460505"/>
                <a:gd name="connsiteY0" fmla="*/ 90437 h 227478"/>
                <a:gd name="connsiteX1" fmla="*/ 379901 w 460505"/>
                <a:gd name="connsiteY1" fmla="*/ 0 h 227478"/>
                <a:gd name="connsiteX2" fmla="*/ 462016 w 460505"/>
                <a:gd name="connsiteY2" fmla="*/ 142036 h 227478"/>
                <a:gd name="connsiteX3" fmla="*/ 456467 w 460505"/>
                <a:gd name="connsiteY3" fmla="*/ 158680 h 227478"/>
                <a:gd name="connsiteX4" fmla="*/ 329412 w 460505"/>
                <a:gd name="connsiteY4" fmla="*/ 231363 h 227478"/>
                <a:gd name="connsiteX5" fmla="*/ 342728 w 460505"/>
                <a:gd name="connsiteY5" fmla="*/ 171441 h 227478"/>
                <a:gd name="connsiteX6" fmla="*/ 327748 w 460505"/>
                <a:gd name="connsiteY6" fmla="*/ 148139 h 227478"/>
                <a:gd name="connsiteX7" fmla="*/ 17045 w 460505"/>
                <a:gd name="connsiteY7" fmla="*/ 172551 h 227478"/>
                <a:gd name="connsiteX8" fmla="*/ 400 w 460505"/>
                <a:gd name="connsiteY8" fmla="*/ 63250 h 227478"/>
                <a:gd name="connsiteX9" fmla="*/ 17045 w 460505"/>
                <a:gd name="connsiteY9" fmla="*/ 44941 h 227478"/>
                <a:gd name="connsiteX10" fmla="*/ 354379 w 460505"/>
                <a:gd name="connsiteY10" fmla="*/ 90437 h 227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60505" h="227478">
                  <a:moveTo>
                    <a:pt x="354379" y="90437"/>
                  </a:moveTo>
                  <a:cubicBezTo>
                    <a:pt x="362702" y="60476"/>
                    <a:pt x="371024" y="32180"/>
                    <a:pt x="379901" y="0"/>
                  </a:cubicBezTo>
                  <a:cubicBezTo>
                    <a:pt x="408752" y="49934"/>
                    <a:pt x="434829" y="96540"/>
                    <a:pt x="462016" y="142036"/>
                  </a:cubicBezTo>
                  <a:cubicBezTo>
                    <a:pt x="467564" y="151468"/>
                    <a:pt x="464235" y="154242"/>
                    <a:pt x="456467" y="158680"/>
                  </a:cubicBezTo>
                  <a:cubicBezTo>
                    <a:pt x="414855" y="182538"/>
                    <a:pt x="373798" y="206395"/>
                    <a:pt x="329412" y="231363"/>
                  </a:cubicBezTo>
                  <a:cubicBezTo>
                    <a:pt x="328857" y="208615"/>
                    <a:pt x="337180" y="190306"/>
                    <a:pt x="342728" y="171441"/>
                  </a:cubicBezTo>
                  <a:cubicBezTo>
                    <a:pt x="347166" y="155906"/>
                    <a:pt x="343283" y="150358"/>
                    <a:pt x="327748" y="148139"/>
                  </a:cubicBezTo>
                  <a:cubicBezTo>
                    <a:pt x="242304" y="137042"/>
                    <a:pt x="110256" y="131494"/>
                    <a:pt x="17045" y="172551"/>
                  </a:cubicBezTo>
                  <a:cubicBezTo>
                    <a:pt x="11497" y="135932"/>
                    <a:pt x="6503" y="99314"/>
                    <a:pt x="400" y="63250"/>
                  </a:cubicBezTo>
                  <a:cubicBezTo>
                    <a:pt x="-1819" y="49380"/>
                    <a:pt x="5394" y="47160"/>
                    <a:pt x="17045" y="44941"/>
                  </a:cubicBezTo>
                  <a:cubicBezTo>
                    <a:pt x="134113" y="27741"/>
                    <a:pt x="247852" y="22193"/>
                    <a:pt x="354379" y="90437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12700" cap="flat">
              <a:solidFill>
                <a:schemeClr val="accent1">
                  <a:lumMod val="50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85" name="Freeform: Shape 1684">
              <a:extLst>
                <a:ext uri="{FF2B5EF4-FFF2-40B4-BE49-F238E27FC236}">
                  <a16:creationId xmlns:a16="http://schemas.microsoft.com/office/drawing/2014/main" id="{C83FEC17-354F-48B8-9D2D-21E2B307C903}"/>
                </a:ext>
              </a:extLst>
            </p:cNvPr>
            <p:cNvSpPr/>
            <p:nvPr/>
          </p:nvSpPr>
          <p:spPr>
            <a:xfrm>
              <a:off x="7663589" y="4420164"/>
              <a:ext cx="460506" cy="233027"/>
            </a:xfrm>
            <a:custGeom>
              <a:avLst/>
              <a:gdLst>
                <a:gd name="connsiteX0" fmla="*/ 353800 w 460505"/>
                <a:gd name="connsiteY0" fmla="*/ 90437 h 233026"/>
                <a:gd name="connsiteX1" fmla="*/ 379323 w 460505"/>
                <a:gd name="connsiteY1" fmla="*/ 0 h 233026"/>
                <a:gd name="connsiteX2" fmla="*/ 463101 w 460505"/>
                <a:gd name="connsiteY2" fmla="*/ 144810 h 233026"/>
                <a:gd name="connsiteX3" fmla="*/ 455334 w 460505"/>
                <a:gd name="connsiteY3" fmla="*/ 159235 h 233026"/>
                <a:gd name="connsiteX4" fmla="*/ 326059 w 460505"/>
                <a:gd name="connsiteY4" fmla="*/ 233582 h 233026"/>
                <a:gd name="connsiteX5" fmla="*/ 347143 w 460505"/>
                <a:gd name="connsiteY5" fmla="*/ 151467 h 233026"/>
                <a:gd name="connsiteX6" fmla="*/ 17021 w 460505"/>
                <a:gd name="connsiteY6" fmla="*/ 172551 h 233026"/>
                <a:gd name="connsiteX7" fmla="*/ 377 w 460505"/>
                <a:gd name="connsiteY7" fmla="*/ 61586 h 233026"/>
                <a:gd name="connsiteX8" fmla="*/ 11473 w 460505"/>
                <a:gd name="connsiteY8" fmla="*/ 46606 h 233026"/>
                <a:gd name="connsiteX9" fmla="*/ 310524 w 460505"/>
                <a:gd name="connsiteY9" fmla="*/ 67134 h 233026"/>
                <a:gd name="connsiteX10" fmla="*/ 353800 w 460505"/>
                <a:gd name="connsiteY10" fmla="*/ 90437 h 2330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60505" h="233026">
                  <a:moveTo>
                    <a:pt x="353800" y="90437"/>
                  </a:moveTo>
                  <a:cubicBezTo>
                    <a:pt x="362123" y="61586"/>
                    <a:pt x="369890" y="33290"/>
                    <a:pt x="379323" y="0"/>
                  </a:cubicBezTo>
                  <a:cubicBezTo>
                    <a:pt x="408728" y="50489"/>
                    <a:pt x="435915" y="97649"/>
                    <a:pt x="463101" y="144810"/>
                  </a:cubicBezTo>
                  <a:cubicBezTo>
                    <a:pt x="468095" y="153687"/>
                    <a:pt x="460882" y="155906"/>
                    <a:pt x="455334" y="159235"/>
                  </a:cubicBezTo>
                  <a:cubicBezTo>
                    <a:pt x="413167" y="183648"/>
                    <a:pt x="371000" y="207505"/>
                    <a:pt x="326059" y="233582"/>
                  </a:cubicBezTo>
                  <a:cubicBezTo>
                    <a:pt x="333272" y="204731"/>
                    <a:pt x="339930" y="179209"/>
                    <a:pt x="347143" y="151467"/>
                  </a:cubicBezTo>
                  <a:cubicBezTo>
                    <a:pt x="235623" y="137597"/>
                    <a:pt x="126322" y="129829"/>
                    <a:pt x="17021" y="172551"/>
                  </a:cubicBezTo>
                  <a:cubicBezTo>
                    <a:pt x="11473" y="134823"/>
                    <a:pt x="5925" y="98204"/>
                    <a:pt x="377" y="61586"/>
                  </a:cubicBezTo>
                  <a:cubicBezTo>
                    <a:pt x="-1288" y="52154"/>
                    <a:pt x="2596" y="47715"/>
                    <a:pt x="11473" y="46606"/>
                  </a:cubicBezTo>
                  <a:cubicBezTo>
                    <a:pt x="112451" y="31070"/>
                    <a:pt x="213429" y="23858"/>
                    <a:pt x="310524" y="67134"/>
                  </a:cubicBezTo>
                  <a:cubicBezTo>
                    <a:pt x="324950" y="73237"/>
                    <a:pt x="337711" y="81559"/>
                    <a:pt x="353800" y="90437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12700" cap="flat">
              <a:solidFill>
                <a:schemeClr val="accent1">
                  <a:lumMod val="50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86" name="Freeform: Shape 1685">
              <a:extLst>
                <a:ext uri="{FF2B5EF4-FFF2-40B4-BE49-F238E27FC236}">
                  <a16:creationId xmlns:a16="http://schemas.microsoft.com/office/drawing/2014/main" id="{12241D0D-064B-41EB-8654-3E60E4905559}"/>
                </a:ext>
              </a:extLst>
            </p:cNvPr>
            <p:cNvSpPr/>
            <p:nvPr/>
          </p:nvSpPr>
          <p:spPr>
            <a:xfrm>
              <a:off x="8316916" y="4687988"/>
              <a:ext cx="229593" cy="301751"/>
            </a:xfrm>
            <a:custGeom>
              <a:avLst/>
              <a:gdLst>
                <a:gd name="connsiteX0" fmla="*/ 130014 w 194189"/>
                <a:gd name="connsiteY0" fmla="*/ 114450 h 255219"/>
                <a:gd name="connsiteX1" fmla="*/ 152207 w 194189"/>
                <a:gd name="connsiteY1" fmla="*/ 61187 h 255219"/>
                <a:gd name="connsiteX2" fmla="*/ 158865 w 194189"/>
                <a:gd name="connsiteY2" fmla="*/ 15136 h 255219"/>
                <a:gd name="connsiteX3" fmla="*/ 166633 w 194189"/>
                <a:gd name="connsiteY3" fmla="*/ 156 h 255219"/>
                <a:gd name="connsiteX4" fmla="*/ 182168 w 194189"/>
                <a:gd name="connsiteY4" fmla="*/ 9588 h 255219"/>
                <a:gd name="connsiteX5" fmla="*/ 194929 w 194189"/>
                <a:gd name="connsiteY5" fmla="*/ 62296 h 255219"/>
                <a:gd name="connsiteX6" fmla="*/ 169961 w 194189"/>
                <a:gd name="connsiteY6" fmla="*/ 191571 h 255219"/>
                <a:gd name="connsiteX7" fmla="*/ 25707 w 194189"/>
                <a:gd name="connsiteY7" fmla="*/ 255931 h 255219"/>
                <a:gd name="connsiteX8" fmla="*/ 8507 w 194189"/>
                <a:gd name="connsiteY8" fmla="*/ 188242 h 255219"/>
                <a:gd name="connsiteX9" fmla="*/ 20713 w 194189"/>
                <a:gd name="connsiteY9" fmla="*/ 181584 h 255219"/>
                <a:gd name="connsiteX10" fmla="*/ 60661 w 194189"/>
                <a:gd name="connsiteY10" fmla="*/ 164939 h 255219"/>
                <a:gd name="connsiteX11" fmla="*/ 63990 w 194189"/>
                <a:gd name="connsiteY11" fmla="*/ 154952 h 255219"/>
                <a:gd name="connsiteX12" fmla="*/ 130014 w 194189"/>
                <a:gd name="connsiteY12" fmla="*/ 114450 h 255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94189" h="255219">
                  <a:moveTo>
                    <a:pt x="130014" y="114450"/>
                  </a:moveTo>
                  <a:cubicBezTo>
                    <a:pt x="147768" y="101134"/>
                    <a:pt x="147214" y="80051"/>
                    <a:pt x="152207" y="61187"/>
                  </a:cubicBezTo>
                  <a:cubicBezTo>
                    <a:pt x="156091" y="46207"/>
                    <a:pt x="161084" y="31226"/>
                    <a:pt x="158865" y="15136"/>
                  </a:cubicBezTo>
                  <a:cubicBezTo>
                    <a:pt x="158310" y="9033"/>
                    <a:pt x="157201" y="1265"/>
                    <a:pt x="166633" y="156"/>
                  </a:cubicBezTo>
                  <a:cubicBezTo>
                    <a:pt x="173846" y="-954"/>
                    <a:pt x="178838" y="4040"/>
                    <a:pt x="182168" y="9588"/>
                  </a:cubicBezTo>
                  <a:cubicBezTo>
                    <a:pt x="192154" y="25678"/>
                    <a:pt x="196039" y="45097"/>
                    <a:pt x="194929" y="62296"/>
                  </a:cubicBezTo>
                  <a:cubicBezTo>
                    <a:pt x="192154" y="106128"/>
                    <a:pt x="184942" y="149404"/>
                    <a:pt x="169961" y="191571"/>
                  </a:cubicBezTo>
                  <a:cubicBezTo>
                    <a:pt x="146104" y="259815"/>
                    <a:pt x="76196" y="267582"/>
                    <a:pt x="25707" y="255931"/>
                  </a:cubicBezTo>
                  <a:cubicBezTo>
                    <a:pt x="-3144" y="248718"/>
                    <a:pt x="-5918" y="230964"/>
                    <a:pt x="8507" y="188242"/>
                  </a:cubicBezTo>
                  <a:cubicBezTo>
                    <a:pt x="10727" y="182694"/>
                    <a:pt x="15720" y="182139"/>
                    <a:pt x="20713" y="181584"/>
                  </a:cubicBezTo>
                  <a:cubicBezTo>
                    <a:pt x="34029" y="175481"/>
                    <a:pt x="45680" y="166049"/>
                    <a:pt x="60661" y="164939"/>
                  </a:cubicBezTo>
                  <a:cubicBezTo>
                    <a:pt x="67873" y="164384"/>
                    <a:pt x="65655" y="159391"/>
                    <a:pt x="63990" y="154952"/>
                  </a:cubicBezTo>
                  <a:cubicBezTo>
                    <a:pt x="89512" y="146630"/>
                    <a:pt x="112815" y="134979"/>
                    <a:pt x="130014" y="114450"/>
                  </a:cubicBezTo>
                  <a:close/>
                </a:path>
              </a:pathLst>
            </a:custGeom>
            <a:solidFill>
              <a:srgbClr val="BE0000"/>
            </a:solidFill>
            <a:ln w="554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87" name="TextBox 1686">
              <a:extLst>
                <a:ext uri="{FF2B5EF4-FFF2-40B4-BE49-F238E27FC236}">
                  <a16:creationId xmlns:a16="http://schemas.microsoft.com/office/drawing/2014/main" id="{A4982DC2-B69C-4F5E-A92C-1969354D8916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8193340" y="4720049"/>
              <a:ext cx="316607" cy="155808"/>
            </a:xfrm>
            <a:custGeom>
              <a:avLst/>
              <a:gdLst>
                <a:gd name="connsiteX0" fmla="*/ 277300 w 568080"/>
                <a:gd name="connsiteY0" fmla="*/ 114970 h 279562"/>
                <a:gd name="connsiteX1" fmla="*/ 315430 w 568080"/>
                <a:gd name="connsiteY1" fmla="*/ 128053 h 279562"/>
                <a:gd name="connsiteX2" fmla="*/ 329295 w 568080"/>
                <a:gd name="connsiteY2" fmla="*/ 160591 h 279562"/>
                <a:gd name="connsiteX3" fmla="*/ 325325 w 568080"/>
                <a:gd name="connsiteY3" fmla="*/ 181668 h 279562"/>
                <a:gd name="connsiteX4" fmla="*/ 312746 w 568080"/>
                <a:gd name="connsiteY4" fmla="*/ 202633 h 279562"/>
                <a:gd name="connsiteX5" fmla="*/ 292172 w 568080"/>
                <a:gd name="connsiteY5" fmla="*/ 223543 h 279562"/>
                <a:gd name="connsiteX6" fmla="*/ 273331 w 568080"/>
                <a:gd name="connsiteY6" fmla="*/ 241657 h 279562"/>
                <a:gd name="connsiteX7" fmla="*/ 266902 w 568080"/>
                <a:gd name="connsiteY7" fmla="*/ 250378 h 279562"/>
                <a:gd name="connsiteX8" fmla="*/ 329295 w 568080"/>
                <a:gd name="connsiteY8" fmla="*/ 250378 h 279562"/>
                <a:gd name="connsiteX9" fmla="*/ 329295 w 568080"/>
                <a:gd name="connsiteY9" fmla="*/ 279562 h 279562"/>
                <a:gd name="connsiteX10" fmla="*/ 219157 w 568080"/>
                <a:gd name="connsiteY10" fmla="*/ 279562 h 279562"/>
                <a:gd name="connsiteX11" fmla="*/ 229891 w 568080"/>
                <a:gd name="connsiteY11" fmla="*/ 248198 h 279562"/>
                <a:gd name="connsiteX12" fmla="*/ 265225 w 568080"/>
                <a:gd name="connsiteY12" fmla="*/ 208895 h 279562"/>
                <a:gd name="connsiteX13" fmla="*/ 291278 w 568080"/>
                <a:gd name="connsiteY13" fmla="*/ 182059 h 279562"/>
                <a:gd name="connsiteX14" fmla="*/ 297763 w 568080"/>
                <a:gd name="connsiteY14" fmla="*/ 162827 h 279562"/>
                <a:gd name="connsiteX15" fmla="*/ 292116 w 568080"/>
                <a:gd name="connsiteY15" fmla="*/ 146670 h 279562"/>
                <a:gd name="connsiteX16" fmla="*/ 276518 w 568080"/>
                <a:gd name="connsiteY16" fmla="*/ 141023 h 279562"/>
                <a:gd name="connsiteX17" fmla="*/ 260864 w 568080"/>
                <a:gd name="connsiteY17" fmla="*/ 146949 h 279562"/>
                <a:gd name="connsiteX18" fmla="*/ 254155 w 568080"/>
                <a:gd name="connsiteY18" fmla="*/ 166629 h 279562"/>
                <a:gd name="connsiteX19" fmla="*/ 222847 w 568080"/>
                <a:gd name="connsiteY19" fmla="*/ 163498 h 279562"/>
                <a:gd name="connsiteX20" fmla="*/ 240402 w 568080"/>
                <a:gd name="connsiteY20" fmla="*/ 126264 h 279562"/>
                <a:gd name="connsiteX21" fmla="*/ 277300 w 568080"/>
                <a:gd name="connsiteY21" fmla="*/ 114970 h 279562"/>
                <a:gd name="connsiteX22" fmla="*/ 462412 w 568080"/>
                <a:gd name="connsiteY22" fmla="*/ 37654 h 279562"/>
                <a:gd name="connsiteX23" fmla="*/ 418508 w 568080"/>
                <a:gd name="connsiteY23" fmla="*/ 56332 h 279562"/>
                <a:gd name="connsiteX24" fmla="*/ 401839 w 568080"/>
                <a:gd name="connsiteY24" fmla="*/ 112663 h 279562"/>
                <a:gd name="connsiteX25" fmla="*/ 418955 w 568080"/>
                <a:gd name="connsiteY25" fmla="*/ 168846 h 279562"/>
                <a:gd name="connsiteX26" fmla="*/ 462412 w 568080"/>
                <a:gd name="connsiteY26" fmla="*/ 187970 h 279562"/>
                <a:gd name="connsiteX27" fmla="*/ 505647 w 568080"/>
                <a:gd name="connsiteY27" fmla="*/ 168995 h 279562"/>
                <a:gd name="connsiteX28" fmla="*/ 522539 w 568080"/>
                <a:gd name="connsiteY28" fmla="*/ 112068 h 279562"/>
                <a:gd name="connsiteX29" fmla="*/ 506093 w 568080"/>
                <a:gd name="connsiteY29" fmla="*/ 56109 h 279562"/>
                <a:gd name="connsiteX30" fmla="*/ 462412 w 568080"/>
                <a:gd name="connsiteY30" fmla="*/ 37654 h 279562"/>
                <a:gd name="connsiteX31" fmla="*/ 0 w 568080"/>
                <a:gd name="connsiteY31" fmla="*/ 3721 h 279562"/>
                <a:gd name="connsiteX32" fmla="*/ 44053 w 568080"/>
                <a:gd name="connsiteY32" fmla="*/ 3721 h 279562"/>
                <a:gd name="connsiteX33" fmla="*/ 44053 w 568080"/>
                <a:gd name="connsiteY33" fmla="*/ 89595 h 279562"/>
                <a:gd name="connsiteX34" fmla="*/ 130373 w 568080"/>
                <a:gd name="connsiteY34" fmla="*/ 89595 h 279562"/>
                <a:gd name="connsiteX35" fmla="*/ 130373 w 568080"/>
                <a:gd name="connsiteY35" fmla="*/ 3721 h 279562"/>
                <a:gd name="connsiteX36" fmla="*/ 174426 w 568080"/>
                <a:gd name="connsiteY36" fmla="*/ 3721 h 279562"/>
                <a:gd name="connsiteX37" fmla="*/ 174426 w 568080"/>
                <a:gd name="connsiteY37" fmla="*/ 221903 h 279562"/>
                <a:gd name="connsiteX38" fmla="*/ 130373 w 568080"/>
                <a:gd name="connsiteY38" fmla="*/ 221903 h 279562"/>
                <a:gd name="connsiteX39" fmla="*/ 130373 w 568080"/>
                <a:gd name="connsiteY39" fmla="*/ 126504 h 279562"/>
                <a:gd name="connsiteX40" fmla="*/ 44053 w 568080"/>
                <a:gd name="connsiteY40" fmla="*/ 126504 h 279562"/>
                <a:gd name="connsiteX41" fmla="*/ 44053 w 568080"/>
                <a:gd name="connsiteY41" fmla="*/ 221903 h 279562"/>
                <a:gd name="connsiteX42" fmla="*/ 0 w 568080"/>
                <a:gd name="connsiteY42" fmla="*/ 221903 h 279562"/>
                <a:gd name="connsiteX43" fmla="*/ 461966 w 568080"/>
                <a:gd name="connsiteY43" fmla="*/ 0 h 279562"/>
                <a:gd name="connsiteX44" fmla="*/ 539133 w 568080"/>
                <a:gd name="connsiteY44" fmla="*/ 29915 h 279562"/>
                <a:gd name="connsiteX45" fmla="*/ 568080 w 568080"/>
                <a:gd name="connsiteY45" fmla="*/ 113110 h 279562"/>
                <a:gd name="connsiteX46" fmla="*/ 539357 w 568080"/>
                <a:gd name="connsiteY46" fmla="*/ 195784 h 279562"/>
                <a:gd name="connsiteX47" fmla="*/ 462561 w 568080"/>
                <a:gd name="connsiteY47" fmla="*/ 225624 h 279562"/>
                <a:gd name="connsiteX48" fmla="*/ 385171 w 568080"/>
                <a:gd name="connsiteY48" fmla="*/ 195933 h 279562"/>
                <a:gd name="connsiteX49" fmla="*/ 356447 w 568080"/>
                <a:gd name="connsiteY49" fmla="*/ 114152 h 279562"/>
                <a:gd name="connsiteX50" fmla="*/ 366418 w 568080"/>
                <a:gd name="connsiteY50" fmla="*/ 58192 h 279562"/>
                <a:gd name="connsiteX51" fmla="*/ 386733 w 568080"/>
                <a:gd name="connsiteY51" fmla="*/ 28278 h 279562"/>
                <a:gd name="connsiteX52" fmla="*/ 414936 w 568080"/>
                <a:gd name="connsiteY52" fmla="*/ 8632 h 279562"/>
                <a:gd name="connsiteX53" fmla="*/ 461966 w 568080"/>
                <a:gd name="connsiteY53" fmla="*/ 0 h 2795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</a:cxnLst>
              <a:rect l="l" t="t" r="r" b="b"/>
              <a:pathLst>
                <a:path w="568080" h="279562">
                  <a:moveTo>
                    <a:pt x="277300" y="114970"/>
                  </a:moveTo>
                  <a:cubicBezTo>
                    <a:pt x="293477" y="114970"/>
                    <a:pt x="306186" y="119331"/>
                    <a:pt x="315430" y="128053"/>
                  </a:cubicBezTo>
                  <a:cubicBezTo>
                    <a:pt x="324673" y="136774"/>
                    <a:pt x="329295" y="147620"/>
                    <a:pt x="329295" y="160591"/>
                  </a:cubicBezTo>
                  <a:cubicBezTo>
                    <a:pt x="329295" y="167971"/>
                    <a:pt x="327971" y="174996"/>
                    <a:pt x="325325" y="181668"/>
                  </a:cubicBezTo>
                  <a:cubicBezTo>
                    <a:pt x="322679" y="188339"/>
                    <a:pt x="318486" y="195328"/>
                    <a:pt x="312746" y="202633"/>
                  </a:cubicBezTo>
                  <a:cubicBezTo>
                    <a:pt x="308944" y="207479"/>
                    <a:pt x="302087" y="214448"/>
                    <a:pt x="292172" y="223543"/>
                  </a:cubicBezTo>
                  <a:cubicBezTo>
                    <a:pt x="282257" y="232637"/>
                    <a:pt x="275977" y="238675"/>
                    <a:pt x="273331" y="241657"/>
                  </a:cubicBezTo>
                  <a:cubicBezTo>
                    <a:pt x="270685" y="244638"/>
                    <a:pt x="268542" y="247546"/>
                    <a:pt x="266902" y="250378"/>
                  </a:cubicBezTo>
                  <a:lnTo>
                    <a:pt x="329295" y="250378"/>
                  </a:lnTo>
                  <a:lnTo>
                    <a:pt x="329295" y="279562"/>
                  </a:lnTo>
                  <a:lnTo>
                    <a:pt x="219157" y="279562"/>
                  </a:lnTo>
                  <a:cubicBezTo>
                    <a:pt x="220349" y="268530"/>
                    <a:pt x="223928" y="258075"/>
                    <a:pt x="229891" y="248198"/>
                  </a:cubicBezTo>
                  <a:cubicBezTo>
                    <a:pt x="235855" y="238321"/>
                    <a:pt x="247632" y="225220"/>
                    <a:pt x="265225" y="208895"/>
                  </a:cubicBezTo>
                  <a:cubicBezTo>
                    <a:pt x="279388" y="195701"/>
                    <a:pt x="288073" y="186756"/>
                    <a:pt x="291278" y="182059"/>
                  </a:cubicBezTo>
                  <a:cubicBezTo>
                    <a:pt x="295601" y="175574"/>
                    <a:pt x="297763" y="169163"/>
                    <a:pt x="297763" y="162827"/>
                  </a:cubicBezTo>
                  <a:cubicBezTo>
                    <a:pt x="297763" y="155820"/>
                    <a:pt x="295881" y="150434"/>
                    <a:pt x="292116" y="146670"/>
                  </a:cubicBezTo>
                  <a:cubicBezTo>
                    <a:pt x="288352" y="142905"/>
                    <a:pt x="283152" y="141023"/>
                    <a:pt x="276518" y="141023"/>
                  </a:cubicBezTo>
                  <a:cubicBezTo>
                    <a:pt x="269958" y="141023"/>
                    <a:pt x="264740" y="142998"/>
                    <a:pt x="260864" y="146949"/>
                  </a:cubicBezTo>
                  <a:cubicBezTo>
                    <a:pt x="256987" y="150900"/>
                    <a:pt x="254752" y="157460"/>
                    <a:pt x="254155" y="166629"/>
                  </a:cubicBezTo>
                  <a:lnTo>
                    <a:pt x="222847" y="163498"/>
                  </a:lnTo>
                  <a:cubicBezTo>
                    <a:pt x="224711" y="146204"/>
                    <a:pt x="230562" y="133792"/>
                    <a:pt x="240402" y="126264"/>
                  </a:cubicBezTo>
                  <a:cubicBezTo>
                    <a:pt x="250241" y="118735"/>
                    <a:pt x="262541" y="114970"/>
                    <a:pt x="277300" y="114970"/>
                  </a:cubicBezTo>
                  <a:close/>
                  <a:moveTo>
                    <a:pt x="462412" y="37654"/>
                  </a:moveTo>
                  <a:cubicBezTo>
                    <a:pt x="444255" y="37654"/>
                    <a:pt x="429621" y="43880"/>
                    <a:pt x="418508" y="56332"/>
                  </a:cubicBezTo>
                  <a:cubicBezTo>
                    <a:pt x="407396" y="68784"/>
                    <a:pt x="401839" y="87561"/>
                    <a:pt x="401839" y="112663"/>
                  </a:cubicBezTo>
                  <a:cubicBezTo>
                    <a:pt x="401839" y="137369"/>
                    <a:pt x="407544" y="156096"/>
                    <a:pt x="418955" y="168846"/>
                  </a:cubicBezTo>
                  <a:cubicBezTo>
                    <a:pt x="430365" y="181595"/>
                    <a:pt x="444851" y="187970"/>
                    <a:pt x="462412" y="187970"/>
                  </a:cubicBezTo>
                  <a:cubicBezTo>
                    <a:pt x="479974" y="187970"/>
                    <a:pt x="494386" y="181645"/>
                    <a:pt x="505647" y="168995"/>
                  </a:cubicBezTo>
                  <a:cubicBezTo>
                    <a:pt x="516908" y="156344"/>
                    <a:pt x="522539" y="137369"/>
                    <a:pt x="522539" y="112068"/>
                  </a:cubicBezTo>
                  <a:cubicBezTo>
                    <a:pt x="522539" y="87065"/>
                    <a:pt x="517057" y="68412"/>
                    <a:pt x="506093" y="56109"/>
                  </a:cubicBezTo>
                  <a:cubicBezTo>
                    <a:pt x="495130" y="43805"/>
                    <a:pt x="480569" y="37654"/>
                    <a:pt x="462412" y="37654"/>
                  </a:cubicBezTo>
                  <a:close/>
                  <a:moveTo>
                    <a:pt x="0" y="3721"/>
                  </a:moveTo>
                  <a:lnTo>
                    <a:pt x="44053" y="3721"/>
                  </a:lnTo>
                  <a:lnTo>
                    <a:pt x="44053" y="89595"/>
                  </a:lnTo>
                  <a:lnTo>
                    <a:pt x="130373" y="89595"/>
                  </a:lnTo>
                  <a:lnTo>
                    <a:pt x="130373" y="3721"/>
                  </a:lnTo>
                  <a:lnTo>
                    <a:pt x="174426" y="3721"/>
                  </a:lnTo>
                  <a:lnTo>
                    <a:pt x="174426" y="221903"/>
                  </a:lnTo>
                  <a:lnTo>
                    <a:pt x="130373" y="221903"/>
                  </a:lnTo>
                  <a:lnTo>
                    <a:pt x="130373" y="126504"/>
                  </a:lnTo>
                  <a:lnTo>
                    <a:pt x="44053" y="126504"/>
                  </a:lnTo>
                  <a:lnTo>
                    <a:pt x="44053" y="221903"/>
                  </a:lnTo>
                  <a:lnTo>
                    <a:pt x="0" y="221903"/>
                  </a:lnTo>
                  <a:close/>
                  <a:moveTo>
                    <a:pt x="461966" y="0"/>
                  </a:moveTo>
                  <a:cubicBezTo>
                    <a:pt x="494113" y="0"/>
                    <a:pt x="519835" y="9972"/>
                    <a:pt x="539133" y="29915"/>
                  </a:cubicBezTo>
                  <a:cubicBezTo>
                    <a:pt x="558431" y="49858"/>
                    <a:pt x="568080" y="77589"/>
                    <a:pt x="568080" y="113110"/>
                  </a:cubicBezTo>
                  <a:cubicBezTo>
                    <a:pt x="568080" y="148332"/>
                    <a:pt x="558506" y="175890"/>
                    <a:pt x="539357" y="195784"/>
                  </a:cubicBezTo>
                  <a:cubicBezTo>
                    <a:pt x="520207" y="215677"/>
                    <a:pt x="494609" y="225624"/>
                    <a:pt x="462561" y="225624"/>
                  </a:cubicBezTo>
                  <a:cubicBezTo>
                    <a:pt x="430117" y="225624"/>
                    <a:pt x="404320" y="215727"/>
                    <a:pt x="385171" y="195933"/>
                  </a:cubicBezTo>
                  <a:cubicBezTo>
                    <a:pt x="366021" y="176138"/>
                    <a:pt x="356447" y="148878"/>
                    <a:pt x="356447" y="114152"/>
                  </a:cubicBezTo>
                  <a:cubicBezTo>
                    <a:pt x="356447" y="91927"/>
                    <a:pt x="359771" y="73273"/>
                    <a:pt x="366418" y="58192"/>
                  </a:cubicBezTo>
                  <a:cubicBezTo>
                    <a:pt x="371379" y="47080"/>
                    <a:pt x="378151" y="37108"/>
                    <a:pt x="386733" y="28278"/>
                  </a:cubicBezTo>
                  <a:cubicBezTo>
                    <a:pt x="395316" y="19447"/>
                    <a:pt x="404717" y="12899"/>
                    <a:pt x="414936" y="8632"/>
                  </a:cubicBezTo>
                  <a:cubicBezTo>
                    <a:pt x="428529" y="2878"/>
                    <a:pt x="444206" y="0"/>
                    <a:pt x="46196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400" b="1" dirty="0">
                <a:cs typeface="Arial" pitchFamily="34" charset="0"/>
              </a:endParaRPr>
            </a:p>
          </p:txBody>
        </p:sp>
      </p:grpSp>
      <p:grpSp>
        <p:nvGrpSpPr>
          <p:cNvPr id="1688" name="Group 1687">
            <a:extLst>
              <a:ext uri="{FF2B5EF4-FFF2-40B4-BE49-F238E27FC236}">
                <a16:creationId xmlns:a16="http://schemas.microsoft.com/office/drawing/2014/main" id="{0AB71912-9580-4A1D-BF8B-1AA7862B2DFD}"/>
              </a:ext>
            </a:extLst>
          </p:cNvPr>
          <p:cNvGrpSpPr/>
          <p:nvPr/>
        </p:nvGrpSpPr>
        <p:grpSpPr>
          <a:xfrm>
            <a:off x="1235018" y="5581873"/>
            <a:ext cx="2893186" cy="892552"/>
            <a:chOff x="1353016" y="1766707"/>
            <a:chExt cx="3318868" cy="892552"/>
          </a:xfrm>
        </p:grpSpPr>
        <p:sp>
          <p:nvSpPr>
            <p:cNvPr id="1689" name="TextBox 1688">
              <a:extLst>
                <a:ext uri="{FF2B5EF4-FFF2-40B4-BE49-F238E27FC236}">
                  <a16:creationId xmlns:a16="http://schemas.microsoft.com/office/drawing/2014/main" id="{91517208-EAC2-4AF7-925D-F24E71EC4EA8}"/>
                </a:ext>
              </a:extLst>
            </p:cNvPr>
            <p:cNvSpPr txBox="1"/>
            <p:nvPr/>
          </p:nvSpPr>
          <p:spPr>
            <a:xfrm>
              <a:off x="1364064" y="2012928"/>
              <a:ext cx="330131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cs typeface="Arial" pitchFamily="34" charset="0"/>
              </a:endParaRPr>
            </a:p>
          </p:txBody>
        </p:sp>
        <p:sp>
          <p:nvSpPr>
            <p:cNvPr id="1690" name="TextBox 1689">
              <a:extLst>
                <a:ext uri="{FF2B5EF4-FFF2-40B4-BE49-F238E27FC236}">
                  <a16:creationId xmlns:a16="http://schemas.microsoft.com/office/drawing/2014/main" id="{984F37E9-E7CA-46AA-819C-6D8B5372E8FA}"/>
                </a:ext>
              </a:extLst>
            </p:cNvPr>
            <p:cNvSpPr txBox="1"/>
            <p:nvPr/>
          </p:nvSpPr>
          <p:spPr>
            <a:xfrm>
              <a:off x="1353016" y="1766707"/>
              <a:ext cx="3318868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95000"/>
                    <a:lumOff val="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691" name="Group 1690">
            <a:extLst>
              <a:ext uri="{FF2B5EF4-FFF2-40B4-BE49-F238E27FC236}">
                <a16:creationId xmlns:a16="http://schemas.microsoft.com/office/drawing/2014/main" id="{987CE352-293A-428E-8CC8-2C244C40D14C}"/>
              </a:ext>
            </a:extLst>
          </p:cNvPr>
          <p:cNvGrpSpPr/>
          <p:nvPr/>
        </p:nvGrpSpPr>
        <p:grpSpPr>
          <a:xfrm>
            <a:off x="4686723" y="5581873"/>
            <a:ext cx="2893186" cy="892552"/>
            <a:chOff x="1353016" y="1766707"/>
            <a:chExt cx="3318868" cy="892552"/>
          </a:xfrm>
        </p:grpSpPr>
        <p:sp>
          <p:nvSpPr>
            <p:cNvPr id="1692" name="TextBox 1691">
              <a:extLst>
                <a:ext uri="{FF2B5EF4-FFF2-40B4-BE49-F238E27FC236}">
                  <a16:creationId xmlns:a16="http://schemas.microsoft.com/office/drawing/2014/main" id="{232DF5BD-1892-42E0-BF79-16A34A6A6B32}"/>
                </a:ext>
              </a:extLst>
            </p:cNvPr>
            <p:cNvSpPr txBox="1"/>
            <p:nvPr/>
          </p:nvSpPr>
          <p:spPr>
            <a:xfrm>
              <a:off x="1364064" y="2012928"/>
              <a:ext cx="330131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cs typeface="Arial" pitchFamily="34" charset="0"/>
              </a:endParaRPr>
            </a:p>
          </p:txBody>
        </p:sp>
        <p:sp>
          <p:nvSpPr>
            <p:cNvPr id="1693" name="TextBox 1692">
              <a:extLst>
                <a:ext uri="{FF2B5EF4-FFF2-40B4-BE49-F238E27FC236}">
                  <a16:creationId xmlns:a16="http://schemas.microsoft.com/office/drawing/2014/main" id="{558E8E87-F4F3-4CD3-B7AA-69C04F57D6CD}"/>
                </a:ext>
              </a:extLst>
            </p:cNvPr>
            <p:cNvSpPr txBox="1"/>
            <p:nvPr/>
          </p:nvSpPr>
          <p:spPr>
            <a:xfrm>
              <a:off x="1353016" y="1766707"/>
              <a:ext cx="3318868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95000"/>
                    <a:lumOff val="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694" name="Group 1693">
            <a:extLst>
              <a:ext uri="{FF2B5EF4-FFF2-40B4-BE49-F238E27FC236}">
                <a16:creationId xmlns:a16="http://schemas.microsoft.com/office/drawing/2014/main" id="{49F2D323-3AD5-4380-B3D2-106623DCA504}"/>
              </a:ext>
            </a:extLst>
          </p:cNvPr>
          <p:cNvGrpSpPr/>
          <p:nvPr/>
        </p:nvGrpSpPr>
        <p:grpSpPr>
          <a:xfrm>
            <a:off x="8138427" y="5581873"/>
            <a:ext cx="2893186" cy="892552"/>
            <a:chOff x="1353016" y="1766707"/>
            <a:chExt cx="3318868" cy="892552"/>
          </a:xfrm>
        </p:grpSpPr>
        <p:sp>
          <p:nvSpPr>
            <p:cNvPr id="1695" name="TextBox 1694">
              <a:extLst>
                <a:ext uri="{FF2B5EF4-FFF2-40B4-BE49-F238E27FC236}">
                  <a16:creationId xmlns:a16="http://schemas.microsoft.com/office/drawing/2014/main" id="{1AE73381-A53B-4B9E-AC13-8CA82AA57678}"/>
                </a:ext>
              </a:extLst>
            </p:cNvPr>
            <p:cNvSpPr txBox="1"/>
            <p:nvPr/>
          </p:nvSpPr>
          <p:spPr>
            <a:xfrm>
              <a:off x="1364064" y="2012928"/>
              <a:ext cx="330131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cs typeface="Arial" pitchFamily="34" charset="0"/>
              </a:endParaRPr>
            </a:p>
          </p:txBody>
        </p:sp>
        <p:sp>
          <p:nvSpPr>
            <p:cNvPr id="1696" name="TextBox 1695">
              <a:extLst>
                <a:ext uri="{FF2B5EF4-FFF2-40B4-BE49-F238E27FC236}">
                  <a16:creationId xmlns:a16="http://schemas.microsoft.com/office/drawing/2014/main" id="{1C171102-30CE-4D2C-A80B-8E0C3036E5C2}"/>
                </a:ext>
              </a:extLst>
            </p:cNvPr>
            <p:cNvSpPr txBox="1"/>
            <p:nvPr/>
          </p:nvSpPr>
          <p:spPr>
            <a:xfrm>
              <a:off x="1353016" y="1766707"/>
              <a:ext cx="3318868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95000"/>
                    <a:lumOff val="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11218</TotalTime>
  <Words>80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73</cp:revision>
  <dcterms:created xsi:type="dcterms:W3CDTF">2018-02-18T19:39:47Z</dcterms:created>
  <dcterms:modified xsi:type="dcterms:W3CDTF">2020-08-31T06:44:24Z</dcterms:modified>
</cp:coreProperties>
</file>