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9" name="Oval 418">
            <a:extLst>
              <a:ext uri="{FF2B5EF4-FFF2-40B4-BE49-F238E27FC236}">
                <a16:creationId xmlns:a16="http://schemas.microsoft.com/office/drawing/2014/main" id="{6C8750F1-3D0D-4E87-8118-00538728E64F}"/>
              </a:ext>
            </a:extLst>
          </p:cNvPr>
          <p:cNvSpPr>
            <a:spLocks noChangeAspect="1"/>
          </p:cNvSpPr>
          <p:nvPr/>
        </p:nvSpPr>
        <p:spPr>
          <a:xfrm>
            <a:off x="2686388" y="5657286"/>
            <a:ext cx="182880" cy="182880"/>
          </a:xfrm>
          <a:prstGeom prst="ellipse">
            <a:avLst/>
          </a:prstGeom>
          <a:solidFill>
            <a:schemeClr val="accent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0" name="Oval 419">
            <a:extLst>
              <a:ext uri="{FF2B5EF4-FFF2-40B4-BE49-F238E27FC236}">
                <a16:creationId xmlns:a16="http://schemas.microsoft.com/office/drawing/2014/main" id="{68D83368-029B-4A17-B0E2-4BDB0F3E51DD}"/>
              </a:ext>
            </a:extLst>
          </p:cNvPr>
          <p:cNvSpPr>
            <a:spLocks noChangeAspect="1"/>
          </p:cNvSpPr>
          <p:nvPr/>
        </p:nvSpPr>
        <p:spPr>
          <a:xfrm>
            <a:off x="2704681" y="3898689"/>
            <a:ext cx="182880" cy="182880"/>
          </a:xfrm>
          <a:prstGeom prst="ellipse">
            <a:avLst/>
          </a:prstGeom>
          <a:solidFill>
            <a:schemeClr val="accent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1" name="Oval 420">
            <a:extLst>
              <a:ext uri="{FF2B5EF4-FFF2-40B4-BE49-F238E27FC236}">
                <a16:creationId xmlns:a16="http://schemas.microsoft.com/office/drawing/2014/main" id="{77CB3E7D-76CE-4EE1-848C-7445C5FE101E}"/>
              </a:ext>
            </a:extLst>
          </p:cNvPr>
          <p:cNvSpPr>
            <a:spLocks noChangeAspect="1"/>
          </p:cNvSpPr>
          <p:nvPr/>
        </p:nvSpPr>
        <p:spPr>
          <a:xfrm>
            <a:off x="4889135" y="3898689"/>
            <a:ext cx="182880" cy="182880"/>
          </a:xfrm>
          <a:prstGeom prst="ellipse">
            <a:avLst/>
          </a:prstGeom>
          <a:solidFill>
            <a:schemeClr val="accent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2" name="Oval 421">
            <a:extLst>
              <a:ext uri="{FF2B5EF4-FFF2-40B4-BE49-F238E27FC236}">
                <a16:creationId xmlns:a16="http://schemas.microsoft.com/office/drawing/2014/main" id="{14B8DAE3-D52F-4FD2-8FBC-11D4D57D7FEF}"/>
              </a:ext>
            </a:extLst>
          </p:cNvPr>
          <p:cNvSpPr>
            <a:spLocks noChangeAspect="1"/>
          </p:cNvSpPr>
          <p:nvPr/>
        </p:nvSpPr>
        <p:spPr>
          <a:xfrm>
            <a:off x="7073589" y="3898689"/>
            <a:ext cx="182880" cy="182880"/>
          </a:xfrm>
          <a:prstGeom prst="ellipse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>
            <a:extLst>
              <a:ext uri="{FF2B5EF4-FFF2-40B4-BE49-F238E27FC236}">
                <a16:creationId xmlns:a16="http://schemas.microsoft.com/office/drawing/2014/main" id="{31EDA0AA-AF66-4811-95B8-A0BD9BCEB11D}"/>
              </a:ext>
            </a:extLst>
          </p:cNvPr>
          <p:cNvSpPr>
            <a:spLocks noChangeAspect="1"/>
          </p:cNvSpPr>
          <p:nvPr/>
        </p:nvSpPr>
        <p:spPr>
          <a:xfrm>
            <a:off x="9258043" y="3898689"/>
            <a:ext cx="182880" cy="182880"/>
          </a:xfrm>
          <a:prstGeom prst="ellipse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4" name="Oval 423">
            <a:extLst>
              <a:ext uri="{FF2B5EF4-FFF2-40B4-BE49-F238E27FC236}">
                <a16:creationId xmlns:a16="http://schemas.microsoft.com/office/drawing/2014/main" id="{C8CADE68-5BC7-4543-A329-743AD745F246}"/>
              </a:ext>
            </a:extLst>
          </p:cNvPr>
          <p:cNvSpPr>
            <a:spLocks noChangeAspect="1"/>
          </p:cNvSpPr>
          <p:nvPr/>
        </p:nvSpPr>
        <p:spPr>
          <a:xfrm>
            <a:off x="9258043" y="2140092"/>
            <a:ext cx="182880" cy="182880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073875D9-05C0-4CEA-B085-F47B4055CEA5}"/>
              </a:ext>
            </a:extLst>
          </p:cNvPr>
          <p:cNvCxnSpPr>
            <a:cxnSpLocks/>
            <a:stCxn id="419" idx="0"/>
            <a:endCxn id="420" idx="4"/>
          </p:cNvCxnSpPr>
          <p:nvPr/>
        </p:nvCxnSpPr>
        <p:spPr>
          <a:xfrm flipV="1">
            <a:off x="2777828" y="4081569"/>
            <a:ext cx="18293" cy="15757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CE380033-8EA2-4BC8-B382-9E2AFD33D4E8}"/>
              </a:ext>
            </a:extLst>
          </p:cNvPr>
          <p:cNvCxnSpPr>
            <a:cxnSpLocks/>
            <a:stCxn id="421" idx="2"/>
            <a:endCxn id="420" idx="6"/>
          </p:cNvCxnSpPr>
          <p:nvPr/>
        </p:nvCxnSpPr>
        <p:spPr>
          <a:xfrm flipH="1">
            <a:off x="2887561" y="3990129"/>
            <a:ext cx="2001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4941C9F3-BB98-4F5C-9B78-D85977085BEA}"/>
              </a:ext>
            </a:extLst>
          </p:cNvPr>
          <p:cNvCxnSpPr>
            <a:cxnSpLocks/>
            <a:stCxn id="422" idx="2"/>
            <a:endCxn id="421" idx="6"/>
          </p:cNvCxnSpPr>
          <p:nvPr/>
        </p:nvCxnSpPr>
        <p:spPr>
          <a:xfrm flipH="1">
            <a:off x="5072015" y="3990129"/>
            <a:ext cx="2001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>
            <a:extLst>
              <a:ext uri="{FF2B5EF4-FFF2-40B4-BE49-F238E27FC236}">
                <a16:creationId xmlns:a16="http://schemas.microsoft.com/office/drawing/2014/main" id="{75EE09DE-C34A-404D-90ED-55E483B0697C}"/>
              </a:ext>
            </a:extLst>
          </p:cNvPr>
          <p:cNvCxnSpPr>
            <a:cxnSpLocks/>
            <a:stCxn id="423" idx="2"/>
            <a:endCxn id="422" idx="6"/>
          </p:cNvCxnSpPr>
          <p:nvPr/>
        </p:nvCxnSpPr>
        <p:spPr>
          <a:xfrm flipH="1">
            <a:off x="7256469" y="3990129"/>
            <a:ext cx="20015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428">
            <a:extLst>
              <a:ext uri="{FF2B5EF4-FFF2-40B4-BE49-F238E27FC236}">
                <a16:creationId xmlns:a16="http://schemas.microsoft.com/office/drawing/2014/main" id="{4CDEAAE7-4F70-4E51-BC17-FDEB05090D1F}"/>
              </a:ext>
            </a:extLst>
          </p:cNvPr>
          <p:cNvCxnSpPr>
            <a:cxnSpLocks/>
            <a:stCxn id="424" idx="4"/>
            <a:endCxn id="423" idx="0"/>
          </p:cNvCxnSpPr>
          <p:nvPr/>
        </p:nvCxnSpPr>
        <p:spPr>
          <a:xfrm>
            <a:off x="9349483" y="2322972"/>
            <a:ext cx="0" cy="15757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TextBox 429">
            <a:extLst>
              <a:ext uri="{FF2B5EF4-FFF2-40B4-BE49-F238E27FC236}">
                <a16:creationId xmlns:a16="http://schemas.microsoft.com/office/drawing/2014/main" id="{41558AC4-4E82-4FAF-AB64-5F8FE7BEF4A7}"/>
              </a:ext>
            </a:extLst>
          </p:cNvPr>
          <p:cNvSpPr txBox="1"/>
          <p:nvPr/>
        </p:nvSpPr>
        <p:spPr>
          <a:xfrm>
            <a:off x="8218913" y="2000699"/>
            <a:ext cx="926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2021 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CF6E3354-5406-4DB6-B918-B5E3A29A33AF}"/>
              </a:ext>
            </a:extLst>
          </p:cNvPr>
          <p:cNvSpPr txBox="1"/>
          <p:nvPr/>
        </p:nvSpPr>
        <p:spPr>
          <a:xfrm>
            <a:off x="2332876" y="3298524"/>
            <a:ext cx="926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2017 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4A6DE96B-D1E8-4FB4-8B5F-BE9F3E22953D}"/>
              </a:ext>
            </a:extLst>
          </p:cNvPr>
          <p:cNvSpPr txBox="1"/>
          <p:nvPr/>
        </p:nvSpPr>
        <p:spPr>
          <a:xfrm>
            <a:off x="6697231" y="3298524"/>
            <a:ext cx="926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2019 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33" name="직사각형 113">
            <a:extLst>
              <a:ext uri="{FF2B5EF4-FFF2-40B4-BE49-F238E27FC236}">
                <a16:creationId xmlns:a16="http://schemas.microsoft.com/office/drawing/2014/main" id="{E8E74126-F89A-4AC7-9532-38427FF88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883" y="4268914"/>
            <a:ext cx="9128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charset="0"/>
              </a:rPr>
              <a:t>2018 </a:t>
            </a:r>
            <a:endParaRPr lang="ko-KR" altLang="en-US" sz="2400" dirty="0">
              <a:solidFill>
                <a:schemeClr val="accent4"/>
              </a:solidFill>
            </a:endParaRP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24E27ACC-291D-4756-81BE-75D613282088}"/>
              </a:ext>
            </a:extLst>
          </p:cNvPr>
          <p:cNvSpPr txBox="1"/>
          <p:nvPr/>
        </p:nvSpPr>
        <p:spPr>
          <a:xfrm>
            <a:off x="8886238" y="4268914"/>
            <a:ext cx="926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2020 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9E367666-7CD4-479A-8376-EE6A6DBFB51B}"/>
              </a:ext>
            </a:extLst>
          </p:cNvPr>
          <p:cNvSpPr txBox="1"/>
          <p:nvPr/>
        </p:nvSpPr>
        <p:spPr>
          <a:xfrm>
            <a:off x="2960708" y="5517893"/>
            <a:ext cx="926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436" name="Group 435">
            <a:extLst>
              <a:ext uri="{FF2B5EF4-FFF2-40B4-BE49-F238E27FC236}">
                <a16:creationId xmlns:a16="http://schemas.microsoft.com/office/drawing/2014/main" id="{2E269CF2-6F88-4F8A-B1CB-BEA5CFAFEB80}"/>
              </a:ext>
            </a:extLst>
          </p:cNvPr>
          <p:cNvGrpSpPr/>
          <p:nvPr/>
        </p:nvGrpSpPr>
        <p:grpSpPr>
          <a:xfrm>
            <a:off x="414904" y="5287061"/>
            <a:ext cx="2092168" cy="923330"/>
            <a:chOff x="414904" y="5260685"/>
            <a:chExt cx="2092168" cy="923330"/>
          </a:xfrm>
        </p:grpSpPr>
        <p:sp>
          <p:nvSpPr>
            <p:cNvPr id="437" name="TextBox 436">
              <a:extLst>
                <a:ext uri="{FF2B5EF4-FFF2-40B4-BE49-F238E27FC236}">
                  <a16:creationId xmlns:a16="http://schemas.microsoft.com/office/drawing/2014/main" id="{E25EB7BF-EE3D-49E2-83F7-9FA0EF90BD6D}"/>
                </a:ext>
              </a:extLst>
            </p:cNvPr>
            <p:cNvSpPr txBox="1"/>
            <p:nvPr/>
          </p:nvSpPr>
          <p:spPr>
            <a:xfrm>
              <a:off x="414906" y="5537684"/>
              <a:ext cx="2092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8" name="TextBox 437">
              <a:extLst>
                <a:ext uri="{FF2B5EF4-FFF2-40B4-BE49-F238E27FC236}">
                  <a16:creationId xmlns:a16="http://schemas.microsoft.com/office/drawing/2014/main" id="{0C166B73-2C54-42DD-93EB-7BA3CA592783}"/>
                </a:ext>
              </a:extLst>
            </p:cNvPr>
            <p:cNvSpPr txBox="1"/>
            <p:nvPr/>
          </p:nvSpPr>
          <p:spPr>
            <a:xfrm>
              <a:off x="414904" y="5260685"/>
              <a:ext cx="2092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9" name="Group 438">
            <a:extLst>
              <a:ext uri="{FF2B5EF4-FFF2-40B4-BE49-F238E27FC236}">
                <a16:creationId xmlns:a16="http://schemas.microsoft.com/office/drawing/2014/main" id="{99CE0313-AF3C-4FCB-B198-451F1FB52273}"/>
              </a:ext>
            </a:extLst>
          </p:cNvPr>
          <p:cNvGrpSpPr/>
          <p:nvPr/>
        </p:nvGrpSpPr>
        <p:grpSpPr>
          <a:xfrm>
            <a:off x="9684928" y="1769867"/>
            <a:ext cx="2092168" cy="923330"/>
            <a:chOff x="9684928" y="1743491"/>
            <a:chExt cx="2092168" cy="923330"/>
          </a:xfrm>
        </p:grpSpPr>
        <p:sp>
          <p:nvSpPr>
            <p:cNvPr id="440" name="TextBox 439">
              <a:extLst>
                <a:ext uri="{FF2B5EF4-FFF2-40B4-BE49-F238E27FC236}">
                  <a16:creationId xmlns:a16="http://schemas.microsoft.com/office/drawing/2014/main" id="{6FA6D9AA-05F6-4961-8821-3E980BEE7426}"/>
                </a:ext>
              </a:extLst>
            </p:cNvPr>
            <p:cNvSpPr txBox="1"/>
            <p:nvPr/>
          </p:nvSpPr>
          <p:spPr>
            <a:xfrm>
              <a:off x="9684930" y="2020490"/>
              <a:ext cx="2092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1" name="TextBox 440">
              <a:extLst>
                <a:ext uri="{FF2B5EF4-FFF2-40B4-BE49-F238E27FC236}">
                  <a16:creationId xmlns:a16="http://schemas.microsoft.com/office/drawing/2014/main" id="{6E63C373-CEC3-400E-8C4A-505A8F87BD5C}"/>
                </a:ext>
              </a:extLst>
            </p:cNvPr>
            <p:cNvSpPr txBox="1"/>
            <p:nvPr/>
          </p:nvSpPr>
          <p:spPr>
            <a:xfrm>
              <a:off x="9684928" y="1743491"/>
              <a:ext cx="2092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2" name="Group 441">
            <a:extLst>
              <a:ext uri="{FF2B5EF4-FFF2-40B4-BE49-F238E27FC236}">
                <a16:creationId xmlns:a16="http://schemas.microsoft.com/office/drawing/2014/main" id="{66147EC4-B0A0-48C4-918C-D79EA0B7AC90}"/>
              </a:ext>
            </a:extLst>
          </p:cNvPr>
          <p:cNvGrpSpPr/>
          <p:nvPr/>
        </p:nvGrpSpPr>
        <p:grpSpPr>
          <a:xfrm>
            <a:off x="1740890" y="2231531"/>
            <a:ext cx="2092168" cy="923330"/>
            <a:chOff x="414904" y="5260685"/>
            <a:chExt cx="2092168" cy="923330"/>
          </a:xfrm>
        </p:grpSpPr>
        <p:sp>
          <p:nvSpPr>
            <p:cNvPr id="443" name="TextBox 442">
              <a:extLst>
                <a:ext uri="{FF2B5EF4-FFF2-40B4-BE49-F238E27FC236}">
                  <a16:creationId xmlns:a16="http://schemas.microsoft.com/office/drawing/2014/main" id="{05185FAB-D07A-4DF2-9810-41BBA6EBCE71}"/>
                </a:ext>
              </a:extLst>
            </p:cNvPr>
            <p:cNvSpPr txBox="1"/>
            <p:nvPr/>
          </p:nvSpPr>
          <p:spPr>
            <a:xfrm>
              <a:off x="414906" y="5537684"/>
              <a:ext cx="2092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4" name="TextBox 443">
              <a:extLst>
                <a:ext uri="{FF2B5EF4-FFF2-40B4-BE49-F238E27FC236}">
                  <a16:creationId xmlns:a16="http://schemas.microsoft.com/office/drawing/2014/main" id="{B0029113-BCC7-438F-9D7A-8C9D53F4C96A}"/>
                </a:ext>
              </a:extLst>
            </p:cNvPr>
            <p:cNvSpPr txBox="1"/>
            <p:nvPr/>
          </p:nvSpPr>
          <p:spPr>
            <a:xfrm>
              <a:off x="414904" y="5260685"/>
              <a:ext cx="2092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FD633D37-B03D-410C-AB5C-B38BAE9126F7}"/>
              </a:ext>
            </a:extLst>
          </p:cNvPr>
          <p:cNvGrpSpPr/>
          <p:nvPr/>
        </p:nvGrpSpPr>
        <p:grpSpPr>
          <a:xfrm>
            <a:off x="3932214" y="4916837"/>
            <a:ext cx="2092168" cy="923330"/>
            <a:chOff x="414904" y="5260685"/>
            <a:chExt cx="2092168" cy="923330"/>
          </a:xfrm>
        </p:grpSpPr>
        <p:sp>
          <p:nvSpPr>
            <p:cNvPr id="446" name="TextBox 445">
              <a:extLst>
                <a:ext uri="{FF2B5EF4-FFF2-40B4-BE49-F238E27FC236}">
                  <a16:creationId xmlns:a16="http://schemas.microsoft.com/office/drawing/2014/main" id="{0BF30500-1423-47EF-B037-C00265277B7E}"/>
                </a:ext>
              </a:extLst>
            </p:cNvPr>
            <p:cNvSpPr txBox="1"/>
            <p:nvPr/>
          </p:nvSpPr>
          <p:spPr>
            <a:xfrm>
              <a:off x="414906" y="5537684"/>
              <a:ext cx="2092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7" name="TextBox 446">
              <a:extLst>
                <a:ext uri="{FF2B5EF4-FFF2-40B4-BE49-F238E27FC236}">
                  <a16:creationId xmlns:a16="http://schemas.microsoft.com/office/drawing/2014/main" id="{B5A00325-059B-4BDA-BE80-0449823E8DDE}"/>
                </a:ext>
              </a:extLst>
            </p:cNvPr>
            <p:cNvSpPr txBox="1"/>
            <p:nvPr/>
          </p:nvSpPr>
          <p:spPr>
            <a:xfrm>
              <a:off x="414904" y="5260685"/>
              <a:ext cx="2092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D395EA63-4CB1-494A-87F5-D19BEE1CC44D}"/>
              </a:ext>
            </a:extLst>
          </p:cNvPr>
          <p:cNvGrpSpPr/>
          <p:nvPr/>
        </p:nvGrpSpPr>
        <p:grpSpPr>
          <a:xfrm>
            <a:off x="6126745" y="2231531"/>
            <a:ext cx="2092168" cy="923330"/>
            <a:chOff x="414904" y="5260685"/>
            <a:chExt cx="2092168" cy="923330"/>
          </a:xfrm>
        </p:grpSpPr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411C99F8-A19D-4574-B671-11A62E1A0C53}"/>
                </a:ext>
              </a:extLst>
            </p:cNvPr>
            <p:cNvSpPr txBox="1"/>
            <p:nvPr/>
          </p:nvSpPr>
          <p:spPr>
            <a:xfrm>
              <a:off x="414906" y="5537684"/>
              <a:ext cx="2092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0" name="TextBox 449">
              <a:extLst>
                <a:ext uri="{FF2B5EF4-FFF2-40B4-BE49-F238E27FC236}">
                  <a16:creationId xmlns:a16="http://schemas.microsoft.com/office/drawing/2014/main" id="{7239699D-E356-4B68-81C7-ED37B184A736}"/>
                </a:ext>
              </a:extLst>
            </p:cNvPr>
            <p:cNvSpPr txBox="1"/>
            <p:nvPr/>
          </p:nvSpPr>
          <p:spPr>
            <a:xfrm>
              <a:off x="414904" y="5260685"/>
              <a:ext cx="2092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CCA3BF3F-00D7-48F6-A645-022431A56EA8}"/>
              </a:ext>
            </a:extLst>
          </p:cNvPr>
          <p:cNvGrpSpPr/>
          <p:nvPr/>
        </p:nvGrpSpPr>
        <p:grpSpPr>
          <a:xfrm>
            <a:off x="8321276" y="4916837"/>
            <a:ext cx="2092168" cy="923330"/>
            <a:chOff x="414904" y="5260685"/>
            <a:chExt cx="2092168" cy="923330"/>
          </a:xfrm>
        </p:grpSpPr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9C18DBB0-7812-46CB-8D82-E31570093956}"/>
                </a:ext>
              </a:extLst>
            </p:cNvPr>
            <p:cNvSpPr txBox="1"/>
            <p:nvPr/>
          </p:nvSpPr>
          <p:spPr>
            <a:xfrm>
              <a:off x="414906" y="5537684"/>
              <a:ext cx="2092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3" name="TextBox 452">
              <a:extLst>
                <a:ext uri="{FF2B5EF4-FFF2-40B4-BE49-F238E27FC236}">
                  <a16:creationId xmlns:a16="http://schemas.microsoft.com/office/drawing/2014/main" id="{D62FF975-9428-41AD-AF4D-8D7ADD6E7C93}"/>
                </a:ext>
              </a:extLst>
            </p:cNvPr>
            <p:cNvSpPr txBox="1"/>
            <p:nvPr/>
          </p:nvSpPr>
          <p:spPr>
            <a:xfrm>
              <a:off x="414904" y="5260685"/>
              <a:ext cx="2092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</TotalTime>
  <Words>104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2020-09-02T01:52:43Z</dcterms:modified>
</cp:coreProperties>
</file>