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" name="Arrow: Up 72">
            <a:extLst>
              <a:ext uri="{FF2B5EF4-FFF2-40B4-BE49-F238E27FC236}">
                <a16:creationId xmlns:a16="http://schemas.microsoft.com/office/drawing/2014/main" id="{649B6169-6DF2-485F-9470-7E9BA9738FAD}"/>
              </a:ext>
            </a:extLst>
          </p:cNvPr>
          <p:cNvSpPr/>
          <p:nvPr/>
        </p:nvSpPr>
        <p:spPr>
          <a:xfrm rot="8100000">
            <a:off x="9459361" y="1915409"/>
            <a:ext cx="1339558" cy="2187856"/>
          </a:xfrm>
          <a:prstGeom prst="upArrow">
            <a:avLst>
              <a:gd name="adj1" fmla="val 50000"/>
              <a:gd name="adj2" fmla="val 512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512A2FE-3AC0-47B4-A0F6-8FD58374E79F}"/>
              </a:ext>
            </a:extLst>
          </p:cNvPr>
          <p:cNvSpPr/>
          <p:nvPr/>
        </p:nvSpPr>
        <p:spPr>
          <a:xfrm rot="5400000">
            <a:off x="7905785" y="972979"/>
            <a:ext cx="669131" cy="27020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Up 74">
            <a:extLst>
              <a:ext uri="{FF2B5EF4-FFF2-40B4-BE49-F238E27FC236}">
                <a16:creationId xmlns:a16="http://schemas.microsoft.com/office/drawing/2014/main" id="{F6B859C5-5297-4CFA-9E47-1552D0096592}"/>
              </a:ext>
            </a:extLst>
          </p:cNvPr>
          <p:cNvSpPr/>
          <p:nvPr/>
        </p:nvSpPr>
        <p:spPr>
          <a:xfrm rot="8100000">
            <a:off x="7264742" y="1915409"/>
            <a:ext cx="1339558" cy="2187856"/>
          </a:xfrm>
          <a:prstGeom prst="upArrow">
            <a:avLst>
              <a:gd name="adj1" fmla="val 50000"/>
              <a:gd name="adj2" fmla="val 5125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661DA60-DB47-49E1-889C-C7D9812BC43A}"/>
              </a:ext>
            </a:extLst>
          </p:cNvPr>
          <p:cNvSpPr/>
          <p:nvPr/>
        </p:nvSpPr>
        <p:spPr>
          <a:xfrm rot="5400000">
            <a:off x="5714620" y="972979"/>
            <a:ext cx="669131" cy="2702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768D895-E392-463C-BD05-18BC7341741C}"/>
              </a:ext>
            </a:extLst>
          </p:cNvPr>
          <p:cNvGrpSpPr/>
          <p:nvPr/>
        </p:nvGrpSpPr>
        <p:grpSpPr>
          <a:xfrm>
            <a:off x="9416348" y="4347364"/>
            <a:ext cx="2107662" cy="894132"/>
            <a:chOff x="7026501" y="4509120"/>
            <a:chExt cx="1499710" cy="894132"/>
          </a:xfrm>
          <a:noFill/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3AE63A4-907E-4F97-A503-0E8921E6BE2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6177D11-1A37-426F-8597-36B3A60EBC3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0711715-6789-467D-B94D-0AF2E31F4758}"/>
              </a:ext>
            </a:extLst>
          </p:cNvPr>
          <p:cNvGrpSpPr/>
          <p:nvPr/>
        </p:nvGrpSpPr>
        <p:grpSpPr>
          <a:xfrm>
            <a:off x="2855080" y="4347364"/>
            <a:ext cx="2107662" cy="894132"/>
            <a:chOff x="7026501" y="4509120"/>
            <a:chExt cx="1499710" cy="894132"/>
          </a:xfrm>
          <a:noFill/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BBD160A-2E3B-4770-9736-C632C9E86E05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27EB7C4C-C291-4BB6-AA12-F5F4530B383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A2566080-4C3D-4661-8C63-B68D96EC9274}"/>
              </a:ext>
            </a:extLst>
          </p:cNvPr>
          <p:cNvGrpSpPr/>
          <p:nvPr/>
        </p:nvGrpSpPr>
        <p:grpSpPr>
          <a:xfrm>
            <a:off x="5042170" y="4347364"/>
            <a:ext cx="2107662" cy="894132"/>
            <a:chOff x="7026501" y="4509120"/>
            <a:chExt cx="1499710" cy="894132"/>
          </a:xfrm>
          <a:noFill/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6CF515F5-7CE3-4E44-9C0E-E3AD9C91DF6E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941ED64A-089D-4F7A-8F03-B0BAE92828A4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581A960F-9799-42CF-A64E-AEE6E7D5B480}"/>
              </a:ext>
            </a:extLst>
          </p:cNvPr>
          <p:cNvGrpSpPr/>
          <p:nvPr/>
        </p:nvGrpSpPr>
        <p:grpSpPr>
          <a:xfrm>
            <a:off x="7229260" y="4347364"/>
            <a:ext cx="2107662" cy="894132"/>
            <a:chOff x="7026501" y="4509120"/>
            <a:chExt cx="1499710" cy="894132"/>
          </a:xfrm>
          <a:noFill/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F180C76-EE2C-4837-AC97-6B70B412BA5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7DBFEB5-CF88-43B4-895E-1463D5572340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D0725A8C-4945-4381-8FC4-F555F5A5417C}"/>
              </a:ext>
            </a:extLst>
          </p:cNvPr>
          <p:cNvGrpSpPr/>
          <p:nvPr/>
        </p:nvGrpSpPr>
        <p:grpSpPr>
          <a:xfrm>
            <a:off x="667990" y="4347364"/>
            <a:ext cx="2107662" cy="894132"/>
            <a:chOff x="7026501" y="4509120"/>
            <a:chExt cx="1499710" cy="894132"/>
          </a:xfrm>
          <a:noFill/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F30EFAEE-4B41-4A72-8246-816A6C04000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E1E9709B-B8BE-4BEA-A1FC-0A04440E5A1D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2" name="Arrow: Up 91">
            <a:extLst>
              <a:ext uri="{FF2B5EF4-FFF2-40B4-BE49-F238E27FC236}">
                <a16:creationId xmlns:a16="http://schemas.microsoft.com/office/drawing/2014/main" id="{67C52157-E33C-404A-9816-54102AA9D1A1}"/>
              </a:ext>
            </a:extLst>
          </p:cNvPr>
          <p:cNvSpPr/>
          <p:nvPr/>
        </p:nvSpPr>
        <p:spPr>
          <a:xfrm rot="8100000">
            <a:off x="5070124" y="1915409"/>
            <a:ext cx="1339558" cy="2187856"/>
          </a:xfrm>
          <a:prstGeom prst="upArrow">
            <a:avLst>
              <a:gd name="adj1" fmla="val 50000"/>
              <a:gd name="adj2" fmla="val 5125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284AAD49-FC32-4E95-8620-F833AB725A30}"/>
              </a:ext>
            </a:extLst>
          </p:cNvPr>
          <p:cNvSpPr/>
          <p:nvPr/>
        </p:nvSpPr>
        <p:spPr>
          <a:xfrm rot="5400000">
            <a:off x="3504873" y="930517"/>
            <a:ext cx="669131" cy="27869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Arrow: Up 93">
            <a:extLst>
              <a:ext uri="{FF2B5EF4-FFF2-40B4-BE49-F238E27FC236}">
                <a16:creationId xmlns:a16="http://schemas.microsoft.com/office/drawing/2014/main" id="{788732EE-B874-4BD3-8D9F-ECB6F4BF2D0E}"/>
              </a:ext>
            </a:extLst>
          </p:cNvPr>
          <p:cNvSpPr/>
          <p:nvPr/>
        </p:nvSpPr>
        <p:spPr>
          <a:xfrm rot="8100000">
            <a:off x="2875505" y="1915408"/>
            <a:ext cx="1339558" cy="2187856"/>
          </a:xfrm>
          <a:prstGeom prst="upArrow">
            <a:avLst>
              <a:gd name="adj1" fmla="val 50000"/>
              <a:gd name="adj2" fmla="val 512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7512DF6-70A0-495A-8882-52F03C7EF543}"/>
              </a:ext>
            </a:extLst>
          </p:cNvPr>
          <p:cNvSpPr/>
          <p:nvPr/>
        </p:nvSpPr>
        <p:spPr>
          <a:xfrm rot="5400000">
            <a:off x="1352620" y="972978"/>
            <a:ext cx="669131" cy="2702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Arrow: Up 95">
            <a:extLst>
              <a:ext uri="{FF2B5EF4-FFF2-40B4-BE49-F238E27FC236}">
                <a16:creationId xmlns:a16="http://schemas.microsoft.com/office/drawing/2014/main" id="{CAC05C68-3D0B-4904-B96E-4142DB5E848F}"/>
              </a:ext>
            </a:extLst>
          </p:cNvPr>
          <p:cNvSpPr/>
          <p:nvPr/>
        </p:nvSpPr>
        <p:spPr>
          <a:xfrm rot="8100000">
            <a:off x="680887" y="1915409"/>
            <a:ext cx="1339558" cy="2187856"/>
          </a:xfrm>
          <a:prstGeom prst="upArrow">
            <a:avLst>
              <a:gd name="adj1" fmla="val 50000"/>
              <a:gd name="adj2" fmla="val 5125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96CF1E2-E093-4A26-B9B1-630FDB53D949}"/>
              </a:ext>
            </a:extLst>
          </p:cNvPr>
          <p:cNvSpPr/>
          <p:nvPr/>
        </p:nvSpPr>
        <p:spPr>
          <a:xfrm rot="5400000">
            <a:off x="71872" y="1917541"/>
            <a:ext cx="669131" cy="81287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직사각형 113">
            <a:extLst>
              <a:ext uri="{FF2B5EF4-FFF2-40B4-BE49-F238E27FC236}">
                <a16:creationId xmlns:a16="http://schemas.microsoft.com/office/drawing/2014/main" id="{581E2247-970E-4ADC-B551-A08A2EBE4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2259" y="2062368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99" name="직사각형 113">
            <a:extLst>
              <a:ext uri="{FF2B5EF4-FFF2-40B4-BE49-F238E27FC236}">
                <a16:creationId xmlns:a16="http://schemas.microsoft.com/office/drawing/2014/main" id="{CC48D4D8-95E3-4D1E-B9A3-C692CC44E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1741" y="2062368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0" name="직사각형 113">
            <a:extLst>
              <a:ext uri="{FF2B5EF4-FFF2-40B4-BE49-F238E27FC236}">
                <a16:creationId xmlns:a16="http://schemas.microsoft.com/office/drawing/2014/main" id="{56AE53B9-4B39-4BF0-89D4-6C878D609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000" y="2062368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1" name="직사각형 113">
            <a:extLst>
              <a:ext uri="{FF2B5EF4-FFF2-40B4-BE49-F238E27FC236}">
                <a16:creationId xmlns:a16="http://schemas.microsoft.com/office/drawing/2014/main" id="{77E122AA-96E3-4004-85F8-9D243F1C8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519" y="2062368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2" name="직사각형 113">
            <a:extLst>
              <a:ext uri="{FF2B5EF4-FFF2-40B4-BE49-F238E27FC236}">
                <a16:creationId xmlns:a16="http://schemas.microsoft.com/office/drawing/2014/main" id="{11E27B80-9B1B-4F4C-936D-D4482755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221" y="2062368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23E60A1-A10F-41D8-BBE3-727B95C5420C}"/>
              </a:ext>
            </a:extLst>
          </p:cNvPr>
          <p:cNvSpPr txBox="1"/>
          <p:nvPr/>
        </p:nvSpPr>
        <p:spPr>
          <a:xfrm>
            <a:off x="667990" y="5322977"/>
            <a:ext cx="21754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1972F2A-6FEC-461D-811F-DB985B16E542}"/>
              </a:ext>
            </a:extLst>
          </p:cNvPr>
          <p:cNvSpPr txBox="1"/>
          <p:nvPr/>
        </p:nvSpPr>
        <p:spPr>
          <a:xfrm>
            <a:off x="2855080" y="5322977"/>
            <a:ext cx="21754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5C104F0-C406-4496-9A30-C61A502894AE}"/>
              </a:ext>
            </a:extLst>
          </p:cNvPr>
          <p:cNvSpPr txBox="1"/>
          <p:nvPr/>
        </p:nvSpPr>
        <p:spPr>
          <a:xfrm>
            <a:off x="5042170" y="5322977"/>
            <a:ext cx="21754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649E3F8-7933-42B2-AC66-5EE4CBA0DFBF}"/>
              </a:ext>
            </a:extLst>
          </p:cNvPr>
          <p:cNvSpPr txBox="1"/>
          <p:nvPr/>
        </p:nvSpPr>
        <p:spPr>
          <a:xfrm>
            <a:off x="7229260" y="5322977"/>
            <a:ext cx="21754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71FD4AF-D5B6-4B87-BA7C-739F660BAE65}"/>
              </a:ext>
            </a:extLst>
          </p:cNvPr>
          <p:cNvSpPr txBox="1"/>
          <p:nvPr/>
        </p:nvSpPr>
        <p:spPr>
          <a:xfrm>
            <a:off x="9416350" y="5322977"/>
            <a:ext cx="21754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165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2020-09-14T09:28:47Z</dcterms:modified>
</cp:coreProperties>
</file>