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496" name="Group 4495">
            <a:extLst>
              <a:ext uri="{FF2B5EF4-FFF2-40B4-BE49-F238E27FC236}">
                <a16:creationId xmlns:a16="http://schemas.microsoft.com/office/drawing/2014/main" id="{65EC3016-73DD-4A77-8ACC-2E17B42FFD20}"/>
              </a:ext>
            </a:extLst>
          </p:cNvPr>
          <p:cNvGrpSpPr/>
          <p:nvPr/>
        </p:nvGrpSpPr>
        <p:grpSpPr>
          <a:xfrm>
            <a:off x="895894" y="1851860"/>
            <a:ext cx="10400213" cy="4251703"/>
            <a:chOff x="871790" y="1756610"/>
            <a:chExt cx="10400213" cy="4251703"/>
          </a:xfrm>
        </p:grpSpPr>
        <p:sp>
          <p:nvSpPr>
            <p:cNvPr id="4497" name="Freeform: Shape 4496">
              <a:extLst>
                <a:ext uri="{FF2B5EF4-FFF2-40B4-BE49-F238E27FC236}">
                  <a16:creationId xmlns:a16="http://schemas.microsoft.com/office/drawing/2014/main" id="{E52D2896-9968-4584-B2F5-14F09C00C300}"/>
                </a:ext>
              </a:extLst>
            </p:cNvPr>
            <p:cNvSpPr/>
            <p:nvPr/>
          </p:nvSpPr>
          <p:spPr>
            <a:xfrm flipV="1">
              <a:off x="5624766" y="3815149"/>
              <a:ext cx="2092156" cy="2193164"/>
            </a:xfrm>
            <a:custGeom>
              <a:avLst/>
              <a:gdLst>
                <a:gd name="connsiteX0" fmla="*/ 0 w 2092156"/>
                <a:gd name="connsiteY0" fmla="*/ 2193164 h 2193164"/>
                <a:gd name="connsiteX1" fmla="*/ 389182 w 2092156"/>
                <a:gd name="connsiteY1" fmla="*/ 1765570 h 2193164"/>
                <a:gd name="connsiteX2" fmla="*/ 770206 w 2092156"/>
                <a:gd name="connsiteY2" fmla="*/ 2184201 h 2193164"/>
                <a:gd name="connsiteX3" fmla="*/ 770206 w 2092156"/>
                <a:gd name="connsiteY3" fmla="*/ 1225208 h 2193164"/>
                <a:gd name="connsiteX4" fmla="*/ 953416 w 2092156"/>
                <a:gd name="connsiteY4" fmla="*/ 1041998 h 2193164"/>
                <a:gd name="connsiteX5" fmla="*/ 1370425 w 2092156"/>
                <a:gd name="connsiteY5" fmla="*/ 1041998 h 2193164"/>
                <a:gd name="connsiteX6" fmla="*/ 1370425 w 2092156"/>
                <a:gd name="connsiteY6" fmla="*/ 1313790 h 2193164"/>
                <a:gd name="connsiteX7" fmla="*/ 2092156 w 2092156"/>
                <a:gd name="connsiteY7" fmla="*/ 656895 h 2193164"/>
                <a:gd name="connsiteX8" fmla="*/ 1370425 w 2092156"/>
                <a:gd name="connsiteY8" fmla="*/ 0 h 2193164"/>
                <a:gd name="connsiteX9" fmla="*/ 1370425 w 2092156"/>
                <a:gd name="connsiteY9" fmla="*/ 271792 h 2193164"/>
                <a:gd name="connsiteX10" fmla="*/ 953416 w 2092156"/>
                <a:gd name="connsiteY10" fmla="*/ 271792 h 2193164"/>
                <a:gd name="connsiteX11" fmla="*/ 0 w 2092156"/>
                <a:gd name="connsiteY11" fmla="*/ 1225208 h 2193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092156" h="2193164">
                  <a:moveTo>
                    <a:pt x="0" y="2193164"/>
                  </a:moveTo>
                  <a:lnTo>
                    <a:pt x="389182" y="1765570"/>
                  </a:lnTo>
                  <a:lnTo>
                    <a:pt x="770206" y="2184201"/>
                  </a:lnTo>
                  <a:lnTo>
                    <a:pt x="770206" y="1225208"/>
                  </a:lnTo>
                  <a:cubicBezTo>
                    <a:pt x="770206" y="1124024"/>
                    <a:pt x="852232" y="1041998"/>
                    <a:pt x="953416" y="1041998"/>
                  </a:cubicBezTo>
                  <a:lnTo>
                    <a:pt x="1370425" y="1041998"/>
                  </a:lnTo>
                  <a:lnTo>
                    <a:pt x="1370425" y="1313790"/>
                  </a:lnTo>
                  <a:lnTo>
                    <a:pt x="2092156" y="656895"/>
                  </a:lnTo>
                  <a:lnTo>
                    <a:pt x="1370425" y="0"/>
                  </a:lnTo>
                  <a:lnTo>
                    <a:pt x="1370425" y="271792"/>
                  </a:lnTo>
                  <a:lnTo>
                    <a:pt x="953416" y="271792"/>
                  </a:lnTo>
                  <a:cubicBezTo>
                    <a:pt x="426859" y="271792"/>
                    <a:pt x="0" y="698651"/>
                    <a:pt x="0" y="12252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98" name="Freeform: Shape 4497">
              <a:extLst>
                <a:ext uri="{FF2B5EF4-FFF2-40B4-BE49-F238E27FC236}">
                  <a16:creationId xmlns:a16="http://schemas.microsoft.com/office/drawing/2014/main" id="{6703CDE4-969E-454C-BBD1-5AB80EF4BFE2}"/>
                </a:ext>
              </a:extLst>
            </p:cNvPr>
            <p:cNvSpPr/>
            <p:nvPr/>
          </p:nvSpPr>
          <p:spPr>
            <a:xfrm rot="5400000">
              <a:off x="4520004" y="1968080"/>
              <a:ext cx="2092156" cy="2228571"/>
            </a:xfrm>
            <a:custGeom>
              <a:avLst/>
              <a:gdLst>
                <a:gd name="connsiteX0" fmla="*/ 0 w 2092156"/>
                <a:gd name="connsiteY0" fmla="*/ 2228571 h 2228571"/>
                <a:gd name="connsiteX1" fmla="*/ 0 w 2092156"/>
                <a:gd name="connsiteY1" fmla="*/ 1225208 h 2228571"/>
                <a:gd name="connsiteX2" fmla="*/ 953416 w 2092156"/>
                <a:gd name="connsiteY2" fmla="*/ 271792 h 2228571"/>
                <a:gd name="connsiteX3" fmla="*/ 1370425 w 2092156"/>
                <a:gd name="connsiteY3" fmla="*/ 271792 h 2228571"/>
                <a:gd name="connsiteX4" fmla="*/ 1370425 w 2092156"/>
                <a:gd name="connsiteY4" fmla="*/ 0 h 2228571"/>
                <a:gd name="connsiteX5" fmla="*/ 2092156 w 2092156"/>
                <a:gd name="connsiteY5" fmla="*/ 656895 h 2228571"/>
                <a:gd name="connsiteX6" fmla="*/ 1370425 w 2092156"/>
                <a:gd name="connsiteY6" fmla="*/ 1313790 h 2228571"/>
                <a:gd name="connsiteX7" fmla="*/ 1370425 w 2092156"/>
                <a:gd name="connsiteY7" fmla="*/ 1041998 h 2228571"/>
                <a:gd name="connsiteX8" fmla="*/ 953416 w 2092156"/>
                <a:gd name="connsiteY8" fmla="*/ 1041998 h 2228571"/>
                <a:gd name="connsiteX9" fmla="*/ 770206 w 2092156"/>
                <a:gd name="connsiteY9" fmla="*/ 1225208 h 2228571"/>
                <a:gd name="connsiteX10" fmla="*/ 770206 w 2092156"/>
                <a:gd name="connsiteY10" fmla="*/ 2228571 h 2228571"/>
                <a:gd name="connsiteX11" fmla="*/ 765700 w 2092156"/>
                <a:gd name="connsiteY11" fmla="*/ 2228571 h 2228571"/>
                <a:gd name="connsiteX12" fmla="*/ 383201 w 2092156"/>
                <a:gd name="connsiteY12" fmla="*/ 1813093 h 2228571"/>
                <a:gd name="connsiteX13" fmla="*/ 701 w 2092156"/>
                <a:gd name="connsiteY13" fmla="*/ 2228571 h 222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92156" h="2228571">
                  <a:moveTo>
                    <a:pt x="0" y="2228571"/>
                  </a:moveTo>
                  <a:lnTo>
                    <a:pt x="0" y="1225208"/>
                  </a:lnTo>
                  <a:cubicBezTo>
                    <a:pt x="0" y="698651"/>
                    <a:pt x="426859" y="271792"/>
                    <a:pt x="953416" y="271792"/>
                  </a:cubicBezTo>
                  <a:lnTo>
                    <a:pt x="1370425" y="271792"/>
                  </a:lnTo>
                  <a:lnTo>
                    <a:pt x="1370425" y="0"/>
                  </a:lnTo>
                  <a:lnTo>
                    <a:pt x="2092156" y="656895"/>
                  </a:lnTo>
                  <a:lnTo>
                    <a:pt x="1370425" y="1313790"/>
                  </a:lnTo>
                  <a:lnTo>
                    <a:pt x="1370425" y="1041998"/>
                  </a:lnTo>
                  <a:lnTo>
                    <a:pt x="953416" y="1041998"/>
                  </a:lnTo>
                  <a:cubicBezTo>
                    <a:pt x="852232" y="1041998"/>
                    <a:pt x="770206" y="1124024"/>
                    <a:pt x="770206" y="1225208"/>
                  </a:cubicBezTo>
                  <a:lnTo>
                    <a:pt x="770206" y="2228571"/>
                  </a:lnTo>
                  <a:lnTo>
                    <a:pt x="765700" y="2228571"/>
                  </a:lnTo>
                  <a:lnTo>
                    <a:pt x="383201" y="1813093"/>
                  </a:lnTo>
                  <a:lnTo>
                    <a:pt x="701" y="222857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99" name="Arrow: Right 4498">
              <a:extLst>
                <a:ext uri="{FF2B5EF4-FFF2-40B4-BE49-F238E27FC236}">
                  <a16:creationId xmlns:a16="http://schemas.microsoft.com/office/drawing/2014/main" id="{5791E24C-090A-41E8-901A-26CB796D8526}"/>
                </a:ext>
              </a:extLst>
            </p:cNvPr>
            <p:cNvSpPr/>
            <p:nvPr/>
          </p:nvSpPr>
          <p:spPr>
            <a:xfrm>
              <a:off x="871790" y="1756610"/>
              <a:ext cx="3871660" cy="1325755"/>
            </a:xfrm>
            <a:prstGeom prst="rightArrow">
              <a:avLst>
                <a:gd name="adj1" fmla="val 57185"/>
                <a:gd name="adj2" fmla="val 54311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0" name="Freeform: Shape 4499">
              <a:extLst>
                <a:ext uri="{FF2B5EF4-FFF2-40B4-BE49-F238E27FC236}">
                  <a16:creationId xmlns:a16="http://schemas.microsoft.com/office/drawing/2014/main" id="{9BC4C86A-1AF1-4858-89D6-98B8B6FE2C55}"/>
                </a:ext>
              </a:extLst>
            </p:cNvPr>
            <p:cNvSpPr/>
            <p:nvPr/>
          </p:nvSpPr>
          <p:spPr>
            <a:xfrm>
              <a:off x="7400343" y="4682558"/>
              <a:ext cx="3871660" cy="1325755"/>
            </a:xfrm>
            <a:custGeom>
              <a:avLst/>
              <a:gdLst>
                <a:gd name="connsiteX0" fmla="*/ 3151629 w 3871660"/>
                <a:gd name="connsiteY0" fmla="*/ 0 h 1325755"/>
                <a:gd name="connsiteX1" fmla="*/ 3871660 w 3871660"/>
                <a:gd name="connsiteY1" fmla="*/ 662878 h 1325755"/>
                <a:gd name="connsiteX2" fmla="*/ 3151629 w 3871660"/>
                <a:gd name="connsiteY2" fmla="*/ 1325755 h 1325755"/>
                <a:gd name="connsiteX3" fmla="*/ 3151629 w 3871660"/>
                <a:gd name="connsiteY3" fmla="*/ 1041944 h 1325755"/>
                <a:gd name="connsiteX4" fmla="*/ 11447 w 3871660"/>
                <a:gd name="connsiteY4" fmla="*/ 1041944 h 1325755"/>
                <a:gd name="connsiteX5" fmla="*/ 421354 w 3871660"/>
                <a:gd name="connsiteY5" fmla="*/ 668860 h 1325755"/>
                <a:gd name="connsiteX6" fmla="*/ 0 w 3871660"/>
                <a:gd name="connsiteY6" fmla="*/ 285358 h 1325755"/>
                <a:gd name="connsiteX7" fmla="*/ 0 w 3871660"/>
                <a:gd name="connsiteY7" fmla="*/ 283811 h 1325755"/>
                <a:gd name="connsiteX8" fmla="*/ 3151629 w 3871660"/>
                <a:gd name="connsiteY8" fmla="*/ 283811 h 1325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71660" h="1325755">
                  <a:moveTo>
                    <a:pt x="3151629" y="0"/>
                  </a:moveTo>
                  <a:lnTo>
                    <a:pt x="3871660" y="662878"/>
                  </a:lnTo>
                  <a:lnTo>
                    <a:pt x="3151629" y="1325755"/>
                  </a:lnTo>
                  <a:lnTo>
                    <a:pt x="3151629" y="1041944"/>
                  </a:lnTo>
                  <a:lnTo>
                    <a:pt x="11447" y="1041944"/>
                  </a:lnTo>
                  <a:lnTo>
                    <a:pt x="421354" y="668860"/>
                  </a:lnTo>
                  <a:lnTo>
                    <a:pt x="0" y="285358"/>
                  </a:lnTo>
                  <a:lnTo>
                    <a:pt x="0" y="283811"/>
                  </a:lnTo>
                  <a:lnTo>
                    <a:pt x="3151629" y="28381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501" name="TextBox 4500">
            <a:extLst>
              <a:ext uri="{FF2B5EF4-FFF2-40B4-BE49-F238E27FC236}">
                <a16:creationId xmlns:a16="http://schemas.microsoft.com/office/drawing/2014/main" id="{92382386-70C2-46E0-B9B0-53827C0142DF}"/>
              </a:ext>
            </a:extLst>
          </p:cNvPr>
          <p:cNvSpPr txBox="1"/>
          <p:nvPr/>
        </p:nvSpPr>
        <p:spPr>
          <a:xfrm>
            <a:off x="2831724" y="2294539"/>
            <a:ext cx="1533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Step 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2" name="TextBox 4501">
            <a:extLst>
              <a:ext uri="{FF2B5EF4-FFF2-40B4-BE49-F238E27FC236}">
                <a16:creationId xmlns:a16="http://schemas.microsoft.com/office/drawing/2014/main" id="{04CEA7D3-1B9B-4B18-B33F-4BA18E1F1E75}"/>
              </a:ext>
            </a:extLst>
          </p:cNvPr>
          <p:cNvSpPr txBox="1"/>
          <p:nvPr/>
        </p:nvSpPr>
        <p:spPr>
          <a:xfrm>
            <a:off x="5281598" y="2842618"/>
            <a:ext cx="1533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Step</a:t>
            </a: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 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3" name="TextBox 4502">
            <a:extLst>
              <a:ext uri="{FF2B5EF4-FFF2-40B4-BE49-F238E27FC236}">
                <a16:creationId xmlns:a16="http://schemas.microsoft.com/office/drawing/2014/main" id="{C6BD5A6E-49C0-496B-8682-04D6615050B6}"/>
              </a:ext>
            </a:extLst>
          </p:cNvPr>
          <p:cNvSpPr txBox="1"/>
          <p:nvPr/>
        </p:nvSpPr>
        <p:spPr>
          <a:xfrm>
            <a:off x="5833465" y="5209852"/>
            <a:ext cx="1533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Step 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4" name="TextBox 4503">
            <a:extLst>
              <a:ext uri="{FF2B5EF4-FFF2-40B4-BE49-F238E27FC236}">
                <a16:creationId xmlns:a16="http://schemas.microsoft.com/office/drawing/2014/main" id="{78583B75-D88C-4D5C-A5AA-4A4C2BEB760E}"/>
              </a:ext>
            </a:extLst>
          </p:cNvPr>
          <p:cNvSpPr txBox="1"/>
          <p:nvPr/>
        </p:nvSpPr>
        <p:spPr>
          <a:xfrm>
            <a:off x="9360277" y="5209852"/>
            <a:ext cx="1533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Step 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505" name="Group 4504">
            <a:extLst>
              <a:ext uri="{FF2B5EF4-FFF2-40B4-BE49-F238E27FC236}">
                <a16:creationId xmlns:a16="http://schemas.microsoft.com/office/drawing/2014/main" id="{F53DD1AE-D528-46D8-A84D-E53848F3FA57}"/>
              </a:ext>
            </a:extLst>
          </p:cNvPr>
          <p:cNvGrpSpPr/>
          <p:nvPr/>
        </p:nvGrpSpPr>
        <p:grpSpPr>
          <a:xfrm>
            <a:off x="1036422" y="3507581"/>
            <a:ext cx="3749730" cy="2248624"/>
            <a:chOff x="1036422" y="3507581"/>
            <a:chExt cx="3749730" cy="2248624"/>
          </a:xfrm>
        </p:grpSpPr>
        <p:sp>
          <p:nvSpPr>
            <p:cNvPr id="4506" name="TextBox 4505">
              <a:extLst>
                <a:ext uri="{FF2B5EF4-FFF2-40B4-BE49-F238E27FC236}">
                  <a16:creationId xmlns:a16="http://schemas.microsoft.com/office/drawing/2014/main" id="{AE3144DA-DA82-44DD-83DB-AE7C4EA7C14D}"/>
                </a:ext>
              </a:extLst>
            </p:cNvPr>
            <p:cNvSpPr txBox="1"/>
            <p:nvPr/>
          </p:nvSpPr>
          <p:spPr>
            <a:xfrm>
              <a:off x="1036422" y="3673614"/>
              <a:ext cx="8717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1"/>
                  </a:solidFill>
                </a:rPr>
                <a:t>01</a:t>
              </a:r>
              <a:endParaRPr lang="ko-KR" altLang="en-US" sz="3600" b="1" dirty="0">
                <a:solidFill>
                  <a:schemeClr val="accent1"/>
                </a:solidFill>
              </a:endParaRPr>
            </a:p>
          </p:txBody>
        </p:sp>
        <p:sp>
          <p:nvSpPr>
            <p:cNvPr id="4507" name="TextBox 4506">
              <a:extLst>
                <a:ext uri="{FF2B5EF4-FFF2-40B4-BE49-F238E27FC236}">
                  <a16:creationId xmlns:a16="http://schemas.microsoft.com/office/drawing/2014/main" id="{38A2489E-CAE4-47CB-8B15-DCA1E6D546AE}"/>
                </a:ext>
              </a:extLst>
            </p:cNvPr>
            <p:cNvSpPr txBox="1"/>
            <p:nvPr/>
          </p:nvSpPr>
          <p:spPr>
            <a:xfrm>
              <a:off x="1036422" y="4943841"/>
              <a:ext cx="8717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accent2"/>
                  </a:solidFill>
                </a:rPr>
                <a:t>02</a:t>
              </a:r>
              <a:endParaRPr lang="ko-KR" altLang="en-US" sz="3600" b="1" dirty="0">
                <a:solidFill>
                  <a:schemeClr val="accent2"/>
                </a:solidFill>
              </a:endParaRPr>
            </a:p>
          </p:txBody>
        </p:sp>
        <p:grpSp>
          <p:nvGrpSpPr>
            <p:cNvPr id="4508" name="Group 4507">
              <a:extLst>
                <a:ext uri="{FF2B5EF4-FFF2-40B4-BE49-F238E27FC236}">
                  <a16:creationId xmlns:a16="http://schemas.microsoft.com/office/drawing/2014/main" id="{A647C480-38AF-4235-AD3B-0A73FF5EE973}"/>
                </a:ext>
              </a:extLst>
            </p:cNvPr>
            <p:cNvGrpSpPr/>
            <p:nvPr/>
          </p:nvGrpSpPr>
          <p:grpSpPr>
            <a:xfrm>
              <a:off x="1965669" y="3507581"/>
              <a:ext cx="2820483" cy="978397"/>
              <a:chOff x="1959888" y="3341549"/>
              <a:chExt cx="2332981" cy="978397"/>
            </a:xfrm>
          </p:grpSpPr>
          <p:sp>
            <p:nvSpPr>
              <p:cNvPr id="4512" name="TextBox 4511">
                <a:extLst>
                  <a:ext uri="{FF2B5EF4-FFF2-40B4-BE49-F238E27FC236}">
                    <a16:creationId xmlns:a16="http://schemas.microsoft.com/office/drawing/2014/main" id="{E8BAD4B1-BE33-48D3-945A-C086361F5712}"/>
                  </a:ext>
                </a:extLst>
              </p:cNvPr>
              <p:cNvSpPr txBox="1"/>
              <p:nvPr/>
            </p:nvSpPr>
            <p:spPr>
              <a:xfrm>
                <a:off x="1959888" y="3673615"/>
                <a:ext cx="233298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513" name="TextBox 4512">
                <a:extLst>
                  <a:ext uri="{FF2B5EF4-FFF2-40B4-BE49-F238E27FC236}">
                    <a16:creationId xmlns:a16="http://schemas.microsoft.com/office/drawing/2014/main" id="{DF08A882-D6D4-4783-A618-B7C463D1C772}"/>
                  </a:ext>
                </a:extLst>
              </p:cNvPr>
              <p:cNvSpPr txBox="1"/>
              <p:nvPr/>
            </p:nvSpPr>
            <p:spPr>
              <a:xfrm>
                <a:off x="1959888" y="3341549"/>
                <a:ext cx="233298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1"/>
                    </a:solidFill>
                  </a:rPr>
                  <a:t>Add Contents</a:t>
                </a:r>
              </a:p>
            </p:txBody>
          </p:sp>
        </p:grpSp>
        <p:grpSp>
          <p:nvGrpSpPr>
            <p:cNvPr id="4509" name="Group 4508">
              <a:extLst>
                <a:ext uri="{FF2B5EF4-FFF2-40B4-BE49-F238E27FC236}">
                  <a16:creationId xmlns:a16="http://schemas.microsoft.com/office/drawing/2014/main" id="{5D4D7299-B51E-4116-AC1A-46E142E4A893}"/>
                </a:ext>
              </a:extLst>
            </p:cNvPr>
            <p:cNvGrpSpPr/>
            <p:nvPr/>
          </p:nvGrpSpPr>
          <p:grpSpPr>
            <a:xfrm>
              <a:off x="1965669" y="4777808"/>
              <a:ext cx="2820483" cy="978397"/>
              <a:chOff x="1959888" y="3341549"/>
              <a:chExt cx="2332981" cy="978397"/>
            </a:xfrm>
          </p:grpSpPr>
          <p:sp>
            <p:nvSpPr>
              <p:cNvPr id="4510" name="TextBox 4509">
                <a:extLst>
                  <a:ext uri="{FF2B5EF4-FFF2-40B4-BE49-F238E27FC236}">
                    <a16:creationId xmlns:a16="http://schemas.microsoft.com/office/drawing/2014/main" id="{DFB3CF92-EC6E-4747-B226-B24F8F73D581}"/>
                  </a:ext>
                </a:extLst>
              </p:cNvPr>
              <p:cNvSpPr txBox="1"/>
              <p:nvPr/>
            </p:nvSpPr>
            <p:spPr>
              <a:xfrm>
                <a:off x="1959888" y="3673615"/>
                <a:ext cx="233298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511" name="TextBox 4510">
                <a:extLst>
                  <a:ext uri="{FF2B5EF4-FFF2-40B4-BE49-F238E27FC236}">
                    <a16:creationId xmlns:a16="http://schemas.microsoft.com/office/drawing/2014/main" id="{483A87E2-6CF8-4D59-ACD8-AEA427EBC6B2}"/>
                  </a:ext>
                </a:extLst>
              </p:cNvPr>
              <p:cNvSpPr txBox="1"/>
              <p:nvPr/>
            </p:nvSpPr>
            <p:spPr>
              <a:xfrm>
                <a:off x="1959888" y="3341549"/>
                <a:ext cx="233298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/>
                    </a:solidFill>
                  </a:rPr>
                  <a:t>Add Contents</a:t>
                </a:r>
              </a:p>
            </p:txBody>
          </p:sp>
        </p:grpSp>
      </p:grpSp>
      <p:sp>
        <p:nvSpPr>
          <p:cNvPr id="4514" name="TextBox 4513">
            <a:extLst>
              <a:ext uri="{FF2B5EF4-FFF2-40B4-BE49-F238E27FC236}">
                <a16:creationId xmlns:a16="http://schemas.microsoft.com/office/drawing/2014/main" id="{7B08839D-EA77-44F7-8277-415F70ADCB91}"/>
              </a:ext>
            </a:extLst>
          </p:cNvPr>
          <p:cNvSpPr txBox="1"/>
          <p:nvPr/>
        </p:nvSpPr>
        <p:spPr>
          <a:xfrm>
            <a:off x="7424447" y="2080221"/>
            <a:ext cx="87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</a:rPr>
              <a:t>03</a:t>
            </a:r>
            <a:endParaRPr lang="ko-KR" altLang="en-US" sz="3600" b="1" dirty="0">
              <a:solidFill>
                <a:schemeClr val="accent3"/>
              </a:solidFill>
            </a:endParaRPr>
          </a:p>
        </p:txBody>
      </p:sp>
      <p:sp>
        <p:nvSpPr>
          <p:cNvPr id="4515" name="TextBox 4514">
            <a:extLst>
              <a:ext uri="{FF2B5EF4-FFF2-40B4-BE49-F238E27FC236}">
                <a16:creationId xmlns:a16="http://schemas.microsoft.com/office/drawing/2014/main" id="{41D32E9B-2AFC-445C-B362-E3F0FA971AAD}"/>
              </a:ext>
            </a:extLst>
          </p:cNvPr>
          <p:cNvSpPr txBox="1"/>
          <p:nvPr/>
        </p:nvSpPr>
        <p:spPr>
          <a:xfrm>
            <a:off x="7424447" y="3350448"/>
            <a:ext cx="871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</a:rPr>
              <a:t>04</a:t>
            </a:r>
            <a:endParaRPr lang="ko-KR" altLang="en-US" sz="3600" b="1" dirty="0">
              <a:solidFill>
                <a:schemeClr val="accent4"/>
              </a:solidFill>
            </a:endParaRPr>
          </a:p>
        </p:txBody>
      </p:sp>
      <p:grpSp>
        <p:nvGrpSpPr>
          <p:cNvPr id="4516" name="Group 4515">
            <a:extLst>
              <a:ext uri="{FF2B5EF4-FFF2-40B4-BE49-F238E27FC236}">
                <a16:creationId xmlns:a16="http://schemas.microsoft.com/office/drawing/2014/main" id="{33ACB1C9-DEF5-4FB6-9ADA-46392B86B131}"/>
              </a:ext>
            </a:extLst>
          </p:cNvPr>
          <p:cNvGrpSpPr/>
          <p:nvPr/>
        </p:nvGrpSpPr>
        <p:grpSpPr>
          <a:xfrm>
            <a:off x="8353694" y="1914188"/>
            <a:ext cx="2820483" cy="978397"/>
            <a:chOff x="1959888" y="3341549"/>
            <a:chExt cx="2332981" cy="978397"/>
          </a:xfrm>
        </p:grpSpPr>
        <p:sp>
          <p:nvSpPr>
            <p:cNvPr id="4517" name="TextBox 4516">
              <a:extLst>
                <a:ext uri="{FF2B5EF4-FFF2-40B4-BE49-F238E27FC236}">
                  <a16:creationId xmlns:a16="http://schemas.microsoft.com/office/drawing/2014/main" id="{2EEDC320-9DCF-4456-9F67-7B3E99E813A4}"/>
                </a:ext>
              </a:extLst>
            </p:cNvPr>
            <p:cNvSpPr txBox="1"/>
            <p:nvPr/>
          </p:nvSpPr>
          <p:spPr>
            <a:xfrm>
              <a:off x="1959888" y="3673615"/>
              <a:ext cx="23329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18" name="TextBox 4517">
              <a:extLst>
                <a:ext uri="{FF2B5EF4-FFF2-40B4-BE49-F238E27FC236}">
                  <a16:creationId xmlns:a16="http://schemas.microsoft.com/office/drawing/2014/main" id="{8E741087-40F5-4506-8587-033FD01C10CD}"/>
                </a:ext>
              </a:extLst>
            </p:cNvPr>
            <p:cNvSpPr txBox="1"/>
            <p:nvPr/>
          </p:nvSpPr>
          <p:spPr>
            <a:xfrm>
              <a:off x="1959888" y="3341549"/>
              <a:ext cx="23329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</a:rPr>
                <a:t>Add Contents</a:t>
              </a:r>
            </a:p>
          </p:txBody>
        </p:sp>
      </p:grpSp>
      <p:grpSp>
        <p:nvGrpSpPr>
          <p:cNvPr id="4519" name="Group 4518">
            <a:extLst>
              <a:ext uri="{FF2B5EF4-FFF2-40B4-BE49-F238E27FC236}">
                <a16:creationId xmlns:a16="http://schemas.microsoft.com/office/drawing/2014/main" id="{181880F2-AA39-49E6-BBCD-B33A4AB5BD2D}"/>
              </a:ext>
            </a:extLst>
          </p:cNvPr>
          <p:cNvGrpSpPr/>
          <p:nvPr/>
        </p:nvGrpSpPr>
        <p:grpSpPr>
          <a:xfrm>
            <a:off x="8353694" y="3184415"/>
            <a:ext cx="2820483" cy="978397"/>
            <a:chOff x="1959888" y="3341549"/>
            <a:chExt cx="2332981" cy="978397"/>
          </a:xfrm>
        </p:grpSpPr>
        <p:sp>
          <p:nvSpPr>
            <p:cNvPr id="4520" name="TextBox 4519">
              <a:extLst>
                <a:ext uri="{FF2B5EF4-FFF2-40B4-BE49-F238E27FC236}">
                  <a16:creationId xmlns:a16="http://schemas.microsoft.com/office/drawing/2014/main" id="{F9C1ECBA-2A0B-4B3A-A193-79E2515E6EE7}"/>
                </a:ext>
              </a:extLst>
            </p:cNvPr>
            <p:cNvSpPr txBox="1"/>
            <p:nvPr/>
          </p:nvSpPr>
          <p:spPr>
            <a:xfrm>
              <a:off x="1959888" y="3673615"/>
              <a:ext cx="23329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21" name="TextBox 4520">
              <a:extLst>
                <a:ext uri="{FF2B5EF4-FFF2-40B4-BE49-F238E27FC236}">
                  <a16:creationId xmlns:a16="http://schemas.microsoft.com/office/drawing/2014/main" id="{40FB2CF5-F8ED-4E01-BE3D-FBBB90126D62}"/>
                </a:ext>
              </a:extLst>
            </p:cNvPr>
            <p:cNvSpPr txBox="1"/>
            <p:nvPr/>
          </p:nvSpPr>
          <p:spPr>
            <a:xfrm>
              <a:off x="1959888" y="3341549"/>
              <a:ext cx="23329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</a:rPr>
                <a:t>Add Contents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11301</TotalTime>
  <Words>109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137</cp:revision>
  <dcterms:created xsi:type="dcterms:W3CDTF">2018-02-18T19:39:47Z</dcterms:created>
  <dcterms:modified xsi:type="dcterms:W3CDTF">2020-08-31T08:07:05Z</dcterms:modified>
</cp:coreProperties>
</file>