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25" name="Freeform: Shape 1424">
            <a:extLst>
              <a:ext uri="{FF2B5EF4-FFF2-40B4-BE49-F238E27FC236}">
                <a16:creationId xmlns:a16="http://schemas.microsoft.com/office/drawing/2014/main" id="{93AB3148-2962-4E98-9633-9BACC30ABC56}"/>
              </a:ext>
            </a:extLst>
          </p:cNvPr>
          <p:cNvSpPr/>
          <p:nvPr/>
        </p:nvSpPr>
        <p:spPr>
          <a:xfrm>
            <a:off x="4755592" y="1974394"/>
            <a:ext cx="2365055" cy="4474713"/>
          </a:xfrm>
          <a:custGeom>
            <a:avLst/>
            <a:gdLst>
              <a:gd name="connsiteX0" fmla="*/ 3625096 w 3621881"/>
              <a:gd name="connsiteY0" fmla="*/ 4870252 h 6852642"/>
              <a:gd name="connsiteX1" fmla="*/ 3625096 w 3621881"/>
              <a:gd name="connsiteY1" fmla="*/ 5229225 h 6852642"/>
              <a:gd name="connsiteX2" fmla="*/ 3583841 w 3621881"/>
              <a:gd name="connsiteY2" fmla="*/ 5411391 h 6852642"/>
              <a:gd name="connsiteX3" fmla="*/ 3398461 w 3621881"/>
              <a:gd name="connsiteY3" fmla="*/ 5969675 h 6852642"/>
              <a:gd name="connsiteX4" fmla="*/ 3367921 w 3621881"/>
              <a:gd name="connsiteY4" fmla="*/ 6166307 h 6852642"/>
              <a:gd name="connsiteX5" fmla="*/ 3425250 w 3621881"/>
              <a:gd name="connsiteY5" fmla="*/ 6317932 h 6852642"/>
              <a:gd name="connsiteX6" fmla="*/ 3500259 w 3621881"/>
              <a:gd name="connsiteY6" fmla="*/ 6444377 h 6852642"/>
              <a:gd name="connsiteX7" fmla="*/ 3534549 w 3621881"/>
              <a:gd name="connsiteY7" fmla="*/ 6647974 h 6852642"/>
              <a:gd name="connsiteX8" fmla="*/ 3407033 w 3621881"/>
              <a:gd name="connsiteY8" fmla="*/ 6839248 h 6852642"/>
              <a:gd name="connsiteX9" fmla="*/ 3380780 w 3621881"/>
              <a:gd name="connsiteY9" fmla="*/ 6842998 h 6852642"/>
              <a:gd name="connsiteX10" fmla="*/ 3366314 w 3621881"/>
              <a:gd name="connsiteY10" fmla="*/ 6817817 h 6852642"/>
              <a:gd name="connsiteX11" fmla="*/ 3368993 w 3621881"/>
              <a:gd name="connsiteY11" fmla="*/ 6772811 h 6852642"/>
              <a:gd name="connsiteX12" fmla="*/ 3344882 w 3621881"/>
              <a:gd name="connsiteY12" fmla="*/ 6740128 h 6852642"/>
              <a:gd name="connsiteX13" fmla="*/ 3305770 w 3621881"/>
              <a:gd name="connsiteY13" fmla="*/ 6758345 h 6852642"/>
              <a:gd name="connsiteX14" fmla="*/ 3295590 w 3621881"/>
              <a:gd name="connsiteY14" fmla="*/ 6785670 h 6852642"/>
              <a:gd name="connsiteX15" fmla="*/ 3262372 w 3621881"/>
              <a:gd name="connsiteY15" fmla="*/ 6857465 h 6852642"/>
              <a:gd name="connsiteX16" fmla="*/ 3235583 w 3621881"/>
              <a:gd name="connsiteY16" fmla="*/ 6857465 h 6852642"/>
              <a:gd name="connsiteX17" fmla="*/ 3224332 w 3621881"/>
              <a:gd name="connsiteY17" fmla="*/ 6821031 h 6852642"/>
              <a:gd name="connsiteX18" fmla="*/ 3216295 w 3621881"/>
              <a:gd name="connsiteY18" fmla="*/ 6763167 h 6852642"/>
              <a:gd name="connsiteX19" fmla="*/ 3184684 w 3621881"/>
              <a:gd name="connsiteY19" fmla="*/ 6741200 h 6852642"/>
              <a:gd name="connsiteX20" fmla="*/ 3156287 w 3621881"/>
              <a:gd name="connsiteY20" fmla="*/ 6762631 h 6852642"/>
              <a:gd name="connsiteX21" fmla="*/ 3146643 w 3621881"/>
              <a:gd name="connsiteY21" fmla="*/ 6792635 h 6852642"/>
              <a:gd name="connsiteX22" fmla="*/ 3126284 w 3621881"/>
              <a:gd name="connsiteY22" fmla="*/ 6823710 h 6852642"/>
              <a:gd name="connsiteX23" fmla="*/ 3093065 w 3621881"/>
              <a:gd name="connsiteY23" fmla="*/ 6796921 h 6852642"/>
              <a:gd name="connsiteX24" fmla="*/ 3067348 w 3621881"/>
              <a:gd name="connsiteY24" fmla="*/ 6747094 h 6852642"/>
              <a:gd name="connsiteX25" fmla="*/ 3039487 w 3621881"/>
              <a:gd name="connsiteY25" fmla="*/ 6688694 h 6852642"/>
              <a:gd name="connsiteX26" fmla="*/ 3032522 w 3621881"/>
              <a:gd name="connsiteY26" fmla="*/ 6690300 h 6852642"/>
              <a:gd name="connsiteX27" fmla="*/ 3031986 w 3621881"/>
              <a:gd name="connsiteY27" fmla="*/ 6761024 h 6852642"/>
              <a:gd name="connsiteX28" fmla="*/ 3017520 w 3621881"/>
              <a:gd name="connsiteY28" fmla="*/ 6788349 h 6852642"/>
              <a:gd name="connsiteX29" fmla="*/ 2984837 w 3621881"/>
              <a:gd name="connsiteY29" fmla="*/ 6779776 h 6852642"/>
              <a:gd name="connsiteX30" fmla="*/ 2973050 w 3621881"/>
              <a:gd name="connsiteY30" fmla="*/ 6762095 h 6852642"/>
              <a:gd name="connsiteX31" fmla="*/ 2836962 w 3621881"/>
              <a:gd name="connsiteY31" fmla="*/ 6561713 h 6852642"/>
              <a:gd name="connsiteX32" fmla="*/ 2805886 w 3621881"/>
              <a:gd name="connsiteY32" fmla="*/ 6534388 h 6852642"/>
              <a:gd name="connsiteX33" fmla="*/ 2765167 w 3621881"/>
              <a:gd name="connsiteY33" fmla="*/ 6545640 h 6852642"/>
              <a:gd name="connsiteX34" fmla="*/ 2765167 w 3621881"/>
              <a:gd name="connsiteY34" fmla="*/ 6440091 h 6852642"/>
              <a:gd name="connsiteX35" fmla="*/ 2757130 w 3621881"/>
              <a:gd name="connsiteY35" fmla="*/ 6437412 h 6852642"/>
              <a:gd name="connsiteX36" fmla="*/ 2731949 w 3621881"/>
              <a:gd name="connsiteY36" fmla="*/ 6469559 h 6852642"/>
              <a:gd name="connsiteX37" fmla="*/ 2701945 w 3621881"/>
              <a:gd name="connsiteY37" fmla="*/ 6492061 h 6852642"/>
              <a:gd name="connsiteX38" fmla="*/ 2689086 w 3621881"/>
              <a:gd name="connsiteY38" fmla="*/ 6456700 h 6852642"/>
              <a:gd name="connsiteX39" fmla="*/ 2689086 w 3621881"/>
              <a:gd name="connsiteY39" fmla="*/ 6448663 h 6852642"/>
              <a:gd name="connsiteX40" fmla="*/ 2688015 w 3621881"/>
              <a:gd name="connsiteY40" fmla="*/ 6269177 h 6852642"/>
              <a:gd name="connsiteX41" fmla="*/ 2672477 w 3621881"/>
              <a:gd name="connsiteY41" fmla="*/ 6104156 h 6852642"/>
              <a:gd name="connsiteX42" fmla="*/ 2612469 w 3621881"/>
              <a:gd name="connsiteY42" fmla="*/ 6070937 h 6852642"/>
              <a:gd name="connsiteX43" fmla="*/ 2569607 w 3621881"/>
              <a:gd name="connsiteY43" fmla="*/ 6092369 h 6852642"/>
              <a:gd name="connsiteX44" fmla="*/ 2528352 w 3621881"/>
              <a:gd name="connsiteY44" fmla="*/ 6086475 h 6852642"/>
              <a:gd name="connsiteX45" fmla="*/ 2605504 w 3621881"/>
              <a:gd name="connsiteY45" fmla="*/ 5946101 h 6852642"/>
              <a:gd name="connsiteX46" fmla="*/ 2408873 w 3621881"/>
              <a:gd name="connsiteY46" fmla="*/ 6049506 h 6852642"/>
              <a:gd name="connsiteX47" fmla="*/ 2497276 w 3621881"/>
              <a:gd name="connsiteY47" fmla="*/ 5909667 h 6852642"/>
              <a:gd name="connsiteX48" fmla="*/ 2352616 w 3621881"/>
              <a:gd name="connsiteY48" fmla="*/ 5961638 h 6852642"/>
              <a:gd name="connsiteX49" fmla="*/ 2412623 w 3621881"/>
              <a:gd name="connsiteY49" fmla="*/ 5883414 h 6852642"/>
              <a:gd name="connsiteX50" fmla="*/ 2452807 w 3621881"/>
              <a:gd name="connsiteY50" fmla="*/ 5798761 h 6852642"/>
              <a:gd name="connsiteX51" fmla="*/ 2363331 w 3621881"/>
              <a:gd name="connsiteY51" fmla="*/ 5864126 h 6852642"/>
              <a:gd name="connsiteX52" fmla="*/ 2263676 w 3621881"/>
              <a:gd name="connsiteY52" fmla="*/ 5898952 h 6852642"/>
              <a:gd name="connsiteX53" fmla="*/ 2271177 w 3621881"/>
              <a:gd name="connsiteY53" fmla="*/ 5884486 h 6852642"/>
              <a:gd name="connsiteX54" fmla="*/ 2340293 w 3621881"/>
              <a:gd name="connsiteY54" fmla="*/ 5789117 h 6852642"/>
              <a:gd name="connsiteX55" fmla="*/ 2370296 w 3621881"/>
              <a:gd name="connsiteY55" fmla="*/ 5721073 h 6852642"/>
              <a:gd name="connsiteX56" fmla="*/ 2359045 w 3621881"/>
              <a:gd name="connsiteY56" fmla="*/ 5697498 h 6852642"/>
              <a:gd name="connsiteX57" fmla="*/ 2336006 w 3621881"/>
              <a:gd name="connsiteY57" fmla="*/ 5707142 h 6852642"/>
              <a:gd name="connsiteX58" fmla="*/ 2313504 w 3621881"/>
              <a:gd name="connsiteY58" fmla="*/ 5739825 h 6852642"/>
              <a:gd name="connsiteX59" fmla="*/ 2273320 w 3621881"/>
              <a:gd name="connsiteY59" fmla="*/ 5774115 h 6852642"/>
              <a:gd name="connsiteX60" fmla="*/ 2229386 w 3621881"/>
              <a:gd name="connsiteY60" fmla="*/ 5619274 h 6852642"/>
              <a:gd name="connsiteX61" fmla="*/ 2215991 w 3621881"/>
              <a:gd name="connsiteY61" fmla="*/ 5689997 h 6852642"/>
              <a:gd name="connsiteX62" fmla="*/ 2229386 w 3621881"/>
              <a:gd name="connsiteY62" fmla="*/ 5795546 h 6852642"/>
              <a:gd name="connsiteX63" fmla="*/ 2213848 w 3621881"/>
              <a:gd name="connsiteY63" fmla="*/ 5827693 h 6852642"/>
              <a:gd name="connsiteX64" fmla="*/ 2182773 w 3621881"/>
              <a:gd name="connsiteY64" fmla="*/ 5810012 h 6852642"/>
              <a:gd name="connsiteX65" fmla="*/ 2166164 w 3621881"/>
              <a:gd name="connsiteY65" fmla="*/ 5768221 h 6852642"/>
              <a:gd name="connsiteX66" fmla="*/ 2152233 w 3621881"/>
              <a:gd name="connsiteY66" fmla="*/ 5740361 h 6852642"/>
              <a:gd name="connsiteX67" fmla="*/ 2147947 w 3621881"/>
              <a:gd name="connsiteY67" fmla="*/ 5758041 h 6852642"/>
              <a:gd name="connsiteX68" fmla="*/ 2171522 w 3621881"/>
              <a:gd name="connsiteY68" fmla="*/ 5873234 h 6852642"/>
              <a:gd name="connsiteX69" fmla="*/ 2157055 w 3621881"/>
              <a:gd name="connsiteY69" fmla="*/ 5911275 h 6852642"/>
              <a:gd name="connsiteX70" fmla="*/ 2123301 w 3621881"/>
              <a:gd name="connsiteY70" fmla="*/ 5895737 h 6852642"/>
              <a:gd name="connsiteX71" fmla="*/ 2106692 w 3621881"/>
              <a:gd name="connsiteY71" fmla="*/ 5871627 h 6852642"/>
              <a:gd name="connsiteX72" fmla="*/ 2081510 w 3621881"/>
              <a:gd name="connsiteY72" fmla="*/ 5855554 h 6852642"/>
              <a:gd name="connsiteX73" fmla="*/ 2074545 w 3621881"/>
              <a:gd name="connsiteY73" fmla="*/ 5860911 h 6852642"/>
              <a:gd name="connsiteX74" fmla="*/ 2083118 w 3621881"/>
              <a:gd name="connsiteY74" fmla="*/ 6015752 h 6852642"/>
              <a:gd name="connsiteX75" fmla="*/ 2121158 w 3621881"/>
              <a:gd name="connsiteY75" fmla="*/ 6275070 h 6852642"/>
              <a:gd name="connsiteX76" fmla="*/ 2102941 w 3621881"/>
              <a:gd name="connsiteY76" fmla="*/ 6334542 h 6852642"/>
              <a:gd name="connsiteX77" fmla="*/ 2081510 w 3621881"/>
              <a:gd name="connsiteY77" fmla="*/ 6381691 h 6852642"/>
              <a:gd name="connsiteX78" fmla="*/ 2086868 w 3621881"/>
              <a:gd name="connsiteY78" fmla="*/ 6407944 h 6852642"/>
              <a:gd name="connsiteX79" fmla="*/ 2076152 w 3621881"/>
              <a:gd name="connsiteY79" fmla="*/ 6431519 h 6852642"/>
              <a:gd name="connsiteX80" fmla="*/ 2047756 w 3621881"/>
              <a:gd name="connsiteY80" fmla="*/ 6426696 h 6852642"/>
              <a:gd name="connsiteX81" fmla="*/ 2031683 w 3621881"/>
              <a:gd name="connsiteY81" fmla="*/ 6399372 h 6852642"/>
              <a:gd name="connsiteX82" fmla="*/ 2008644 w 3621881"/>
              <a:gd name="connsiteY82" fmla="*/ 6351151 h 6852642"/>
              <a:gd name="connsiteX83" fmla="*/ 2012394 w 3621881"/>
              <a:gd name="connsiteY83" fmla="*/ 6432590 h 6852642"/>
              <a:gd name="connsiteX84" fmla="*/ 1947029 w 3621881"/>
              <a:gd name="connsiteY84" fmla="*/ 6539746 h 6852642"/>
              <a:gd name="connsiteX85" fmla="*/ 1673245 w 3621881"/>
              <a:gd name="connsiteY85" fmla="*/ 6599218 h 6852642"/>
              <a:gd name="connsiteX86" fmla="*/ 1558052 w 3621881"/>
              <a:gd name="connsiteY86" fmla="*/ 6707981 h 6852642"/>
              <a:gd name="connsiteX87" fmla="*/ 1533406 w 3621881"/>
              <a:gd name="connsiteY87" fmla="*/ 6741200 h 6852642"/>
              <a:gd name="connsiteX88" fmla="*/ 1495901 w 3621881"/>
              <a:gd name="connsiteY88" fmla="*/ 6719768 h 6852642"/>
              <a:gd name="connsiteX89" fmla="*/ 1471255 w 3621881"/>
              <a:gd name="connsiteY89" fmla="*/ 6678514 h 6852642"/>
              <a:gd name="connsiteX90" fmla="*/ 1383923 w 3621881"/>
              <a:gd name="connsiteY90" fmla="*/ 6681192 h 6852642"/>
              <a:gd name="connsiteX91" fmla="*/ 1356062 w 3621881"/>
              <a:gd name="connsiteY91" fmla="*/ 6720305 h 6852642"/>
              <a:gd name="connsiteX92" fmla="*/ 1308914 w 3621881"/>
              <a:gd name="connsiteY92" fmla="*/ 6713875 h 6852642"/>
              <a:gd name="connsiteX93" fmla="*/ 1284803 w 3621881"/>
              <a:gd name="connsiteY93" fmla="*/ 6654403 h 6852642"/>
              <a:gd name="connsiteX94" fmla="*/ 1194792 w 3621881"/>
              <a:gd name="connsiteY94" fmla="*/ 6650117 h 6852642"/>
              <a:gd name="connsiteX95" fmla="*/ 1178183 w 3621881"/>
              <a:gd name="connsiteY95" fmla="*/ 6691908 h 6852642"/>
              <a:gd name="connsiteX96" fmla="*/ 1151930 w 3621881"/>
              <a:gd name="connsiteY96" fmla="*/ 6718161 h 6852642"/>
              <a:gd name="connsiteX97" fmla="*/ 1121926 w 3621881"/>
              <a:gd name="connsiteY97" fmla="*/ 6690837 h 6852642"/>
              <a:gd name="connsiteX98" fmla="*/ 1108531 w 3621881"/>
              <a:gd name="connsiteY98" fmla="*/ 6626007 h 6852642"/>
              <a:gd name="connsiteX99" fmla="*/ 1083885 w 3621881"/>
              <a:gd name="connsiteY99" fmla="*/ 6590645 h 6852642"/>
              <a:gd name="connsiteX100" fmla="*/ 1043702 w 3621881"/>
              <a:gd name="connsiteY100" fmla="*/ 6606719 h 6852642"/>
              <a:gd name="connsiteX101" fmla="*/ 1016377 w 3621881"/>
              <a:gd name="connsiteY101" fmla="*/ 6639401 h 6852642"/>
              <a:gd name="connsiteX102" fmla="*/ 991731 w 3621881"/>
              <a:gd name="connsiteY102" fmla="*/ 6650117 h 6852642"/>
              <a:gd name="connsiteX103" fmla="*/ 974050 w 3621881"/>
              <a:gd name="connsiteY103" fmla="*/ 6630293 h 6852642"/>
              <a:gd name="connsiteX104" fmla="*/ 968157 w 3621881"/>
              <a:gd name="connsiteY104" fmla="*/ 6510814 h 6852642"/>
              <a:gd name="connsiteX105" fmla="*/ 1084421 w 3621881"/>
              <a:gd name="connsiteY105" fmla="*/ 6332399 h 6852642"/>
              <a:gd name="connsiteX106" fmla="*/ 1274624 w 3621881"/>
              <a:gd name="connsiteY106" fmla="*/ 6207562 h 6852642"/>
              <a:gd name="connsiteX107" fmla="*/ 1336238 w 3621881"/>
              <a:gd name="connsiteY107" fmla="*/ 6059151 h 6852642"/>
              <a:gd name="connsiteX108" fmla="*/ 1314271 w 3621881"/>
              <a:gd name="connsiteY108" fmla="*/ 5960031 h 6852642"/>
              <a:gd name="connsiteX109" fmla="*/ 1112282 w 3621881"/>
              <a:gd name="connsiteY109" fmla="*/ 5308521 h 6852642"/>
              <a:gd name="connsiteX110" fmla="*/ 1072634 w 3621881"/>
              <a:gd name="connsiteY110" fmla="*/ 4981694 h 6852642"/>
              <a:gd name="connsiteX111" fmla="*/ 1114425 w 3621881"/>
              <a:gd name="connsiteY111" fmla="*/ 4666119 h 6852642"/>
              <a:gd name="connsiteX112" fmla="*/ 1255335 w 3621881"/>
              <a:gd name="connsiteY112" fmla="*/ 3944422 h 6852642"/>
              <a:gd name="connsiteX113" fmla="*/ 1216223 w 3621881"/>
              <a:gd name="connsiteY113" fmla="*/ 3890308 h 6852642"/>
              <a:gd name="connsiteX114" fmla="*/ 1180862 w 3621881"/>
              <a:gd name="connsiteY114" fmla="*/ 3875842 h 6852642"/>
              <a:gd name="connsiteX115" fmla="*/ 1201757 w 3621881"/>
              <a:gd name="connsiteY115" fmla="*/ 3841552 h 6852642"/>
              <a:gd name="connsiteX116" fmla="*/ 1245156 w 3621881"/>
              <a:gd name="connsiteY116" fmla="*/ 3806726 h 6852642"/>
              <a:gd name="connsiteX117" fmla="*/ 1239798 w 3621881"/>
              <a:gd name="connsiteY117" fmla="*/ 3797618 h 6852642"/>
              <a:gd name="connsiteX118" fmla="*/ 1215688 w 3621881"/>
              <a:gd name="connsiteY118" fmla="*/ 3801904 h 6852642"/>
              <a:gd name="connsiteX119" fmla="*/ 1194792 w 3621881"/>
              <a:gd name="connsiteY119" fmla="*/ 3800296 h 6852642"/>
              <a:gd name="connsiteX120" fmla="*/ 1192649 w 3621881"/>
              <a:gd name="connsiteY120" fmla="*/ 3773507 h 6852642"/>
              <a:gd name="connsiteX121" fmla="*/ 1208187 w 3621881"/>
              <a:gd name="connsiteY121" fmla="*/ 3752076 h 6852642"/>
              <a:gd name="connsiteX122" fmla="*/ 1269802 w 3621881"/>
              <a:gd name="connsiteY122" fmla="*/ 3680817 h 6852642"/>
              <a:gd name="connsiteX123" fmla="*/ 1213009 w 3621881"/>
              <a:gd name="connsiteY123" fmla="*/ 3692069 h 6852642"/>
              <a:gd name="connsiteX124" fmla="*/ 963870 w 3621881"/>
              <a:gd name="connsiteY124" fmla="*/ 3716179 h 6852642"/>
              <a:gd name="connsiteX125" fmla="*/ 924758 w 3621881"/>
              <a:gd name="connsiteY125" fmla="*/ 3639026 h 6852642"/>
              <a:gd name="connsiteX126" fmla="*/ 925294 w 3621881"/>
              <a:gd name="connsiteY126" fmla="*/ 3634204 h 6852642"/>
              <a:gd name="connsiteX127" fmla="*/ 868501 w 3621881"/>
              <a:gd name="connsiteY127" fmla="*/ 3648670 h 6852642"/>
              <a:gd name="connsiteX128" fmla="*/ 794564 w 3621881"/>
              <a:gd name="connsiteY128" fmla="*/ 3650278 h 6852642"/>
              <a:gd name="connsiteX129" fmla="*/ 757595 w 3621881"/>
              <a:gd name="connsiteY129" fmla="*/ 3596700 h 6852642"/>
              <a:gd name="connsiteX130" fmla="*/ 767775 w 3621881"/>
              <a:gd name="connsiteY130" fmla="*/ 3425786 h 6852642"/>
              <a:gd name="connsiteX131" fmla="*/ 819745 w 3621881"/>
              <a:gd name="connsiteY131" fmla="*/ 3342739 h 6852642"/>
              <a:gd name="connsiteX132" fmla="*/ 877074 w 3621881"/>
              <a:gd name="connsiteY132" fmla="*/ 3303627 h 6852642"/>
              <a:gd name="connsiteX133" fmla="*/ 937081 w 3621881"/>
              <a:gd name="connsiteY133" fmla="*/ 3263444 h 6852642"/>
              <a:gd name="connsiteX134" fmla="*/ 1276231 w 3621881"/>
              <a:gd name="connsiteY134" fmla="*/ 3021806 h 6852642"/>
              <a:gd name="connsiteX135" fmla="*/ 1268194 w 3621881"/>
              <a:gd name="connsiteY135" fmla="*/ 2971979 h 6852642"/>
              <a:gd name="connsiteX136" fmla="*/ 1239798 w 3621881"/>
              <a:gd name="connsiteY136" fmla="*/ 2965014 h 6852642"/>
              <a:gd name="connsiteX137" fmla="*/ 789206 w 3621881"/>
              <a:gd name="connsiteY137" fmla="*/ 2924294 h 6852642"/>
              <a:gd name="connsiteX138" fmla="*/ 570071 w 3621881"/>
              <a:gd name="connsiteY138" fmla="*/ 2916257 h 6852642"/>
              <a:gd name="connsiteX139" fmla="*/ 507385 w 3621881"/>
              <a:gd name="connsiteY139" fmla="*/ 2963942 h 6852642"/>
              <a:gd name="connsiteX140" fmla="*/ 497741 w 3621881"/>
              <a:gd name="connsiteY140" fmla="*/ 3003054 h 6852642"/>
              <a:gd name="connsiteX141" fmla="*/ 472023 w 3621881"/>
              <a:gd name="connsiteY141" fmla="*/ 3101102 h 6852642"/>
              <a:gd name="connsiteX142" fmla="*/ 369153 w 3621881"/>
              <a:gd name="connsiteY142" fmla="*/ 3196471 h 6852642"/>
              <a:gd name="connsiteX143" fmla="*/ 316647 w 3621881"/>
              <a:gd name="connsiteY143" fmla="*/ 3248442 h 6852642"/>
              <a:gd name="connsiteX144" fmla="*/ 294680 w 3621881"/>
              <a:gd name="connsiteY144" fmla="*/ 3296662 h 6852642"/>
              <a:gd name="connsiteX145" fmla="*/ 252889 w 3621881"/>
              <a:gd name="connsiteY145" fmla="*/ 3291840 h 6852642"/>
              <a:gd name="connsiteX146" fmla="*/ 233065 w 3621881"/>
              <a:gd name="connsiteY146" fmla="*/ 3261836 h 6852642"/>
              <a:gd name="connsiteX147" fmla="*/ 220206 w 3621881"/>
              <a:gd name="connsiteY147" fmla="*/ 3285946 h 6852642"/>
              <a:gd name="connsiteX148" fmla="*/ 206276 w 3621881"/>
              <a:gd name="connsiteY148" fmla="*/ 3340061 h 6852642"/>
              <a:gd name="connsiteX149" fmla="*/ 177344 w 3621881"/>
              <a:gd name="connsiteY149" fmla="*/ 3362027 h 6852642"/>
              <a:gd name="connsiteX150" fmla="*/ 158591 w 3621881"/>
              <a:gd name="connsiteY150" fmla="*/ 3338453 h 6852642"/>
              <a:gd name="connsiteX151" fmla="*/ 150019 w 3621881"/>
              <a:gd name="connsiteY151" fmla="*/ 3298805 h 6852642"/>
              <a:gd name="connsiteX152" fmla="*/ 141446 w 3621881"/>
              <a:gd name="connsiteY152" fmla="*/ 3325058 h 6852642"/>
              <a:gd name="connsiteX153" fmla="*/ 121622 w 3621881"/>
              <a:gd name="connsiteY153" fmla="*/ 3350240 h 6852642"/>
              <a:gd name="connsiteX154" fmla="*/ 92690 w 3621881"/>
              <a:gd name="connsiteY154" fmla="*/ 3330952 h 6852642"/>
              <a:gd name="connsiteX155" fmla="*/ 71259 w 3621881"/>
              <a:gd name="connsiteY155" fmla="*/ 3237726 h 6852642"/>
              <a:gd name="connsiteX156" fmla="*/ 70723 w 3621881"/>
              <a:gd name="connsiteY156" fmla="*/ 3179326 h 6852642"/>
              <a:gd name="connsiteX157" fmla="*/ 0 w 3621881"/>
              <a:gd name="connsiteY157" fmla="*/ 3216831 h 6852642"/>
              <a:gd name="connsiteX158" fmla="*/ 0 w 3621881"/>
              <a:gd name="connsiteY158" fmla="*/ 3040023 h 6852642"/>
              <a:gd name="connsiteX159" fmla="*/ 12323 w 3621881"/>
              <a:gd name="connsiteY159" fmla="*/ 3016984 h 6852642"/>
              <a:gd name="connsiteX160" fmla="*/ 206276 w 3621881"/>
              <a:gd name="connsiteY160" fmla="*/ 2543889 h 6852642"/>
              <a:gd name="connsiteX161" fmla="*/ 408801 w 3621881"/>
              <a:gd name="connsiteY161" fmla="*/ 2315111 h 6852642"/>
              <a:gd name="connsiteX162" fmla="*/ 706160 w 3621881"/>
              <a:gd name="connsiteY162" fmla="*/ 2106156 h 6852642"/>
              <a:gd name="connsiteX163" fmla="*/ 1095673 w 3621881"/>
              <a:gd name="connsiteY163" fmla="*/ 1878449 h 6852642"/>
              <a:gd name="connsiteX164" fmla="*/ 1176576 w 3621881"/>
              <a:gd name="connsiteY164" fmla="*/ 1782544 h 6852642"/>
              <a:gd name="connsiteX165" fmla="*/ 1234440 w 3621881"/>
              <a:gd name="connsiteY165" fmla="*/ 1631454 h 6852642"/>
              <a:gd name="connsiteX166" fmla="*/ 1495365 w 3621881"/>
              <a:gd name="connsiteY166" fmla="*/ 1342668 h 6852642"/>
              <a:gd name="connsiteX167" fmla="*/ 1526441 w 3621881"/>
              <a:gd name="connsiteY167" fmla="*/ 1307306 h 6852642"/>
              <a:gd name="connsiteX168" fmla="*/ 1523762 w 3621881"/>
              <a:gd name="connsiteY168" fmla="*/ 1255336 h 6852642"/>
              <a:gd name="connsiteX169" fmla="*/ 1481971 w 3621881"/>
              <a:gd name="connsiteY169" fmla="*/ 1244620 h 6852642"/>
              <a:gd name="connsiteX170" fmla="*/ 1426786 w 3621881"/>
              <a:gd name="connsiteY170" fmla="*/ 1253192 h 6852642"/>
              <a:gd name="connsiteX171" fmla="*/ 1304627 w 3621881"/>
              <a:gd name="connsiteY171" fmla="*/ 1260158 h 6852642"/>
              <a:gd name="connsiteX172" fmla="*/ 1233904 w 3621881"/>
              <a:gd name="connsiteY172" fmla="*/ 1173897 h 6852642"/>
              <a:gd name="connsiteX173" fmla="*/ 1287482 w 3621881"/>
              <a:gd name="connsiteY173" fmla="*/ 1117104 h 6852642"/>
              <a:gd name="connsiteX174" fmla="*/ 1398925 w 3621881"/>
              <a:gd name="connsiteY174" fmla="*/ 1064597 h 6852642"/>
              <a:gd name="connsiteX175" fmla="*/ 1417677 w 3621881"/>
              <a:gd name="connsiteY175" fmla="*/ 1026021 h 6852642"/>
              <a:gd name="connsiteX176" fmla="*/ 1374815 w 3621881"/>
              <a:gd name="connsiteY176" fmla="*/ 1012091 h 6852642"/>
              <a:gd name="connsiteX177" fmla="*/ 1333024 w 3621881"/>
              <a:gd name="connsiteY177" fmla="*/ 1046381 h 6852642"/>
              <a:gd name="connsiteX178" fmla="*/ 1244620 w 3621881"/>
              <a:gd name="connsiteY178" fmla="*/ 1100495 h 6852642"/>
              <a:gd name="connsiteX179" fmla="*/ 1059240 w 3621881"/>
              <a:gd name="connsiteY179" fmla="*/ 1049595 h 6852642"/>
              <a:gd name="connsiteX180" fmla="*/ 960656 w 3621881"/>
              <a:gd name="connsiteY180" fmla="*/ 947797 h 6852642"/>
              <a:gd name="connsiteX181" fmla="*/ 984230 w 3621881"/>
              <a:gd name="connsiteY181" fmla="*/ 791885 h 6852642"/>
              <a:gd name="connsiteX182" fmla="*/ 1164788 w 3621881"/>
              <a:gd name="connsiteY182" fmla="*/ 687943 h 6852642"/>
              <a:gd name="connsiteX183" fmla="*/ 1272480 w 3621881"/>
              <a:gd name="connsiteY183" fmla="*/ 467737 h 6852642"/>
              <a:gd name="connsiteX184" fmla="*/ 1263372 w 3621881"/>
              <a:gd name="connsiteY184" fmla="*/ 409337 h 6852642"/>
              <a:gd name="connsiteX185" fmla="*/ 1311593 w 3621881"/>
              <a:gd name="connsiteY185" fmla="*/ 294144 h 6852642"/>
              <a:gd name="connsiteX186" fmla="*/ 1404818 w 3621881"/>
              <a:gd name="connsiteY186" fmla="*/ 221813 h 6852642"/>
              <a:gd name="connsiteX187" fmla="*/ 1856482 w 3621881"/>
              <a:gd name="connsiteY187" fmla="*/ 41255 h 6852642"/>
              <a:gd name="connsiteX188" fmla="*/ 2030075 w 3621881"/>
              <a:gd name="connsiteY188" fmla="*/ 31611 h 6852642"/>
              <a:gd name="connsiteX189" fmla="*/ 2124908 w 3621881"/>
              <a:gd name="connsiteY189" fmla="*/ 0 h 6852642"/>
              <a:gd name="connsiteX190" fmla="*/ 2274927 w 3621881"/>
              <a:gd name="connsiteY190" fmla="*/ 0 h 6852642"/>
              <a:gd name="connsiteX191" fmla="*/ 2319933 w 3621881"/>
              <a:gd name="connsiteY191" fmla="*/ 27325 h 6852642"/>
              <a:gd name="connsiteX192" fmla="*/ 2375118 w 3621881"/>
              <a:gd name="connsiteY192" fmla="*/ 125909 h 6852642"/>
              <a:gd name="connsiteX193" fmla="*/ 2442091 w 3621881"/>
              <a:gd name="connsiteY193" fmla="*/ 252889 h 6852642"/>
              <a:gd name="connsiteX194" fmla="*/ 2487632 w 3621881"/>
              <a:gd name="connsiteY194" fmla="*/ 285571 h 6852642"/>
              <a:gd name="connsiteX195" fmla="*/ 2850356 w 3621881"/>
              <a:gd name="connsiteY195" fmla="*/ 900648 h 6852642"/>
              <a:gd name="connsiteX196" fmla="*/ 2898577 w 3621881"/>
              <a:gd name="connsiteY196" fmla="*/ 1065669 h 6852642"/>
              <a:gd name="connsiteX197" fmla="*/ 3023414 w 3621881"/>
              <a:gd name="connsiteY197" fmla="*/ 1274624 h 6852642"/>
              <a:gd name="connsiteX198" fmla="*/ 3251121 w 3621881"/>
              <a:gd name="connsiteY198" fmla="*/ 1719322 h 6852642"/>
              <a:gd name="connsiteX199" fmla="*/ 3313271 w 3621881"/>
              <a:gd name="connsiteY199" fmla="*/ 2216527 h 6852642"/>
              <a:gd name="connsiteX200" fmla="*/ 3369528 w 3621881"/>
              <a:gd name="connsiteY200" fmla="*/ 2893755 h 6852642"/>
              <a:gd name="connsiteX201" fmla="*/ 3494365 w 3621881"/>
              <a:gd name="connsiteY201" fmla="*/ 3435430 h 6852642"/>
              <a:gd name="connsiteX202" fmla="*/ 3494365 w 3621881"/>
              <a:gd name="connsiteY202" fmla="*/ 3827086 h 6852642"/>
              <a:gd name="connsiteX203" fmla="*/ 3487936 w 3621881"/>
              <a:gd name="connsiteY203" fmla="*/ 3967996 h 6852642"/>
              <a:gd name="connsiteX204" fmla="*/ 3515796 w 3621881"/>
              <a:gd name="connsiteY204" fmla="*/ 4158734 h 6852642"/>
              <a:gd name="connsiteX205" fmla="*/ 3599914 w 3621881"/>
              <a:gd name="connsiteY205" fmla="*/ 4687551 h 6852642"/>
              <a:gd name="connsiteX206" fmla="*/ 3625096 w 3621881"/>
              <a:gd name="connsiteY206" fmla="*/ 4870252 h 6852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</a:cxnLst>
            <a:rect l="l" t="t" r="r" b="b"/>
            <a:pathLst>
              <a:path w="3621881" h="6852642">
                <a:moveTo>
                  <a:pt x="3625096" y="4870252"/>
                </a:moveTo>
                <a:cubicBezTo>
                  <a:pt x="3625096" y="4989731"/>
                  <a:pt x="3625096" y="5109746"/>
                  <a:pt x="3625096" y="5229225"/>
                </a:cubicBezTo>
                <a:cubicBezTo>
                  <a:pt x="3611166" y="5290304"/>
                  <a:pt x="3598843" y="5350848"/>
                  <a:pt x="3583841" y="5411391"/>
                </a:cubicBezTo>
                <a:cubicBezTo>
                  <a:pt x="3536692" y="5602665"/>
                  <a:pt x="3468648" y="5786438"/>
                  <a:pt x="3398461" y="5969675"/>
                </a:cubicBezTo>
                <a:cubicBezTo>
                  <a:pt x="3374350" y="6032361"/>
                  <a:pt x="3360420" y="6097727"/>
                  <a:pt x="3367921" y="6166307"/>
                </a:cubicBezTo>
                <a:cubicBezTo>
                  <a:pt x="3373814" y="6221492"/>
                  <a:pt x="3397389" y="6270784"/>
                  <a:pt x="3425250" y="6317932"/>
                </a:cubicBezTo>
                <a:cubicBezTo>
                  <a:pt x="3449895" y="6360259"/>
                  <a:pt x="3477220" y="6401515"/>
                  <a:pt x="3500259" y="6444377"/>
                </a:cubicBezTo>
                <a:cubicBezTo>
                  <a:pt x="3534013" y="6508135"/>
                  <a:pt x="3552230" y="6575644"/>
                  <a:pt x="3534549" y="6647974"/>
                </a:cubicBezTo>
                <a:cubicBezTo>
                  <a:pt x="3515261" y="6727269"/>
                  <a:pt x="3460075" y="6782455"/>
                  <a:pt x="3407033" y="6839248"/>
                </a:cubicBezTo>
                <a:cubicBezTo>
                  <a:pt x="3402211" y="6844606"/>
                  <a:pt x="3386673" y="6846749"/>
                  <a:pt x="3380780" y="6842998"/>
                </a:cubicBezTo>
                <a:cubicBezTo>
                  <a:pt x="3373279" y="6838712"/>
                  <a:pt x="3366849" y="6826925"/>
                  <a:pt x="3366314" y="6817817"/>
                </a:cubicBezTo>
                <a:cubicBezTo>
                  <a:pt x="3365242" y="6802815"/>
                  <a:pt x="3372207" y="6786741"/>
                  <a:pt x="3368993" y="6772811"/>
                </a:cubicBezTo>
                <a:cubicBezTo>
                  <a:pt x="3365778" y="6760488"/>
                  <a:pt x="3355598" y="6745486"/>
                  <a:pt x="3344882" y="6740128"/>
                </a:cubicBezTo>
                <a:cubicBezTo>
                  <a:pt x="3328809" y="6732092"/>
                  <a:pt x="3313807" y="6742272"/>
                  <a:pt x="3305770" y="6758345"/>
                </a:cubicBezTo>
                <a:cubicBezTo>
                  <a:pt x="3301484" y="6766917"/>
                  <a:pt x="3299341" y="6777097"/>
                  <a:pt x="3295590" y="6785670"/>
                </a:cubicBezTo>
                <a:cubicBezTo>
                  <a:pt x="3284875" y="6809780"/>
                  <a:pt x="3273088" y="6833354"/>
                  <a:pt x="3262372" y="6857465"/>
                </a:cubicBezTo>
                <a:cubicBezTo>
                  <a:pt x="3253264" y="6857465"/>
                  <a:pt x="3244691" y="6857465"/>
                  <a:pt x="3235583" y="6857465"/>
                </a:cubicBezTo>
                <a:cubicBezTo>
                  <a:pt x="3231832" y="6845141"/>
                  <a:pt x="3226475" y="6833354"/>
                  <a:pt x="3224332" y="6821031"/>
                </a:cubicBezTo>
                <a:cubicBezTo>
                  <a:pt x="3221117" y="6801743"/>
                  <a:pt x="3222724" y="6780848"/>
                  <a:pt x="3216295" y="6763167"/>
                </a:cubicBezTo>
                <a:cubicBezTo>
                  <a:pt x="3212544" y="6752987"/>
                  <a:pt x="3195935" y="6742272"/>
                  <a:pt x="3184684" y="6741200"/>
                </a:cubicBezTo>
                <a:cubicBezTo>
                  <a:pt x="3175575" y="6740664"/>
                  <a:pt x="3163252" y="6752987"/>
                  <a:pt x="3156287" y="6762631"/>
                </a:cubicBezTo>
                <a:cubicBezTo>
                  <a:pt x="3150394" y="6770668"/>
                  <a:pt x="3150930" y="6783527"/>
                  <a:pt x="3146643" y="6792635"/>
                </a:cubicBezTo>
                <a:cubicBezTo>
                  <a:pt x="3141286" y="6803886"/>
                  <a:pt x="3133249" y="6813530"/>
                  <a:pt x="3126284" y="6823710"/>
                </a:cubicBezTo>
                <a:cubicBezTo>
                  <a:pt x="3115032" y="6815138"/>
                  <a:pt x="3101102" y="6808172"/>
                  <a:pt x="3093065" y="6796921"/>
                </a:cubicBezTo>
                <a:cubicBezTo>
                  <a:pt x="3082350" y="6781920"/>
                  <a:pt x="3075920" y="6763703"/>
                  <a:pt x="3067348" y="6747094"/>
                </a:cubicBezTo>
                <a:cubicBezTo>
                  <a:pt x="3057703" y="6727805"/>
                  <a:pt x="3048595" y="6707981"/>
                  <a:pt x="3039487" y="6688694"/>
                </a:cubicBezTo>
                <a:cubicBezTo>
                  <a:pt x="3037344" y="6689229"/>
                  <a:pt x="3034665" y="6689765"/>
                  <a:pt x="3032522" y="6690300"/>
                </a:cubicBezTo>
                <a:cubicBezTo>
                  <a:pt x="3032522" y="6713875"/>
                  <a:pt x="3034129" y="6737449"/>
                  <a:pt x="3031986" y="6761024"/>
                </a:cubicBezTo>
                <a:cubicBezTo>
                  <a:pt x="3030914" y="6770668"/>
                  <a:pt x="3024485" y="6786205"/>
                  <a:pt x="3017520" y="6788349"/>
                </a:cubicBezTo>
                <a:cubicBezTo>
                  <a:pt x="3007876" y="6791028"/>
                  <a:pt x="2995017" y="6785134"/>
                  <a:pt x="2984837" y="6779776"/>
                </a:cubicBezTo>
                <a:cubicBezTo>
                  <a:pt x="2979480" y="6777097"/>
                  <a:pt x="2975729" y="6768525"/>
                  <a:pt x="2973050" y="6762095"/>
                </a:cubicBezTo>
                <a:cubicBezTo>
                  <a:pt x="2941439" y="6686015"/>
                  <a:pt x="2895898" y="6619042"/>
                  <a:pt x="2836962" y="6561713"/>
                </a:cubicBezTo>
                <a:cubicBezTo>
                  <a:pt x="2826782" y="6552069"/>
                  <a:pt x="2817674" y="6537603"/>
                  <a:pt x="2805886" y="6534388"/>
                </a:cubicBezTo>
                <a:cubicBezTo>
                  <a:pt x="2794635" y="6531709"/>
                  <a:pt x="2780169" y="6541354"/>
                  <a:pt x="2765167" y="6545640"/>
                </a:cubicBezTo>
                <a:cubicBezTo>
                  <a:pt x="2765167" y="6510814"/>
                  <a:pt x="2765167" y="6475452"/>
                  <a:pt x="2765167" y="6440091"/>
                </a:cubicBezTo>
                <a:cubicBezTo>
                  <a:pt x="2762488" y="6439020"/>
                  <a:pt x="2759809" y="6438483"/>
                  <a:pt x="2757130" y="6437412"/>
                </a:cubicBezTo>
                <a:cubicBezTo>
                  <a:pt x="2749094" y="6448128"/>
                  <a:pt x="2741593" y="6459915"/>
                  <a:pt x="2731949" y="6469559"/>
                </a:cubicBezTo>
                <a:cubicBezTo>
                  <a:pt x="2723376" y="6478131"/>
                  <a:pt x="2712125" y="6484561"/>
                  <a:pt x="2701945" y="6492061"/>
                </a:cubicBezTo>
                <a:cubicBezTo>
                  <a:pt x="2697659" y="6480274"/>
                  <a:pt x="2693372" y="6468488"/>
                  <a:pt x="2689086" y="6456700"/>
                </a:cubicBezTo>
                <a:cubicBezTo>
                  <a:pt x="2688550" y="6454557"/>
                  <a:pt x="2689086" y="6451342"/>
                  <a:pt x="2689086" y="6448663"/>
                </a:cubicBezTo>
                <a:cubicBezTo>
                  <a:pt x="2689086" y="6388656"/>
                  <a:pt x="2690694" y="6329184"/>
                  <a:pt x="2688015" y="6269177"/>
                </a:cubicBezTo>
                <a:cubicBezTo>
                  <a:pt x="2685336" y="6213991"/>
                  <a:pt x="2678906" y="6158806"/>
                  <a:pt x="2672477" y="6104156"/>
                </a:cubicBezTo>
                <a:cubicBezTo>
                  <a:pt x="2667119" y="6061829"/>
                  <a:pt x="2652117" y="6053793"/>
                  <a:pt x="2612469" y="6070937"/>
                </a:cubicBezTo>
                <a:cubicBezTo>
                  <a:pt x="2598003" y="6077367"/>
                  <a:pt x="2583537" y="6085404"/>
                  <a:pt x="2569607" y="6092369"/>
                </a:cubicBezTo>
                <a:cubicBezTo>
                  <a:pt x="2554605" y="6099870"/>
                  <a:pt x="2541211" y="6099870"/>
                  <a:pt x="2528352" y="6086475"/>
                </a:cubicBezTo>
                <a:cubicBezTo>
                  <a:pt x="2547104" y="6036647"/>
                  <a:pt x="2600682" y="6006644"/>
                  <a:pt x="2605504" y="5946101"/>
                </a:cubicBezTo>
                <a:cubicBezTo>
                  <a:pt x="2536924" y="5977711"/>
                  <a:pt x="2490847" y="6044684"/>
                  <a:pt x="2408873" y="6049506"/>
                </a:cubicBezTo>
                <a:cubicBezTo>
                  <a:pt x="2425482" y="5993785"/>
                  <a:pt x="2482810" y="5967532"/>
                  <a:pt x="2497276" y="5909667"/>
                </a:cubicBezTo>
                <a:cubicBezTo>
                  <a:pt x="2447449" y="5927884"/>
                  <a:pt x="2412623" y="5972354"/>
                  <a:pt x="2352616" y="5961638"/>
                </a:cubicBezTo>
                <a:cubicBezTo>
                  <a:pt x="2374583" y="5932706"/>
                  <a:pt x="2393335" y="5908060"/>
                  <a:pt x="2412623" y="5883414"/>
                </a:cubicBezTo>
                <a:cubicBezTo>
                  <a:pt x="2444770" y="5841623"/>
                  <a:pt x="2453342" y="5823942"/>
                  <a:pt x="2452807" y="5798761"/>
                </a:cubicBezTo>
                <a:cubicBezTo>
                  <a:pt x="2422267" y="5821264"/>
                  <a:pt x="2393335" y="5843230"/>
                  <a:pt x="2363331" y="5864126"/>
                </a:cubicBezTo>
                <a:cubicBezTo>
                  <a:pt x="2324219" y="5891986"/>
                  <a:pt x="2291536" y="5902702"/>
                  <a:pt x="2263676" y="5898952"/>
                </a:cubicBezTo>
                <a:cubicBezTo>
                  <a:pt x="2266355" y="5894130"/>
                  <a:pt x="2268498" y="5888772"/>
                  <a:pt x="2271177" y="5884486"/>
                </a:cubicBezTo>
                <a:cubicBezTo>
                  <a:pt x="2294215" y="5852875"/>
                  <a:pt x="2319397" y="5822335"/>
                  <a:pt x="2340293" y="5789117"/>
                </a:cubicBezTo>
                <a:cubicBezTo>
                  <a:pt x="2353687" y="5768221"/>
                  <a:pt x="2362260" y="5744647"/>
                  <a:pt x="2370296" y="5721073"/>
                </a:cubicBezTo>
                <a:cubicBezTo>
                  <a:pt x="2372439" y="5714643"/>
                  <a:pt x="2365474" y="5701248"/>
                  <a:pt x="2359045" y="5697498"/>
                </a:cubicBezTo>
                <a:cubicBezTo>
                  <a:pt x="2354759" y="5694819"/>
                  <a:pt x="2341900" y="5701248"/>
                  <a:pt x="2336006" y="5707142"/>
                </a:cubicBezTo>
                <a:cubicBezTo>
                  <a:pt x="2326898" y="5716786"/>
                  <a:pt x="2322076" y="5730181"/>
                  <a:pt x="2313504" y="5739825"/>
                </a:cubicBezTo>
                <a:cubicBezTo>
                  <a:pt x="2302788" y="5751076"/>
                  <a:pt x="2289393" y="5760720"/>
                  <a:pt x="2273320" y="5774115"/>
                </a:cubicBezTo>
                <a:cubicBezTo>
                  <a:pt x="2256711" y="5718394"/>
                  <a:pt x="2279749" y="5659458"/>
                  <a:pt x="2229386" y="5619274"/>
                </a:cubicBezTo>
                <a:cubicBezTo>
                  <a:pt x="2222421" y="5642848"/>
                  <a:pt x="2214920" y="5666423"/>
                  <a:pt x="2215991" y="5689997"/>
                </a:cubicBezTo>
                <a:cubicBezTo>
                  <a:pt x="2217599" y="5725359"/>
                  <a:pt x="2226707" y="5760184"/>
                  <a:pt x="2229386" y="5795546"/>
                </a:cubicBezTo>
                <a:cubicBezTo>
                  <a:pt x="2229922" y="5805726"/>
                  <a:pt x="2219206" y="5816977"/>
                  <a:pt x="2213848" y="5827693"/>
                </a:cubicBezTo>
                <a:cubicBezTo>
                  <a:pt x="2203133" y="5821799"/>
                  <a:pt x="2189202" y="5818585"/>
                  <a:pt x="2182773" y="5810012"/>
                </a:cubicBezTo>
                <a:cubicBezTo>
                  <a:pt x="2174200" y="5798225"/>
                  <a:pt x="2172057" y="5782151"/>
                  <a:pt x="2166164" y="5768221"/>
                </a:cubicBezTo>
                <a:cubicBezTo>
                  <a:pt x="2162413" y="5758577"/>
                  <a:pt x="2157055" y="5749469"/>
                  <a:pt x="2152233" y="5740361"/>
                </a:cubicBezTo>
                <a:cubicBezTo>
                  <a:pt x="2146876" y="5747862"/>
                  <a:pt x="2146876" y="5753220"/>
                  <a:pt x="2147947" y="5758041"/>
                </a:cubicBezTo>
                <a:cubicBezTo>
                  <a:pt x="2155984" y="5796618"/>
                  <a:pt x="2166164" y="5834658"/>
                  <a:pt x="2171522" y="5873234"/>
                </a:cubicBezTo>
                <a:cubicBezTo>
                  <a:pt x="2173129" y="5885557"/>
                  <a:pt x="2166699" y="5903774"/>
                  <a:pt x="2157055" y="5911275"/>
                </a:cubicBezTo>
                <a:cubicBezTo>
                  <a:pt x="2142589" y="5922526"/>
                  <a:pt x="2131338" y="5908060"/>
                  <a:pt x="2123301" y="5895737"/>
                </a:cubicBezTo>
                <a:cubicBezTo>
                  <a:pt x="2117943" y="5887701"/>
                  <a:pt x="2113657" y="5878056"/>
                  <a:pt x="2106692" y="5871627"/>
                </a:cubicBezTo>
                <a:cubicBezTo>
                  <a:pt x="2099727" y="5864662"/>
                  <a:pt x="2090083" y="5860911"/>
                  <a:pt x="2081510" y="5855554"/>
                </a:cubicBezTo>
                <a:cubicBezTo>
                  <a:pt x="2079367" y="5857161"/>
                  <a:pt x="2076688" y="5859304"/>
                  <a:pt x="2074545" y="5860911"/>
                </a:cubicBezTo>
                <a:cubicBezTo>
                  <a:pt x="2077224" y="5912346"/>
                  <a:pt x="2076688" y="5964317"/>
                  <a:pt x="2083118" y="6015752"/>
                </a:cubicBezTo>
                <a:cubicBezTo>
                  <a:pt x="2093833" y="6102549"/>
                  <a:pt x="2108299" y="6188809"/>
                  <a:pt x="2121158" y="6275070"/>
                </a:cubicBezTo>
                <a:cubicBezTo>
                  <a:pt x="2124373" y="6297573"/>
                  <a:pt x="2132409" y="6323290"/>
                  <a:pt x="2102941" y="6334542"/>
                </a:cubicBezTo>
                <a:cubicBezTo>
                  <a:pt x="2079367" y="6343650"/>
                  <a:pt x="2077224" y="6360795"/>
                  <a:pt x="2081510" y="6381691"/>
                </a:cubicBezTo>
                <a:cubicBezTo>
                  <a:pt x="2083118" y="6390263"/>
                  <a:pt x="2087404" y="6399372"/>
                  <a:pt x="2086868" y="6407944"/>
                </a:cubicBezTo>
                <a:cubicBezTo>
                  <a:pt x="2086332" y="6416516"/>
                  <a:pt x="2082046" y="6429375"/>
                  <a:pt x="2076152" y="6431519"/>
                </a:cubicBezTo>
                <a:cubicBezTo>
                  <a:pt x="2068116" y="6434197"/>
                  <a:pt x="2054721" y="6432054"/>
                  <a:pt x="2047756" y="6426696"/>
                </a:cubicBezTo>
                <a:cubicBezTo>
                  <a:pt x="2040255" y="6420803"/>
                  <a:pt x="2036505" y="6409015"/>
                  <a:pt x="2031683" y="6399372"/>
                </a:cubicBezTo>
                <a:cubicBezTo>
                  <a:pt x="2023646" y="6383298"/>
                  <a:pt x="2016145" y="6367225"/>
                  <a:pt x="2008644" y="6351151"/>
                </a:cubicBezTo>
                <a:cubicBezTo>
                  <a:pt x="2006501" y="6379547"/>
                  <a:pt x="2008644" y="6406336"/>
                  <a:pt x="2012394" y="6432590"/>
                </a:cubicBezTo>
                <a:cubicBezTo>
                  <a:pt x="2020431" y="6496884"/>
                  <a:pt x="2008644" y="6516708"/>
                  <a:pt x="1947029" y="6539746"/>
                </a:cubicBezTo>
                <a:cubicBezTo>
                  <a:pt x="1858625" y="6572429"/>
                  <a:pt x="1767007" y="6590645"/>
                  <a:pt x="1673245" y="6599218"/>
                </a:cubicBezTo>
                <a:cubicBezTo>
                  <a:pt x="1577876" y="6608326"/>
                  <a:pt x="1571446" y="6615827"/>
                  <a:pt x="1558052" y="6707981"/>
                </a:cubicBezTo>
                <a:cubicBezTo>
                  <a:pt x="1556445" y="6720305"/>
                  <a:pt x="1544657" y="6735842"/>
                  <a:pt x="1533406" y="6741200"/>
                </a:cubicBezTo>
                <a:cubicBezTo>
                  <a:pt x="1515725" y="6749773"/>
                  <a:pt x="1504474" y="6734771"/>
                  <a:pt x="1495901" y="6719768"/>
                </a:cubicBezTo>
                <a:cubicBezTo>
                  <a:pt x="1487865" y="6705838"/>
                  <a:pt x="1480899" y="6690837"/>
                  <a:pt x="1471255" y="6678514"/>
                </a:cubicBezTo>
                <a:cubicBezTo>
                  <a:pt x="1442323" y="6642616"/>
                  <a:pt x="1410712" y="6643688"/>
                  <a:pt x="1383923" y="6681192"/>
                </a:cubicBezTo>
                <a:cubicBezTo>
                  <a:pt x="1374279" y="6694051"/>
                  <a:pt x="1366778" y="6708517"/>
                  <a:pt x="1356062" y="6720305"/>
                </a:cubicBezTo>
                <a:cubicBezTo>
                  <a:pt x="1337310" y="6741736"/>
                  <a:pt x="1321772" y="6739593"/>
                  <a:pt x="1308914" y="6713875"/>
                </a:cubicBezTo>
                <a:cubicBezTo>
                  <a:pt x="1299805" y="6694587"/>
                  <a:pt x="1293912" y="6673691"/>
                  <a:pt x="1284803" y="6654403"/>
                </a:cubicBezTo>
                <a:cubicBezTo>
                  <a:pt x="1265515" y="6615291"/>
                  <a:pt x="1217295" y="6612612"/>
                  <a:pt x="1194792" y="6650117"/>
                </a:cubicBezTo>
                <a:cubicBezTo>
                  <a:pt x="1187291" y="6662976"/>
                  <a:pt x="1185684" y="6679049"/>
                  <a:pt x="1178183" y="6691908"/>
                </a:cubicBezTo>
                <a:cubicBezTo>
                  <a:pt x="1171754" y="6702624"/>
                  <a:pt x="1158895" y="6719768"/>
                  <a:pt x="1151930" y="6718161"/>
                </a:cubicBezTo>
                <a:cubicBezTo>
                  <a:pt x="1140143" y="6715483"/>
                  <a:pt x="1126212" y="6702624"/>
                  <a:pt x="1121926" y="6690837"/>
                </a:cubicBezTo>
                <a:cubicBezTo>
                  <a:pt x="1114425" y="6670477"/>
                  <a:pt x="1115497" y="6646902"/>
                  <a:pt x="1108531" y="6626007"/>
                </a:cubicBezTo>
                <a:cubicBezTo>
                  <a:pt x="1104245" y="6612077"/>
                  <a:pt x="1094601" y="6593860"/>
                  <a:pt x="1083885" y="6590645"/>
                </a:cubicBezTo>
                <a:cubicBezTo>
                  <a:pt x="1072634" y="6587431"/>
                  <a:pt x="1055489" y="6598146"/>
                  <a:pt x="1043702" y="6606719"/>
                </a:cubicBezTo>
                <a:cubicBezTo>
                  <a:pt x="1032450" y="6614755"/>
                  <a:pt x="1026557" y="6629758"/>
                  <a:pt x="1016377" y="6639401"/>
                </a:cubicBezTo>
                <a:cubicBezTo>
                  <a:pt x="1009948" y="6645295"/>
                  <a:pt x="999232" y="6651724"/>
                  <a:pt x="991731" y="6650117"/>
                </a:cubicBezTo>
                <a:cubicBezTo>
                  <a:pt x="984766" y="6648510"/>
                  <a:pt x="975122" y="6637794"/>
                  <a:pt x="974050" y="6630293"/>
                </a:cubicBezTo>
                <a:cubicBezTo>
                  <a:pt x="970300" y="6590645"/>
                  <a:pt x="963870" y="6549926"/>
                  <a:pt x="968157" y="6510814"/>
                </a:cubicBezTo>
                <a:cubicBezTo>
                  <a:pt x="977265" y="6433662"/>
                  <a:pt x="1020663" y="6375261"/>
                  <a:pt x="1084421" y="6332399"/>
                </a:cubicBezTo>
                <a:cubicBezTo>
                  <a:pt x="1147108" y="6290072"/>
                  <a:pt x="1210330" y="6248281"/>
                  <a:pt x="1274624" y="6207562"/>
                </a:cubicBezTo>
                <a:cubicBezTo>
                  <a:pt x="1330881" y="6172200"/>
                  <a:pt x="1351776" y="6123980"/>
                  <a:pt x="1336238" y="6059151"/>
                </a:cubicBezTo>
                <a:cubicBezTo>
                  <a:pt x="1328202" y="6025932"/>
                  <a:pt x="1324451" y="5992178"/>
                  <a:pt x="1314271" y="5960031"/>
                </a:cubicBezTo>
                <a:cubicBezTo>
                  <a:pt x="1247835" y="5742504"/>
                  <a:pt x="1180862" y="5524976"/>
                  <a:pt x="1112282" y="5308521"/>
                </a:cubicBezTo>
                <a:cubicBezTo>
                  <a:pt x="1078528" y="5201901"/>
                  <a:pt x="1058168" y="5094208"/>
                  <a:pt x="1072634" y="4981694"/>
                </a:cubicBezTo>
                <a:cubicBezTo>
                  <a:pt x="1086564" y="4876145"/>
                  <a:pt x="1100495" y="4771132"/>
                  <a:pt x="1114425" y="4666119"/>
                </a:cubicBezTo>
                <a:cubicBezTo>
                  <a:pt x="1146572" y="4422874"/>
                  <a:pt x="1185684" y="4180701"/>
                  <a:pt x="1255335" y="3944422"/>
                </a:cubicBezTo>
                <a:cubicBezTo>
                  <a:pt x="1267123" y="3903702"/>
                  <a:pt x="1258014" y="3892451"/>
                  <a:pt x="1216223" y="3890308"/>
                </a:cubicBezTo>
                <a:cubicBezTo>
                  <a:pt x="1203901" y="3889772"/>
                  <a:pt x="1185684" y="3884950"/>
                  <a:pt x="1180862" y="3875842"/>
                </a:cubicBezTo>
                <a:cubicBezTo>
                  <a:pt x="1171754" y="3858697"/>
                  <a:pt x="1188899" y="3850124"/>
                  <a:pt x="1201757" y="3841552"/>
                </a:cubicBezTo>
                <a:cubicBezTo>
                  <a:pt x="1216759" y="3830836"/>
                  <a:pt x="1230690" y="3818513"/>
                  <a:pt x="1245156" y="3806726"/>
                </a:cubicBezTo>
                <a:cubicBezTo>
                  <a:pt x="1243548" y="3803511"/>
                  <a:pt x="1241941" y="3800832"/>
                  <a:pt x="1239798" y="3797618"/>
                </a:cubicBezTo>
                <a:cubicBezTo>
                  <a:pt x="1231761" y="3799225"/>
                  <a:pt x="1223724" y="3801368"/>
                  <a:pt x="1215688" y="3801904"/>
                </a:cubicBezTo>
                <a:cubicBezTo>
                  <a:pt x="1208187" y="3802440"/>
                  <a:pt x="1195864" y="3803511"/>
                  <a:pt x="1194792" y="3800296"/>
                </a:cubicBezTo>
                <a:cubicBezTo>
                  <a:pt x="1191042" y="3792260"/>
                  <a:pt x="1189970" y="3781544"/>
                  <a:pt x="1192649" y="3773507"/>
                </a:cubicBezTo>
                <a:cubicBezTo>
                  <a:pt x="1194792" y="3765471"/>
                  <a:pt x="1202293" y="3758506"/>
                  <a:pt x="1208187" y="3752076"/>
                </a:cubicBezTo>
                <a:cubicBezTo>
                  <a:pt x="1226939" y="3730109"/>
                  <a:pt x="1246227" y="3708142"/>
                  <a:pt x="1269802" y="3680817"/>
                </a:cubicBezTo>
                <a:cubicBezTo>
                  <a:pt x="1246227" y="3685639"/>
                  <a:pt x="1229618" y="3688854"/>
                  <a:pt x="1213009" y="3692069"/>
                </a:cubicBezTo>
                <a:cubicBezTo>
                  <a:pt x="1131034" y="3708142"/>
                  <a:pt x="1049060" y="3729573"/>
                  <a:pt x="963870" y="3716179"/>
                </a:cubicBezTo>
                <a:cubicBezTo>
                  <a:pt x="902256" y="3706535"/>
                  <a:pt x="894755" y="3692605"/>
                  <a:pt x="924758" y="3639026"/>
                </a:cubicBezTo>
                <a:cubicBezTo>
                  <a:pt x="925294" y="3638490"/>
                  <a:pt x="924758" y="3637419"/>
                  <a:pt x="925294" y="3634204"/>
                </a:cubicBezTo>
                <a:cubicBezTo>
                  <a:pt x="906006" y="3639562"/>
                  <a:pt x="887254" y="3646527"/>
                  <a:pt x="868501" y="3648670"/>
                </a:cubicBezTo>
                <a:cubicBezTo>
                  <a:pt x="843855" y="3651349"/>
                  <a:pt x="818674" y="3654028"/>
                  <a:pt x="794564" y="3650278"/>
                </a:cubicBezTo>
                <a:cubicBezTo>
                  <a:pt x="767239" y="3645992"/>
                  <a:pt x="755987" y="3624560"/>
                  <a:pt x="757595" y="3596700"/>
                </a:cubicBezTo>
                <a:cubicBezTo>
                  <a:pt x="761345" y="3539907"/>
                  <a:pt x="763488" y="3482578"/>
                  <a:pt x="767775" y="3425786"/>
                </a:cubicBezTo>
                <a:cubicBezTo>
                  <a:pt x="770453" y="3389888"/>
                  <a:pt x="782776" y="3359349"/>
                  <a:pt x="819745" y="3342739"/>
                </a:cubicBezTo>
                <a:cubicBezTo>
                  <a:pt x="840641" y="3333631"/>
                  <a:pt x="857786" y="3316486"/>
                  <a:pt x="877074" y="3303627"/>
                </a:cubicBezTo>
                <a:cubicBezTo>
                  <a:pt x="896898" y="3290233"/>
                  <a:pt x="915114" y="3273624"/>
                  <a:pt x="937081" y="3263444"/>
                </a:cubicBezTo>
                <a:cubicBezTo>
                  <a:pt x="1066205" y="3205044"/>
                  <a:pt x="1159431" y="3096280"/>
                  <a:pt x="1276231" y="3021806"/>
                </a:cubicBezTo>
                <a:cubicBezTo>
                  <a:pt x="1296055" y="3009483"/>
                  <a:pt x="1290161" y="2982158"/>
                  <a:pt x="1268194" y="2971979"/>
                </a:cubicBezTo>
                <a:cubicBezTo>
                  <a:pt x="1259622" y="2968228"/>
                  <a:pt x="1249442" y="2966085"/>
                  <a:pt x="1239798" y="2965014"/>
                </a:cubicBezTo>
                <a:cubicBezTo>
                  <a:pt x="1089779" y="2951083"/>
                  <a:pt x="939760" y="2936081"/>
                  <a:pt x="789206" y="2924294"/>
                </a:cubicBezTo>
                <a:cubicBezTo>
                  <a:pt x="716340" y="2918401"/>
                  <a:pt x="642938" y="2917329"/>
                  <a:pt x="570071" y="2916257"/>
                </a:cubicBezTo>
                <a:cubicBezTo>
                  <a:pt x="534710" y="2915722"/>
                  <a:pt x="518100" y="2930188"/>
                  <a:pt x="507385" y="2963942"/>
                </a:cubicBezTo>
                <a:cubicBezTo>
                  <a:pt x="503099" y="2976801"/>
                  <a:pt x="500955" y="2989660"/>
                  <a:pt x="497741" y="3003054"/>
                </a:cubicBezTo>
                <a:cubicBezTo>
                  <a:pt x="489704" y="3035737"/>
                  <a:pt x="483810" y="3069491"/>
                  <a:pt x="472023" y="3101102"/>
                </a:cubicBezTo>
                <a:cubicBezTo>
                  <a:pt x="454342" y="3149858"/>
                  <a:pt x="422731" y="3185220"/>
                  <a:pt x="369153" y="3196471"/>
                </a:cubicBezTo>
                <a:cubicBezTo>
                  <a:pt x="340757" y="3202365"/>
                  <a:pt x="325755" y="3222189"/>
                  <a:pt x="316647" y="3248442"/>
                </a:cubicBezTo>
                <a:cubicBezTo>
                  <a:pt x="311289" y="3265051"/>
                  <a:pt x="305395" y="3282732"/>
                  <a:pt x="294680" y="3296662"/>
                </a:cubicBezTo>
                <a:cubicBezTo>
                  <a:pt x="280749" y="3315414"/>
                  <a:pt x="264676" y="3311664"/>
                  <a:pt x="252889" y="3291840"/>
                </a:cubicBezTo>
                <a:cubicBezTo>
                  <a:pt x="247531" y="3282732"/>
                  <a:pt x="241102" y="3274159"/>
                  <a:pt x="233065" y="3261836"/>
                </a:cubicBezTo>
                <a:cubicBezTo>
                  <a:pt x="226635" y="3273624"/>
                  <a:pt x="222349" y="3279517"/>
                  <a:pt x="220206" y="3285946"/>
                </a:cubicBezTo>
                <a:cubicBezTo>
                  <a:pt x="215384" y="3304163"/>
                  <a:pt x="213777" y="3323451"/>
                  <a:pt x="206276" y="3340061"/>
                </a:cubicBezTo>
                <a:cubicBezTo>
                  <a:pt x="201454" y="3350240"/>
                  <a:pt x="188059" y="3358277"/>
                  <a:pt x="177344" y="3362027"/>
                </a:cubicBezTo>
                <a:cubicBezTo>
                  <a:pt x="173593" y="3363099"/>
                  <a:pt x="162342" y="3348097"/>
                  <a:pt x="158591" y="3338453"/>
                </a:cubicBezTo>
                <a:cubicBezTo>
                  <a:pt x="153769" y="3326130"/>
                  <a:pt x="152698" y="3312200"/>
                  <a:pt x="150019" y="3298805"/>
                </a:cubicBezTo>
                <a:cubicBezTo>
                  <a:pt x="143589" y="3307914"/>
                  <a:pt x="144661" y="3317558"/>
                  <a:pt x="141446" y="3325058"/>
                </a:cubicBezTo>
                <a:cubicBezTo>
                  <a:pt x="136624" y="3335238"/>
                  <a:pt x="128052" y="3350776"/>
                  <a:pt x="121622" y="3350240"/>
                </a:cubicBezTo>
                <a:cubicBezTo>
                  <a:pt x="111443" y="3349705"/>
                  <a:pt x="95369" y="3340061"/>
                  <a:pt x="92690" y="3330952"/>
                </a:cubicBezTo>
                <a:cubicBezTo>
                  <a:pt x="83046" y="3300948"/>
                  <a:pt x="76617" y="3269337"/>
                  <a:pt x="71259" y="3237726"/>
                </a:cubicBezTo>
                <a:cubicBezTo>
                  <a:pt x="68580" y="3221117"/>
                  <a:pt x="70723" y="3202900"/>
                  <a:pt x="70723" y="3179326"/>
                </a:cubicBezTo>
                <a:cubicBezTo>
                  <a:pt x="34290" y="3233440"/>
                  <a:pt x="34290" y="3233440"/>
                  <a:pt x="0" y="3216831"/>
                </a:cubicBezTo>
                <a:cubicBezTo>
                  <a:pt x="0" y="3157895"/>
                  <a:pt x="0" y="3098959"/>
                  <a:pt x="0" y="3040023"/>
                </a:cubicBezTo>
                <a:cubicBezTo>
                  <a:pt x="4286" y="3032522"/>
                  <a:pt x="9108" y="3025021"/>
                  <a:pt x="12323" y="3016984"/>
                </a:cubicBezTo>
                <a:cubicBezTo>
                  <a:pt x="77153" y="2859465"/>
                  <a:pt x="144125" y="2702481"/>
                  <a:pt x="206276" y="2543889"/>
                </a:cubicBezTo>
                <a:cubicBezTo>
                  <a:pt x="246459" y="2442091"/>
                  <a:pt x="310753" y="2366010"/>
                  <a:pt x="408801" y="2315111"/>
                </a:cubicBezTo>
                <a:cubicBezTo>
                  <a:pt x="517029" y="2258854"/>
                  <a:pt x="616148" y="2188667"/>
                  <a:pt x="706160" y="2106156"/>
                </a:cubicBezTo>
                <a:cubicBezTo>
                  <a:pt x="819745" y="2001679"/>
                  <a:pt x="946726" y="1922383"/>
                  <a:pt x="1095673" y="1878449"/>
                </a:cubicBezTo>
                <a:cubicBezTo>
                  <a:pt x="1142821" y="1864519"/>
                  <a:pt x="1171754" y="1833444"/>
                  <a:pt x="1176576" y="1782544"/>
                </a:cubicBezTo>
                <a:cubicBezTo>
                  <a:pt x="1181933" y="1726823"/>
                  <a:pt x="1204436" y="1678067"/>
                  <a:pt x="1234440" y="1631454"/>
                </a:cubicBezTo>
                <a:cubicBezTo>
                  <a:pt x="1306235" y="1521083"/>
                  <a:pt x="1390352" y="1422499"/>
                  <a:pt x="1495365" y="1342668"/>
                </a:cubicBezTo>
                <a:cubicBezTo>
                  <a:pt x="1507688" y="1333024"/>
                  <a:pt x="1522155" y="1321237"/>
                  <a:pt x="1526441" y="1307306"/>
                </a:cubicBezTo>
                <a:cubicBezTo>
                  <a:pt x="1531263" y="1291233"/>
                  <a:pt x="1531263" y="1269266"/>
                  <a:pt x="1523762" y="1255336"/>
                </a:cubicBezTo>
                <a:cubicBezTo>
                  <a:pt x="1518940" y="1246763"/>
                  <a:pt x="1496437" y="1244084"/>
                  <a:pt x="1481971" y="1244620"/>
                </a:cubicBezTo>
                <a:cubicBezTo>
                  <a:pt x="1463219" y="1244620"/>
                  <a:pt x="1445002" y="1251585"/>
                  <a:pt x="1426786" y="1253192"/>
                </a:cubicBezTo>
                <a:cubicBezTo>
                  <a:pt x="1386066" y="1256407"/>
                  <a:pt x="1344811" y="1263372"/>
                  <a:pt x="1304627" y="1260158"/>
                </a:cubicBezTo>
                <a:cubicBezTo>
                  <a:pt x="1265515" y="1256943"/>
                  <a:pt x="1237655" y="1217295"/>
                  <a:pt x="1233904" y="1173897"/>
                </a:cubicBezTo>
                <a:cubicBezTo>
                  <a:pt x="1230690" y="1135320"/>
                  <a:pt x="1261765" y="1128891"/>
                  <a:pt x="1287482" y="1117104"/>
                </a:cubicBezTo>
                <a:cubicBezTo>
                  <a:pt x="1324987" y="1099959"/>
                  <a:pt x="1361956" y="1082814"/>
                  <a:pt x="1398925" y="1064597"/>
                </a:cubicBezTo>
                <a:cubicBezTo>
                  <a:pt x="1413927" y="1057096"/>
                  <a:pt x="1426786" y="1045845"/>
                  <a:pt x="1417677" y="1026021"/>
                </a:cubicBezTo>
                <a:cubicBezTo>
                  <a:pt x="1408569" y="1006197"/>
                  <a:pt x="1390888" y="1004054"/>
                  <a:pt x="1374815" y="1012091"/>
                </a:cubicBezTo>
                <a:cubicBezTo>
                  <a:pt x="1359277" y="1020127"/>
                  <a:pt x="1342668" y="1031915"/>
                  <a:pt x="1333024" y="1046381"/>
                </a:cubicBezTo>
                <a:cubicBezTo>
                  <a:pt x="1311057" y="1077992"/>
                  <a:pt x="1282125" y="1095137"/>
                  <a:pt x="1244620" y="1100495"/>
                </a:cubicBezTo>
                <a:cubicBezTo>
                  <a:pt x="1175504" y="1110139"/>
                  <a:pt x="1112282" y="1094065"/>
                  <a:pt x="1059240" y="1049595"/>
                </a:cubicBezTo>
                <a:cubicBezTo>
                  <a:pt x="1023342" y="1019592"/>
                  <a:pt x="991195" y="984230"/>
                  <a:pt x="960656" y="947797"/>
                </a:cubicBezTo>
                <a:cubicBezTo>
                  <a:pt x="905470" y="882968"/>
                  <a:pt x="912435" y="837962"/>
                  <a:pt x="984230" y="791885"/>
                </a:cubicBezTo>
                <a:cubicBezTo>
                  <a:pt x="1042630" y="754916"/>
                  <a:pt x="1103709" y="721162"/>
                  <a:pt x="1164788" y="687943"/>
                </a:cubicBezTo>
                <a:cubicBezTo>
                  <a:pt x="1254264" y="639187"/>
                  <a:pt x="1289626" y="567928"/>
                  <a:pt x="1272480" y="467737"/>
                </a:cubicBezTo>
                <a:cubicBezTo>
                  <a:pt x="1269266" y="448449"/>
                  <a:pt x="1265515" y="429161"/>
                  <a:pt x="1263372" y="409337"/>
                </a:cubicBezTo>
                <a:cubicBezTo>
                  <a:pt x="1258550" y="362724"/>
                  <a:pt x="1273016" y="323076"/>
                  <a:pt x="1311593" y="294144"/>
                </a:cubicBezTo>
                <a:cubicBezTo>
                  <a:pt x="1342668" y="270570"/>
                  <a:pt x="1372672" y="244852"/>
                  <a:pt x="1404818" y="221813"/>
                </a:cubicBezTo>
                <a:cubicBezTo>
                  <a:pt x="1540371" y="124301"/>
                  <a:pt x="1687711" y="55185"/>
                  <a:pt x="1856482" y="41255"/>
                </a:cubicBezTo>
                <a:cubicBezTo>
                  <a:pt x="1914346" y="36433"/>
                  <a:pt x="1972747" y="39112"/>
                  <a:pt x="2030075" y="31611"/>
                </a:cubicBezTo>
                <a:cubicBezTo>
                  <a:pt x="2060615" y="31075"/>
                  <a:pt x="2092226" y="12323"/>
                  <a:pt x="2124908" y="0"/>
                </a:cubicBezTo>
                <a:cubicBezTo>
                  <a:pt x="2174736" y="0"/>
                  <a:pt x="2225100" y="0"/>
                  <a:pt x="2274927" y="0"/>
                </a:cubicBezTo>
                <a:cubicBezTo>
                  <a:pt x="2289929" y="9108"/>
                  <a:pt x="2305467" y="17681"/>
                  <a:pt x="2319933" y="27325"/>
                </a:cubicBezTo>
                <a:cubicBezTo>
                  <a:pt x="2354223" y="50899"/>
                  <a:pt x="2375654" y="83046"/>
                  <a:pt x="2375118" y="125909"/>
                </a:cubicBezTo>
                <a:cubicBezTo>
                  <a:pt x="2374047" y="181094"/>
                  <a:pt x="2398693" y="221278"/>
                  <a:pt x="2442091" y="252889"/>
                </a:cubicBezTo>
                <a:cubicBezTo>
                  <a:pt x="2457093" y="264140"/>
                  <a:pt x="2472630" y="274856"/>
                  <a:pt x="2487632" y="285571"/>
                </a:cubicBezTo>
                <a:cubicBezTo>
                  <a:pt x="2701945" y="435590"/>
                  <a:pt x="2835890" y="633829"/>
                  <a:pt x="2850356" y="900648"/>
                </a:cubicBezTo>
                <a:cubicBezTo>
                  <a:pt x="2853571" y="960120"/>
                  <a:pt x="2869644" y="1014770"/>
                  <a:pt x="2898577" y="1065669"/>
                </a:cubicBezTo>
                <a:cubicBezTo>
                  <a:pt x="2938760" y="1135856"/>
                  <a:pt x="2980551" y="1206044"/>
                  <a:pt x="3023414" y="1274624"/>
                </a:cubicBezTo>
                <a:cubicBezTo>
                  <a:pt x="3111282" y="1416606"/>
                  <a:pt x="3192720" y="1561802"/>
                  <a:pt x="3251121" y="1719322"/>
                </a:cubicBezTo>
                <a:cubicBezTo>
                  <a:pt x="3310057" y="1880056"/>
                  <a:pt x="3336846" y="2045613"/>
                  <a:pt x="3313271" y="2216527"/>
                </a:cubicBezTo>
                <a:cubicBezTo>
                  <a:pt x="3281124" y="2446913"/>
                  <a:pt x="3302556" y="2671941"/>
                  <a:pt x="3369528" y="2893755"/>
                </a:cubicBezTo>
                <a:cubicBezTo>
                  <a:pt x="3423106" y="3071634"/>
                  <a:pt x="3470791" y="3250585"/>
                  <a:pt x="3494365" y="3435430"/>
                </a:cubicBezTo>
                <a:cubicBezTo>
                  <a:pt x="3510975" y="3566160"/>
                  <a:pt x="3519011" y="3696355"/>
                  <a:pt x="3494365" y="3827086"/>
                </a:cubicBezTo>
                <a:cubicBezTo>
                  <a:pt x="3485793" y="3873163"/>
                  <a:pt x="3484721" y="3921383"/>
                  <a:pt x="3487936" y="3967996"/>
                </a:cubicBezTo>
                <a:cubicBezTo>
                  <a:pt x="3492758" y="4031754"/>
                  <a:pt x="3505617" y="4094976"/>
                  <a:pt x="3515796" y="4158734"/>
                </a:cubicBezTo>
                <a:cubicBezTo>
                  <a:pt x="3543657" y="4335006"/>
                  <a:pt x="3572053" y="4511278"/>
                  <a:pt x="3599914" y="4687551"/>
                </a:cubicBezTo>
                <a:cubicBezTo>
                  <a:pt x="3609023" y="4748629"/>
                  <a:pt x="3616524" y="4809709"/>
                  <a:pt x="3625096" y="4870252"/>
                </a:cubicBezTo>
                <a:close/>
              </a:path>
            </a:pathLst>
          </a:custGeom>
          <a:solidFill>
            <a:schemeClr val="accent4"/>
          </a:solidFill>
          <a:ln w="53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26" name="Rectangle 16">
            <a:extLst>
              <a:ext uri="{FF2B5EF4-FFF2-40B4-BE49-F238E27FC236}">
                <a16:creationId xmlns:a16="http://schemas.microsoft.com/office/drawing/2014/main" id="{DA250FDE-5C28-4620-8729-78883F794D83}"/>
              </a:ext>
            </a:extLst>
          </p:cNvPr>
          <p:cNvSpPr/>
          <p:nvPr/>
        </p:nvSpPr>
        <p:spPr>
          <a:xfrm rot="2700000">
            <a:off x="990631" y="5391913"/>
            <a:ext cx="320981" cy="57545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27" name="Rectangle 9">
            <a:extLst>
              <a:ext uri="{FF2B5EF4-FFF2-40B4-BE49-F238E27FC236}">
                <a16:creationId xmlns:a16="http://schemas.microsoft.com/office/drawing/2014/main" id="{6AACF004-0337-4293-934F-294F6580BC2A}"/>
              </a:ext>
            </a:extLst>
          </p:cNvPr>
          <p:cNvSpPr/>
          <p:nvPr/>
        </p:nvSpPr>
        <p:spPr>
          <a:xfrm>
            <a:off x="952281" y="4432396"/>
            <a:ext cx="397680" cy="37226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28" name="Rectangle 36">
            <a:extLst>
              <a:ext uri="{FF2B5EF4-FFF2-40B4-BE49-F238E27FC236}">
                <a16:creationId xmlns:a16="http://schemas.microsoft.com/office/drawing/2014/main" id="{5292C1B4-6045-4A2A-AF77-5E11BB2F6F30}"/>
              </a:ext>
            </a:extLst>
          </p:cNvPr>
          <p:cNvSpPr/>
          <p:nvPr/>
        </p:nvSpPr>
        <p:spPr>
          <a:xfrm>
            <a:off x="10858616" y="4422091"/>
            <a:ext cx="469992" cy="39287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29" name="Oval 21">
            <a:extLst>
              <a:ext uri="{FF2B5EF4-FFF2-40B4-BE49-F238E27FC236}">
                <a16:creationId xmlns:a16="http://schemas.microsoft.com/office/drawing/2014/main" id="{96925426-E805-48C3-A9CB-719490D22918}"/>
              </a:ext>
            </a:extLst>
          </p:cNvPr>
          <p:cNvSpPr>
            <a:spLocks noChangeAspect="1"/>
          </p:cNvSpPr>
          <p:nvPr/>
        </p:nvSpPr>
        <p:spPr>
          <a:xfrm>
            <a:off x="10879556" y="5463798"/>
            <a:ext cx="428113" cy="43168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430" name="Group 1429">
            <a:extLst>
              <a:ext uri="{FF2B5EF4-FFF2-40B4-BE49-F238E27FC236}">
                <a16:creationId xmlns:a16="http://schemas.microsoft.com/office/drawing/2014/main" id="{09F87B39-FED3-4F28-BC2D-0C77333344F2}"/>
              </a:ext>
            </a:extLst>
          </p:cNvPr>
          <p:cNvGrpSpPr/>
          <p:nvPr/>
        </p:nvGrpSpPr>
        <p:grpSpPr>
          <a:xfrm>
            <a:off x="1670504" y="4139941"/>
            <a:ext cx="2909799" cy="957174"/>
            <a:chOff x="1323148" y="3741290"/>
            <a:chExt cx="2909799" cy="957174"/>
          </a:xfrm>
        </p:grpSpPr>
        <p:sp>
          <p:nvSpPr>
            <p:cNvPr id="1431" name="TextBox 1430">
              <a:extLst>
                <a:ext uri="{FF2B5EF4-FFF2-40B4-BE49-F238E27FC236}">
                  <a16:creationId xmlns:a16="http://schemas.microsoft.com/office/drawing/2014/main" id="{4917AA17-067D-42E9-8313-FAB5AE222723}"/>
                </a:ext>
              </a:extLst>
            </p:cNvPr>
            <p:cNvSpPr txBox="1"/>
            <p:nvPr/>
          </p:nvSpPr>
          <p:spPr>
            <a:xfrm>
              <a:off x="1323148" y="4052133"/>
              <a:ext cx="28995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2" name="TextBox 1431">
              <a:extLst>
                <a:ext uri="{FF2B5EF4-FFF2-40B4-BE49-F238E27FC236}">
                  <a16:creationId xmlns:a16="http://schemas.microsoft.com/office/drawing/2014/main" id="{4BF195E9-84CE-43AF-A402-97233EC908A5}"/>
                </a:ext>
              </a:extLst>
            </p:cNvPr>
            <p:cNvSpPr txBox="1"/>
            <p:nvPr/>
          </p:nvSpPr>
          <p:spPr>
            <a:xfrm>
              <a:off x="1324749" y="3741290"/>
              <a:ext cx="2908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Contents Graph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33" name="Group 1432">
            <a:extLst>
              <a:ext uri="{FF2B5EF4-FFF2-40B4-BE49-F238E27FC236}">
                <a16:creationId xmlns:a16="http://schemas.microsoft.com/office/drawing/2014/main" id="{498C4CF9-DA40-4E7D-8A5A-1762B764434E}"/>
              </a:ext>
            </a:extLst>
          </p:cNvPr>
          <p:cNvGrpSpPr/>
          <p:nvPr/>
        </p:nvGrpSpPr>
        <p:grpSpPr>
          <a:xfrm>
            <a:off x="1670504" y="5201055"/>
            <a:ext cx="2909799" cy="957174"/>
            <a:chOff x="1323148" y="3741290"/>
            <a:chExt cx="2909799" cy="957174"/>
          </a:xfrm>
        </p:grpSpPr>
        <p:sp>
          <p:nvSpPr>
            <p:cNvPr id="1434" name="TextBox 1433">
              <a:extLst>
                <a:ext uri="{FF2B5EF4-FFF2-40B4-BE49-F238E27FC236}">
                  <a16:creationId xmlns:a16="http://schemas.microsoft.com/office/drawing/2014/main" id="{EDB4D753-0D02-4C1D-960D-E4D799DEC950}"/>
                </a:ext>
              </a:extLst>
            </p:cNvPr>
            <p:cNvSpPr txBox="1"/>
            <p:nvPr/>
          </p:nvSpPr>
          <p:spPr>
            <a:xfrm>
              <a:off x="1323148" y="4052133"/>
              <a:ext cx="28995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5" name="TextBox 1434">
              <a:extLst>
                <a:ext uri="{FF2B5EF4-FFF2-40B4-BE49-F238E27FC236}">
                  <a16:creationId xmlns:a16="http://schemas.microsoft.com/office/drawing/2014/main" id="{76FB27EF-963B-47A5-A1B5-B0E8E7380789}"/>
                </a:ext>
              </a:extLst>
            </p:cNvPr>
            <p:cNvSpPr txBox="1"/>
            <p:nvPr/>
          </p:nvSpPr>
          <p:spPr>
            <a:xfrm>
              <a:off x="1324749" y="3741290"/>
              <a:ext cx="2908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Contents Graph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36" name="Group 1435">
            <a:extLst>
              <a:ext uri="{FF2B5EF4-FFF2-40B4-BE49-F238E27FC236}">
                <a16:creationId xmlns:a16="http://schemas.microsoft.com/office/drawing/2014/main" id="{F30CAE42-7D9E-4891-AD13-D10B9BB0ABE6}"/>
              </a:ext>
            </a:extLst>
          </p:cNvPr>
          <p:cNvGrpSpPr/>
          <p:nvPr/>
        </p:nvGrpSpPr>
        <p:grpSpPr>
          <a:xfrm>
            <a:off x="7645793" y="4139941"/>
            <a:ext cx="2909799" cy="957174"/>
            <a:chOff x="1323148" y="3741290"/>
            <a:chExt cx="2909799" cy="957174"/>
          </a:xfrm>
        </p:grpSpPr>
        <p:sp>
          <p:nvSpPr>
            <p:cNvPr id="1437" name="TextBox 1436">
              <a:extLst>
                <a:ext uri="{FF2B5EF4-FFF2-40B4-BE49-F238E27FC236}">
                  <a16:creationId xmlns:a16="http://schemas.microsoft.com/office/drawing/2014/main" id="{6F914DE9-E204-4601-9658-0FAF927260F6}"/>
                </a:ext>
              </a:extLst>
            </p:cNvPr>
            <p:cNvSpPr txBox="1"/>
            <p:nvPr/>
          </p:nvSpPr>
          <p:spPr>
            <a:xfrm>
              <a:off x="1323148" y="4052133"/>
              <a:ext cx="28995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8" name="TextBox 1437">
              <a:extLst>
                <a:ext uri="{FF2B5EF4-FFF2-40B4-BE49-F238E27FC236}">
                  <a16:creationId xmlns:a16="http://schemas.microsoft.com/office/drawing/2014/main" id="{9364DA2E-A69B-4C56-ABAC-C0E55B193223}"/>
                </a:ext>
              </a:extLst>
            </p:cNvPr>
            <p:cNvSpPr txBox="1"/>
            <p:nvPr/>
          </p:nvSpPr>
          <p:spPr>
            <a:xfrm>
              <a:off x="1324749" y="3741290"/>
              <a:ext cx="2908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Contents Graph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39" name="Group 1438">
            <a:extLst>
              <a:ext uri="{FF2B5EF4-FFF2-40B4-BE49-F238E27FC236}">
                <a16:creationId xmlns:a16="http://schemas.microsoft.com/office/drawing/2014/main" id="{36479FF5-9F63-4E57-835D-B957845D7326}"/>
              </a:ext>
            </a:extLst>
          </p:cNvPr>
          <p:cNvGrpSpPr/>
          <p:nvPr/>
        </p:nvGrpSpPr>
        <p:grpSpPr>
          <a:xfrm>
            <a:off x="7645793" y="5201055"/>
            <a:ext cx="2909799" cy="957174"/>
            <a:chOff x="1323148" y="3741290"/>
            <a:chExt cx="2909799" cy="957174"/>
          </a:xfrm>
        </p:grpSpPr>
        <p:sp>
          <p:nvSpPr>
            <p:cNvPr id="1440" name="TextBox 1439">
              <a:extLst>
                <a:ext uri="{FF2B5EF4-FFF2-40B4-BE49-F238E27FC236}">
                  <a16:creationId xmlns:a16="http://schemas.microsoft.com/office/drawing/2014/main" id="{B53F16DE-916E-4E73-B0CD-11FE2930916E}"/>
                </a:ext>
              </a:extLst>
            </p:cNvPr>
            <p:cNvSpPr txBox="1"/>
            <p:nvPr/>
          </p:nvSpPr>
          <p:spPr>
            <a:xfrm>
              <a:off x="1323148" y="4052133"/>
              <a:ext cx="28995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1" name="TextBox 1440">
              <a:extLst>
                <a:ext uri="{FF2B5EF4-FFF2-40B4-BE49-F238E27FC236}">
                  <a16:creationId xmlns:a16="http://schemas.microsoft.com/office/drawing/2014/main" id="{9EE9632B-392C-499B-BDB6-CC97FE893683}"/>
                </a:ext>
              </a:extLst>
            </p:cNvPr>
            <p:cNvSpPr txBox="1"/>
            <p:nvPr/>
          </p:nvSpPr>
          <p:spPr>
            <a:xfrm>
              <a:off x="1324749" y="3741290"/>
              <a:ext cx="2908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Contents Graph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42" name="Group 1441">
            <a:extLst>
              <a:ext uri="{FF2B5EF4-FFF2-40B4-BE49-F238E27FC236}">
                <a16:creationId xmlns:a16="http://schemas.microsoft.com/office/drawing/2014/main" id="{A5E5A89F-F39A-4E63-A68C-335ECDC2152C}"/>
              </a:ext>
            </a:extLst>
          </p:cNvPr>
          <p:cNvGrpSpPr/>
          <p:nvPr/>
        </p:nvGrpSpPr>
        <p:grpSpPr>
          <a:xfrm>
            <a:off x="1017622" y="1633909"/>
            <a:ext cx="1793672" cy="1058500"/>
            <a:chOff x="1017622" y="1478539"/>
            <a:chExt cx="1793672" cy="1058500"/>
          </a:xfrm>
        </p:grpSpPr>
        <p:sp>
          <p:nvSpPr>
            <p:cNvPr id="1443" name="TextBox 1442">
              <a:extLst>
                <a:ext uri="{FF2B5EF4-FFF2-40B4-BE49-F238E27FC236}">
                  <a16:creationId xmlns:a16="http://schemas.microsoft.com/office/drawing/2014/main" id="{C90BEF85-5491-42B1-BF6A-4BC14DE4C838}"/>
                </a:ext>
              </a:extLst>
            </p:cNvPr>
            <p:cNvSpPr txBox="1"/>
            <p:nvPr/>
          </p:nvSpPr>
          <p:spPr>
            <a:xfrm>
              <a:off x="1017622" y="1767598"/>
              <a:ext cx="1793671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4400" b="1" dirty="0">
                  <a:solidFill>
                    <a:schemeClr val="accent2"/>
                  </a:solidFill>
                </a:rPr>
                <a:t>43%</a:t>
              </a:r>
              <a:endParaRPr lang="ko-KR" altLang="en-US" sz="4400" b="1" dirty="0">
                <a:solidFill>
                  <a:schemeClr val="accent2"/>
                </a:solidFill>
              </a:endParaRPr>
            </a:p>
          </p:txBody>
        </p:sp>
        <p:sp>
          <p:nvSpPr>
            <p:cNvPr id="1444" name="TextBox 1443">
              <a:extLst>
                <a:ext uri="{FF2B5EF4-FFF2-40B4-BE49-F238E27FC236}">
                  <a16:creationId xmlns:a16="http://schemas.microsoft.com/office/drawing/2014/main" id="{37132B33-7276-4574-9A6E-50D62BF38B04}"/>
                </a:ext>
              </a:extLst>
            </p:cNvPr>
            <p:cNvSpPr txBox="1"/>
            <p:nvPr/>
          </p:nvSpPr>
          <p:spPr>
            <a:xfrm>
              <a:off x="1017623" y="1478539"/>
              <a:ext cx="17936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45" name="Group 1444">
            <a:extLst>
              <a:ext uri="{FF2B5EF4-FFF2-40B4-BE49-F238E27FC236}">
                <a16:creationId xmlns:a16="http://schemas.microsoft.com/office/drawing/2014/main" id="{FEA6D02D-5F60-435D-B77A-3B78ADEF9039}"/>
              </a:ext>
            </a:extLst>
          </p:cNvPr>
          <p:cNvGrpSpPr/>
          <p:nvPr/>
        </p:nvGrpSpPr>
        <p:grpSpPr>
          <a:xfrm>
            <a:off x="9658756" y="1762108"/>
            <a:ext cx="1793672" cy="1058500"/>
            <a:chOff x="1017622" y="1478539"/>
            <a:chExt cx="1793672" cy="1058500"/>
          </a:xfrm>
        </p:grpSpPr>
        <p:sp>
          <p:nvSpPr>
            <p:cNvPr id="1446" name="TextBox 1445">
              <a:extLst>
                <a:ext uri="{FF2B5EF4-FFF2-40B4-BE49-F238E27FC236}">
                  <a16:creationId xmlns:a16="http://schemas.microsoft.com/office/drawing/2014/main" id="{4720BA8C-6A7B-483C-84B8-451BF3400228}"/>
                </a:ext>
              </a:extLst>
            </p:cNvPr>
            <p:cNvSpPr txBox="1"/>
            <p:nvPr/>
          </p:nvSpPr>
          <p:spPr>
            <a:xfrm>
              <a:off x="1017622" y="1767598"/>
              <a:ext cx="1793671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4400" b="1" dirty="0">
                  <a:solidFill>
                    <a:schemeClr val="accent4"/>
                  </a:solidFill>
                </a:rPr>
                <a:t>25%</a:t>
              </a:r>
              <a:endParaRPr lang="ko-KR" altLang="en-US" sz="4400" b="1" dirty="0">
                <a:solidFill>
                  <a:schemeClr val="accent4"/>
                </a:solidFill>
              </a:endParaRPr>
            </a:p>
          </p:txBody>
        </p:sp>
        <p:sp>
          <p:nvSpPr>
            <p:cNvPr id="1447" name="TextBox 1446">
              <a:extLst>
                <a:ext uri="{FF2B5EF4-FFF2-40B4-BE49-F238E27FC236}">
                  <a16:creationId xmlns:a16="http://schemas.microsoft.com/office/drawing/2014/main" id="{70059125-D8F4-4AE2-95DF-582D2CE29375}"/>
                </a:ext>
              </a:extLst>
            </p:cNvPr>
            <p:cNvSpPr txBox="1"/>
            <p:nvPr/>
          </p:nvSpPr>
          <p:spPr>
            <a:xfrm>
              <a:off x="1017623" y="1478539"/>
              <a:ext cx="17936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48" name="TextBox 1447">
            <a:extLst>
              <a:ext uri="{FF2B5EF4-FFF2-40B4-BE49-F238E27FC236}">
                <a16:creationId xmlns:a16="http://schemas.microsoft.com/office/drawing/2014/main" id="{A7C36E69-84D3-4B1A-9B4E-D216F3AF537B}"/>
              </a:ext>
            </a:extLst>
          </p:cNvPr>
          <p:cNvSpPr txBox="1"/>
          <p:nvPr/>
        </p:nvSpPr>
        <p:spPr>
          <a:xfrm>
            <a:off x="1670504" y="2766654"/>
            <a:ext cx="32225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49" name="TextBox 1448">
            <a:extLst>
              <a:ext uri="{FF2B5EF4-FFF2-40B4-BE49-F238E27FC236}">
                <a16:creationId xmlns:a16="http://schemas.microsoft.com/office/drawing/2014/main" id="{4B69D76F-830D-494D-AA84-F129048EB13D}"/>
              </a:ext>
            </a:extLst>
          </p:cNvPr>
          <p:cNvSpPr txBox="1"/>
          <p:nvPr/>
        </p:nvSpPr>
        <p:spPr>
          <a:xfrm>
            <a:off x="7333083" y="2766654"/>
            <a:ext cx="32225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150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68</cp:revision>
  <dcterms:created xsi:type="dcterms:W3CDTF">2018-02-18T19:39:47Z</dcterms:created>
  <dcterms:modified xsi:type="dcterms:W3CDTF">2020-08-31T06:38:33Z</dcterms:modified>
</cp:coreProperties>
</file>