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1" name="Freeform: Shape 310">
            <a:extLst>
              <a:ext uri="{FF2B5EF4-FFF2-40B4-BE49-F238E27FC236}">
                <a16:creationId xmlns:a16="http://schemas.microsoft.com/office/drawing/2014/main" id="{E89F60F8-714F-4855-B1F1-C69760482AAA}"/>
              </a:ext>
            </a:extLst>
          </p:cNvPr>
          <p:cNvSpPr/>
          <p:nvPr/>
        </p:nvSpPr>
        <p:spPr>
          <a:xfrm>
            <a:off x="4687280" y="2735379"/>
            <a:ext cx="2419124" cy="1957000"/>
          </a:xfrm>
          <a:custGeom>
            <a:avLst/>
            <a:gdLst>
              <a:gd name="connsiteX0" fmla="*/ 1980988 w 3085501"/>
              <a:gd name="connsiteY0" fmla="*/ 2496080 h 2496079"/>
              <a:gd name="connsiteX1" fmla="*/ 2029570 w 3085501"/>
              <a:gd name="connsiteY1" fmla="*/ 2408899 h 2496079"/>
              <a:gd name="connsiteX2" fmla="*/ 2133388 w 3085501"/>
              <a:gd name="connsiteY2" fmla="*/ 2366307 h 2496079"/>
              <a:gd name="connsiteX3" fmla="*/ 2154018 w 3085501"/>
              <a:gd name="connsiteY3" fmla="*/ 2331701 h 2496079"/>
              <a:gd name="connsiteX4" fmla="*/ 2122740 w 3085501"/>
              <a:gd name="connsiteY4" fmla="*/ 2317726 h 2496079"/>
              <a:gd name="connsiteX5" fmla="*/ 1800637 w 3085501"/>
              <a:gd name="connsiteY5" fmla="*/ 2203925 h 2496079"/>
              <a:gd name="connsiteX6" fmla="*/ 1435941 w 3085501"/>
              <a:gd name="connsiteY6" fmla="*/ 2019581 h 2496079"/>
              <a:gd name="connsiteX7" fmla="*/ 1385363 w 3085501"/>
              <a:gd name="connsiteY7" fmla="*/ 1992295 h 2496079"/>
              <a:gd name="connsiteX8" fmla="*/ 1366063 w 3085501"/>
              <a:gd name="connsiteY8" fmla="*/ 2146691 h 2496079"/>
              <a:gd name="connsiteX9" fmla="*/ 1383366 w 3085501"/>
              <a:gd name="connsiteY9" fmla="*/ 2261158 h 2496079"/>
              <a:gd name="connsiteX10" fmla="*/ 1336116 w 3085501"/>
              <a:gd name="connsiteY10" fmla="*/ 2319057 h 2496079"/>
              <a:gd name="connsiteX11" fmla="*/ 1228305 w 3085501"/>
              <a:gd name="connsiteY11" fmla="*/ 2339687 h 2496079"/>
              <a:gd name="connsiteX12" fmla="*/ 1228970 w 3085501"/>
              <a:gd name="connsiteY12" fmla="*/ 2416885 h 2496079"/>
              <a:gd name="connsiteX13" fmla="*/ 1195695 w 3085501"/>
              <a:gd name="connsiteY13" fmla="*/ 2458812 h 2496079"/>
              <a:gd name="connsiteX14" fmla="*/ 1139793 w 3085501"/>
              <a:gd name="connsiteY14" fmla="*/ 2467464 h 2496079"/>
              <a:gd name="connsiteX15" fmla="*/ 739161 w 3085501"/>
              <a:gd name="connsiteY15" fmla="*/ 2443505 h 2496079"/>
              <a:gd name="connsiteX16" fmla="*/ 709878 w 3085501"/>
              <a:gd name="connsiteY16" fmla="*/ 2436850 h 2496079"/>
              <a:gd name="connsiteX17" fmla="*/ 663959 w 3085501"/>
              <a:gd name="connsiteY17" fmla="*/ 2414889 h 2496079"/>
              <a:gd name="connsiteX18" fmla="*/ 705220 w 3085501"/>
              <a:gd name="connsiteY18" fmla="*/ 2376955 h 2496079"/>
              <a:gd name="connsiteX19" fmla="*/ 765781 w 3085501"/>
              <a:gd name="connsiteY19" fmla="*/ 2283119 h 2496079"/>
              <a:gd name="connsiteX20" fmla="*/ 694572 w 3085501"/>
              <a:gd name="connsiteY20" fmla="*/ 1819264 h 2496079"/>
              <a:gd name="connsiteX21" fmla="*/ 651314 w 3085501"/>
              <a:gd name="connsiteY21" fmla="*/ 1679509 h 2496079"/>
              <a:gd name="connsiteX22" fmla="*/ 520876 w 3085501"/>
              <a:gd name="connsiteY22" fmla="*/ 1367389 h 2496079"/>
              <a:gd name="connsiteX23" fmla="*/ 486270 w 3085501"/>
              <a:gd name="connsiteY23" fmla="*/ 1278211 h 2496079"/>
              <a:gd name="connsiteX24" fmla="*/ 399755 w 3085501"/>
              <a:gd name="connsiteY24" fmla="*/ 1275549 h 2496079"/>
              <a:gd name="connsiteX25" fmla="*/ 188790 w 3085501"/>
              <a:gd name="connsiteY25" fmla="*/ 1124480 h 2496079"/>
              <a:gd name="connsiteX26" fmla="*/ 102275 w 3085501"/>
              <a:gd name="connsiteY26" fmla="*/ 922167 h 2496079"/>
              <a:gd name="connsiteX27" fmla="*/ 100944 w 3085501"/>
              <a:gd name="connsiteY27" fmla="*/ 906195 h 2496079"/>
              <a:gd name="connsiteX28" fmla="*/ 51031 w 3085501"/>
              <a:gd name="connsiteY28" fmla="*/ 647315 h 2496079"/>
              <a:gd name="connsiteX29" fmla="*/ 33728 w 3085501"/>
              <a:gd name="connsiteY29" fmla="*/ 596737 h 2496079"/>
              <a:gd name="connsiteX30" fmla="*/ 3115 w 3085501"/>
              <a:gd name="connsiteY30" fmla="*/ 454319 h 2496079"/>
              <a:gd name="connsiteX31" fmla="*/ 84306 w 3085501"/>
              <a:gd name="connsiteY31" fmla="*/ 385107 h 2496079"/>
              <a:gd name="connsiteX32" fmla="*/ 228055 w 3085501"/>
              <a:gd name="connsiteY32" fmla="*/ 445002 h 2496079"/>
              <a:gd name="connsiteX33" fmla="*/ 275305 w 3085501"/>
              <a:gd name="connsiteY33" fmla="*/ 452988 h 2496079"/>
              <a:gd name="connsiteX34" fmla="*/ 580106 w 3085501"/>
              <a:gd name="connsiteY34" fmla="*/ 432358 h 2496079"/>
              <a:gd name="connsiteX35" fmla="*/ 630018 w 3085501"/>
              <a:gd name="connsiteY35" fmla="*/ 419713 h 2496079"/>
              <a:gd name="connsiteX36" fmla="*/ 765781 w 3085501"/>
              <a:gd name="connsiteY36" fmla="*/ 345843 h 2496079"/>
              <a:gd name="connsiteX37" fmla="*/ 880912 w 3085501"/>
              <a:gd name="connsiteY37" fmla="*/ 430361 h 2496079"/>
              <a:gd name="connsiteX38" fmla="*/ 877585 w 3085501"/>
              <a:gd name="connsiteY38" fmla="*/ 507560 h 2496079"/>
              <a:gd name="connsiteX39" fmla="*/ 976079 w 3085501"/>
              <a:gd name="connsiteY39" fmla="*/ 464968 h 2496079"/>
              <a:gd name="connsiteX40" fmla="*/ 1089215 w 3085501"/>
              <a:gd name="connsiteY40" fmla="*/ 463636 h 2496079"/>
              <a:gd name="connsiteX41" fmla="*/ 1286203 w 3085501"/>
              <a:gd name="connsiteY41" fmla="*/ 555476 h 2496079"/>
              <a:gd name="connsiteX42" fmla="*/ 1310827 w 3085501"/>
              <a:gd name="connsiteY42" fmla="*/ 462971 h 2496079"/>
              <a:gd name="connsiteX43" fmla="*/ 1280214 w 3085501"/>
              <a:gd name="connsiteY43" fmla="*/ 453654 h 2496079"/>
              <a:gd name="connsiteX44" fmla="*/ 1165747 w 3085501"/>
              <a:gd name="connsiteY44" fmla="*/ 402410 h 2496079"/>
              <a:gd name="connsiteX45" fmla="*/ 1113838 w 3085501"/>
              <a:gd name="connsiteY45" fmla="*/ 327874 h 2496079"/>
              <a:gd name="connsiteX46" fmla="*/ 1063260 w 3085501"/>
              <a:gd name="connsiteY46" fmla="*/ 206753 h 2496079"/>
              <a:gd name="connsiteX47" fmla="*/ 1065922 w 3085501"/>
              <a:gd name="connsiteY47" fmla="*/ 144195 h 2496079"/>
              <a:gd name="connsiteX48" fmla="*/ 1005362 w 3085501"/>
              <a:gd name="connsiteY48" fmla="*/ 54353 h 2496079"/>
              <a:gd name="connsiteX49" fmla="*/ 1115169 w 3085501"/>
              <a:gd name="connsiteY49" fmla="*/ 56349 h 2496079"/>
              <a:gd name="connsiteX50" fmla="*/ 1316151 w 3085501"/>
              <a:gd name="connsiteY50" fmla="*/ 31060 h 2496079"/>
              <a:gd name="connsiteX51" fmla="*/ 1356746 w 3085501"/>
              <a:gd name="connsiteY51" fmla="*/ 23740 h 2496079"/>
              <a:gd name="connsiteX52" fmla="*/ 1414645 w 3085501"/>
              <a:gd name="connsiteY52" fmla="*/ 447 h 2496079"/>
              <a:gd name="connsiteX53" fmla="*/ 1469882 w 3085501"/>
              <a:gd name="connsiteY53" fmla="*/ 15088 h 2496079"/>
              <a:gd name="connsiteX54" fmla="*/ 1467886 w 3085501"/>
              <a:gd name="connsiteY54" fmla="*/ 69659 h 2496079"/>
              <a:gd name="connsiteX55" fmla="*/ 1453910 w 3085501"/>
              <a:gd name="connsiteY55" fmla="*/ 94948 h 2496079"/>
              <a:gd name="connsiteX56" fmla="*/ 1580356 w 3085501"/>
              <a:gd name="connsiteY56" fmla="*/ 147523 h 2496079"/>
              <a:gd name="connsiteX57" fmla="*/ 1842563 w 3085501"/>
              <a:gd name="connsiteY57" fmla="*/ 261324 h 2496079"/>
              <a:gd name="connsiteX58" fmla="*/ 2046873 w 3085501"/>
              <a:gd name="connsiteY58" fmla="*/ 522866 h 2496079"/>
              <a:gd name="connsiteX59" fmla="*/ 2042880 w 3085501"/>
              <a:gd name="connsiteY59" fmla="*/ 624688 h 2496079"/>
              <a:gd name="connsiteX60" fmla="*/ 2075489 w 3085501"/>
              <a:gd name="connsiteY60" fmla="*/ 747140 h 2496079"/>
              <a:gd name="connsiteX61" fmla="*/ 2119413 w 3085501"/>
              <a:gd name="connsiteY61" fmla="*/ 838314 h 2496079"/>
              <a:gd name="connsiteX62" fmla="*/ 2192618 w 3085501"/>
              <a:gd name="connsiteY62" fmla="*/ 848962 h 2496079"/>
              <a:gd name="connsiteX63" fmla="*/ 2441515 w 3085501"/>
              <a:gd name="connsiteY63" fmla="*/ 974742 h 2496079"/>
              <a:gd name="connsiteX64" fmla="*/ 2820186 w 3085501"/>
              <a:gd name="connsiteY64" fmla="*/ 1309490 h 2496079"/>
              <a:gd name="connsiteX65" fmla="*/ 3063759 w 3085501"/>
              <a:gd name="connsiteY65" fmla="*/ 1785324 h 2496079"/>
              <a:gd name="connsiteX66" fmla="*/ 3077736 w 3085501"/>
              <a:gd name="connsiteY66" fmla="*/ 2126061 h 2496079"/>
              <a:gd name="connsiteX67" fmla="*/ 2981903 w 3085501"/>
              <a:gd name="connsiteY67" fmla="*/ 2338356 h 2496079"/>
              <a:gd name="connsiteX68" fmla="*/ 2852130 w 3085501"/>
              <a:gd name="connsiteY68" fmla="*/ 2412227 h 2496079"/>
              <a:gd name="connsiteX69" fmla="*/ 2785580 w 3085501"/>
              <a:gd name="connsiteY69" fmla="*/ 2496080 h 2496079"/>
              <a:gd name="connsiteX70" fmla="*/ 1980988 w 3085501"/>
              <a:gd name="connsiteY70" fmla="*/ 2496080 h 2496079"/>
              <a:gd name="connsiteX71" fmla="*/ 1526449 w 3085501"/>
              <a:gd name="connsiteY71" fmla="*/ 702552 h 2496079"/>
              <a:gd name="connsiteX72" fmla="*/ 1480530 w 3085501"/>
              <a:gd name="connsiteY72" fmla="*/ 554145 h 2496079"/>
              <a:gd name="connsiteX73" fmla="*/ 1419969 w 3085501"/>
              <a:gd name="connsiteY73" fmla="*/ 620029 h 2496079"/>
              <a:gd name="connsiteX74" fmla="*/ 1433279 w 3085501"/>
              <a:gd name="connsiteY74" fmla="*/ 660625 h 2496079"/>
              <a:gd name="connsiteX75" fmla="*/ 1526449 w 3085501"/>
              <a:gd name="connsiteY75" fmla="*/ 702552 h 2496079"/>
              <a:gd name="connsiteX76" fmla="*/ 1840567 w 3085501"/>
              <a:gd name="connsiteY76" fmla="*/ 724513 h 2496079"/>
              <a:gd name="connsiteX77" fmla="*/ 1859867 w 3085501"/>
              <a:gd name="connsiteY77" fmla="*/ 801046 h 2496079"/>
              <a:gd name="connsiteX78" fmla="*/ 1951040 w 3085501"/>
              <a:gd name="connsiteY78" fmla="*/ 839645 h 2496079"/>
              <a:gd name="connsiteX79" fmla="*/ 1967678 w 3085501"/>
              <a:gd name="connsiteY79" fmla="*/ 818349 h 2496079"/>
              <a:gd name="connsiteX80" fmla="*/ 1840567 w 3085501"/>
              <a:gd name="connsiteY80" fmla="*/ 724513 h 2496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085501" h="2496079">
                <a:moveTo>
                  <a:pt x="1980988" y="2496080"/>
                </a:moveTo>
                <a:cubicBezTo>
                  <a:pt x="1968343" y="2449495"/>
                  <a:pt x="1985646" y="2422210"/>
                  <a:pt x="2029570" y="2408899"/>
                </a:cubicBezTo>
                <a:cubicBezTo>
                  <a:pt x="2065506" y="2398251"/>
                  <a:pt x="2100113" y="2382945"/>
                  <a:pt x="2133388" y="2366307"/>
                </a:cubicBezTo>
                <a:cubicBezTo>
                  <a:pt x="2143370" y="2360983"/>
                  <a:pt x="2147363" y="2343680"/>
                  <a:pt x="2154018" y="2331701"/>
                </a:cubicBezTo>
                <a:cubicBezTo>
                  <a:pt x="2143370" y="2327043"/>
                  <a:pt x="2134053" y="2319722"/>
                  <a:pt x="2122740" y="2317726"/>
                </a:cubicBezTo>
                <a:cubicBezTo>
                  <a:pt x="2008938" y="2297761"/>
                  <a:pt x="1903790" y="2253172"/>
                  <a:pt x="1800637" y="2203925"/>
                </a:cubicBezTo>
                <a:cubicBezTo>
                  <a:pt x="1677519" y="2145361"/>
                  <a:pt x="1557063" y="2081472"/>
                  <a:pt x="1435941" y="2019581"/>
                </a:cubicBezTo>
                <a:cubicBezTo>
                  <a:pt x="1419969" y="2011595"/>
                  <a:pt x="1405328" y="2002943"/>
                  <a:pt x="1385363" y="1992295"/>
                </a:cubicBezTo>
                <a:cubicBezTo>
                  <a:pt x="1370056" y="2044870"/>
                  <a:pt x="1356081" y="2094117"/>
                  <a:pt x="1366063" y="2146691"/>
                </a:cubicBezTo>
                <a:cubicBezTo>
                  <a:pt x="1373384" y="2184625"/>
                  <a:pt x="1380705" y="2223224"/>
                  <a:pt x="1383366" y="2261158"/>
                </a:cubicBezTo>
                <a:cubicBezTo>
                  <a:pt x="1386029" y="2301088"/>
                  <a:pt x="1375381" y="2311071"/>
                  <a:pt x="1336116" y="2319057"/>
                </a:cubicBezTo>
                <a:cubicBezTo>
                  <a:pt x="1301510" y="2325712"/>
                  <a:pt x="1266904" y="2332367"/>
                  <a:pt x="1228305" y="2339687"/>
                </a:cubicBezTo>
                <a:cubicBezTo>
                  <a:pt x="1228305" y="2366307"/>
                  <a:pt x="1226973" y="2391596"/>
                  <a:pt x="1228970" y="2416885"/>
                </a:cubicBezTo>
                <a:cubicBezTo>
                  <a:pt x="1230301" y="2442175"/>
                  <a:pt x="1217657" y="2454154"/>
                  <a:pt x="1195695" y="2458812"/>
                </a:cubicBezTo>
                <a:cubicBezTo>
                  <a:pt x="1177727" y="2462805"/>
                  <a:pt x="1158427" y="2466798"/>
                  <a:pt x="1139793" y="2467464"/>
                </a:cubicBezTo>
                <a:cubicBezTo>
                  <a:pt x="1005362" y="2470791"/>
                  <a:pt x="871596" y="2469460"/>
                  <a:pt x="739161" y="2443505"/>
                </a:cubicBezTo>
                <a:cubicBezTo>
                  <a:pt x="729178" y="2441509"/>
                  <a:pt x="719196" y="2440844"/>
                  <a:pt x="709878" y="2436850"/>
                </a:cubicBezTo>
                <a:cubicBezTo>
                  <a:pt x="693906" y="2430195"/>
                  <a:pt x="679266" y="2422210"/>
                  <a:pt x="663959" y="2414889"/>
                </a:cubicBezTo>
                <a:cubicBezTo>
                  <a:pt x="677934" y="2401579"/>
                  <a:pt x="689248" y="2382279"/>
                  <a:pt x="705220" y="2376955"/>
                </a:cubicBezTo>
                <a:cubicBezTo>
                  <a:pt x="753801" y="2361649"/>
                  <a:pt x="762453" y="2327708"/>
                  <a:pt x="765781" y="2283119"/>
                </a:cubicBezTo>
                <a:cubicBezTo>
                  <a:pt x="777759" y="2122734"/>
                  <a:pt x="739826" y="1970333"/>
                  <a:pt x="694572" y="1819264"/>
                </a:cubicBezTo>
                <a:cubicBezTo>
                  <a:pt x="680596" y="1772679"/>
                  <a:pt x="669283" y="1724763"/>
                  <a:pt x="651314" y="1679509"/>
                </a:cubicBezTo>
                <a:cubicBezTo>
                  <a:pt x="609388" y="1575025"/>
                  <a:pt x="564133" y="1471207"/>
                  <a:pt x="520876" y="1367389"/>
                </a:cubicBezTo>
                <a:cubicBezTo>
                  <a:pt x="509562" y="1340103"/>
                  <a:pt x="499580" y="1311486"/>
                  <a:pt x="486270" y="1278211"/>
                </a:cubicBezTo>
                <a:cubicBezTo>
                  <a:pt x="454325" y="1318807"/>
                  <a:pt x="426375" y="1294183"/>
                  <a:pt x="399755" y="1275549"/>
                </a:cubicBezTo>
                <a:cubicBezTo>
                  <a:pt x="329212" y="1225636"/>
                  <a:pt x="257337" y="1177720"/>
                  <a:pt x="188790" y="1124480"/>
                </a:cubicBezTo>
                <a:cubicBezTo>
                  <a:pt x="124237" y="1073902"/>
                  <a:pt x="84972" y="1009348"/>
                  <a:pt x="102275" y="922167"/>
                </a:cubicBezTo>
                <a:cubicBezTo>
                  <a:pt x="103606" y="916843"/>
                  <a:pt x="103606" y="910854"/>
                  <a:pt x="100944" y="906195"/>
                </a:cubicBezTo>
                <a:cubicBezTo>
                  <a:pt x="55689" y="825670"/>
                  <a:pt x="60348" y="735161"/>
                  <a:pt x="51031" y="647315"/>
                </a:cubicBezTo>
                <a:cubicBezTo>
                  <a:pt x="49034" y="630012"/>
                  <a:pt x="43046" y="611378"/>
                  <a:pt x="33728" y="596737"/>
                </a:cubicBezTo>
                <a:cubicBezTo>
                  <a:pt x="5777" y="552814"/>
                  <a:pt x="-6202" y="505563"/>
                  <a:pt x="3115" y="454319"/>
                </a:cubicBezTo>
                <a:cubicBezTo>
                  <a:pt x="11101" y="411727"/>
                  <a:pt x="41049" y="386438"/>
                  <a:pt x="84306" y="385107"/>
                </a:cubicBezTo>
                <a:cubicBezTo>
                  <a:pt x="141539" y="383111"/>
                  <a:pt x="186794" y="410396"/>
                  <a:pt x="228055" y="445002"/>
                </a:cubicBezTo>
                <a:cubicBezTo>
                  <a:pt x="244027" y="457647"/>
                  <a:pt x="256006" y="459644"/>
                  <a:pt x="275305" y="452988"/>
                </a:cubicBezTo>
                <a:cubicBezTo>
                  <a:pt x="374465" y="417717"/>
                  <a:pt x="476953" y="413724"/>
                  <a:pt x="580106" y="432358"/>
                </a:cubicBezTo>
                <a:cubicBezTo>
                  <a:pt x="600071" y="435685"/>
                  <a:pt x="612715" y="431027"/>
                  <a:pt x="630018" y="419713"/>
                </a:cubicBezTo>
                <a:cubicBezTo>
                  <a:pt x="672611" y="391097"/>
                  <a:pt x="717199" y="362480"/>
                  <a:pt x="765781" y="345843"/>
                </a:cubicBezTo>
                <a:cubicBezTo>
                  <a:pt x="834993" y="321885"/>
                  <a:pt x="878251" y="357156"/>
                  <a:pt x="880912" y="430361"/>
                </a:cubicBezTo>
                <a:cubicBezTo>
                  <a:pt x="881578" y="455650"/>
                  <a:pt x="878916" y="480274"/>
                  <a:pt x="877585" y="507560"/>
                </a:cubicBezTo>
                <a:cubicBezTo>
                  <a:pt x="911526" y="492919"/>
                  <a:pt x="944135" y="478943"/>
                  <a:pt x="976079" y="464968"/>
                </a:cubicBezTo>
                <a:cubicBezTo>
                  <a:pt x="1013347" y="448330"/>
                  <a:pt x="1051947" y="446999"/>
                  <a:pt x="1089215" y="463636"/>
                </a:cubicBezTo>
                <a:cubicBezTo>
                  <a:pt x="1153768" y="492253"/>
                  <a:pt x="1216991" y="522866"/>
                  <a:pt x="1286203" y="555476"/>
                </a:cubicBezTo>
                <a:cubicBezTo>
                  <a:pt x="1321475" y="537507"/>
                  <a:pt x="1336116" y="496912"/>
                  <a:pt x="1310827" y="462971"/>
                </a:cubicBezTo>
                <a:cubicBezTo>
                  <a:pt x="1305503" y="455650"/>
                  <a:pt x="1288200" y="450992"/>
                  <a:pt x="1280214" y="453654"/>
                </a:cubicBezTo>
                <a:cubicBezTo>
                  <a:pt x="1229636" y="473619"/>
                  <a:pt x="1182385" y="454319"/>
                  <a:pt x="1165747" y="402410"/>
                </a:cubicBezTo>
                <a:cubicBezTo>
                  <a:pt x="1155765" y="371132"/>
                  <a:pt x="1144452" y="347174"/>
                  <a:pt x="1113838" y="327874"/>
                </a:cubicBezTo>
                <a:cubicBezTo>
                  <a:pt x="1071247" y="301920"/>
                  <a:pt x="1065922" y="253338"/>
                  <a:pt x="1063260" y="206753"/>
                </a:cubicBezTo>
                <a:cubicBezTo>
                  <a:pt x="1061929" y="186122"/>
                  <a:pt x="1065257" y="164826"/>
                  <a:pt x="1065922" y="144195"/>
                </a:cubicBezTo>
                <a:cubicBezTo>
                  <a:pt x="1008689" y="111586"/>
                  <a:pt x="988059" y="80973"/>
                  <a:pt x="1005362" y="54353"/>
                </a:cubicBezTo>
                <a:cubicBezTo>
                  <a:pt x="1024661" y="24405"/>
                  <a:pt x="1065257" y="25071"/>
                  <a:pt x="1115169" y="56349"/>
                </a:cubicBezTo>
                <a:cubicBezTo>
                  <a:pt x="1177727" y="13757"/>
                  <a:pt x="1245608" y="17085"/>
                  <a:pt x="1316151" y="31060"/>
                </a:cubicBezTo>
                <a:cubicBezTo>
                  <a:pt x="1328796" y="33722"/>
                  <a:pt x="1344102" y="28398"/>
                  <a:pt x="1356746" y="23740"/>
                </a:cubicBezTo>
                <a:cubicBezTo>
                  <a:pt x="1376711" y="17085"/>
                  <a:pt x="1394680" y="2443"/>
                  <a:pt x="1414645" y="447"/>
                </a:cubicBezTo>
                <a:cubicBezTo>
                  <a:pt x="1433279" y="-1550"/>
                  <a:pt x="1459234" y="3109"/>
                  <a:pt x="1469882" y="15088"/>
                </a:cubicBezTo>
                <a:cubicBezTo>
                  <a:pt x="1478534" y="25071"/>
                  <a:pt x="1470548" y="51025"/>
                  <a:pt x="1467886" y="69659"/>
                </a:cubicBezTo>
                <a:cubicBezTo>
                  <a:pt x="1466554" y="77645"/>
                  <a:pt x="1459899" y="84966"/>
                  <a:pt x="1453910" y="94948"/>
                </a:cubicBezTo>
                <a:cubicBezTo>
                  <a:pt x="1497168" y="112917"/>
                  <a:pt x="1539094" y="129554"/>
                  <a:pt x="1580356" y="147523"/>
                </a:cubicBezTo>
                <a:cubicBezTo>
                  <a:pt x="1668202" y="184791"/>
                  <a:pt x="1756048" y="221394"/>
                  <a:pt x="1842563" y="261324"/>
                </a:cubicBezTo>
                <a:cubicBezTo>
                  <a:pt x="1955033" y="313233"/>
                  <a:pt x="2024245" y="401745"/>
                  <a:pt x="2046873" y="522866"/>
                </a:cubicBezTo>
                <a:cubicBezTo>
                  <a:pt x="2052862" y="555476"/>
                  <a:pt x="2046873" y="590747"/>
                  <a:pt x="2042880" y="624688"/>
                </a:cubicBezTo>
                <a:cubicBezTo>
                  <a:pt x="2037555" y="670608"/>
                  <a:pt x="2039552" y="709872"/>
                  <a:pt x="2075489" y="747140"/>
                </a:cubicBezTo>
                <a:cubicBezTo>
                  <a:pt x="2096785" y="769102"/>
                  <a:pt x="2104106" y="805039"/>
                  <a:pt x="2119413" y="838314"/>
                </a:cubicBezTo>
                <a:cubicBezTo>
                  <a:pt x="2140043" y="840976"/>
                  <a:pt x="2166663" y="844304"/>
                  <a:pt x="2192618" y="848962"/>
                </a:cubicBezTo>
                <a:cubicBezTo>
                  <a:pt x="2288449" y="865600"/>
                  <a:pt x="2369641" y="910854"/>
                  <a:pt x="2441515" y="974742"/>
                </a:cubicBezTo>
                <a:cubicBezTo>
                  <a:pt x="2567295" y="1086547"/>
                  <a:pt x="2694406" y="1197020"/>
                  <a:pt x="2820186" y="1309490"/>
                </a:cubicBezTo>
                <a:cubicBezTo>
                  <a:pt x="2962603" y="1436601"/>
                  <a:pt x="3032481" y="1601645"/>
                  <a:pt x="3063759" y="1785324"/>
                </a:cubicBezTo>
                <a:cubicBezTo>
                  <a:pt x="3083059" y="1897794"/>
                  <a:pt x="3093707" y="2012260"/>
                  <a:pt x="3077736" y="2126061"/>
                </a:cubicBezTo>
                <a:cubicBezTo>
                  <a:pt x="3066422" y="2205256"/>
                  <a:pt x="3033147" y="2276464"/>
                  <a:pt x="2981903" y="2338356"/>
                </a:cubicBezTo>
                <a:cubicBezTo>
                  <a:pt x="2948628" y="2378286"/>
                  <a:pt x="2909363" y="2410896"/>
                  <a:pt x="2852130" y="2412227"/>
                </a:cubicBezTo>
                <a:cubicBezTo>
                  <a:pt x="2849468" y="2456150"/>
                  <a:pt x="2822848" y="2480774"/>
                  <a:pt x="2785580" y="2496080"/>
                </a:cubicBezTo>
                <a:cubicBezTo>
                  <a:pt x="2517382" y="2496080"/>
                  <a:pt x="2249185" y="2496080"/>
                  <a:pt x="1980988" y="2496080"/>
                </a:cubicBezTo>
                <a:close/>
                <a:moveTo>
                  <a:pt x="1526449" y="702552"/>
                </a:moveTo>
                <a:cubicBezTo>
                  <a:pt x="1575697" y="634671"/>
                  <a:pt x="1501826" y="608051"/>
                  <a:pt x="1480530" y="554145"/>
                </a:cubicBezTo>
                <a:cubicBezTo>
                  <a:pt x="1457238" y="578768"/>
                  <a:pt x="1436607" y="598068"/>
                  <a:pt x="1419969" y="620029"/>
                </a:cubicBezTo>
                <a:cubicBezTo>
                  <a:pt x="1407325" y="636667"/>
                  <a:pt x="1409986" y="651308"/>
                  <a:pt x="1433279" y="660625"/>
                </a:cubicBezTo>
                <a:cubicBezTo>
                  <a:pt x="1463893" y="671939"/>
                  <a:pt x="1493174" y="687245"/>
                  <a:pt x="1526449" y="702552"/>
                </a:cubicBezTo>
                <a:close/>
                <a:moveTo>
                  <a:pt x="1840567" y="724513"/>
                </a:moveTo>
                <a:cubicBezTo>
                  <a:pt x="1801967" y="768436"/>
                  <a:pt x="1806626" y="783078"/>
                  <a:pt x="1859867" y="801046"/>
                </a:cubicBezTo>
                <a:cubicBezTo>
                  <a:pt x="1889814" y="811029"/>
                  <a:pt x="1917765" y="825670"/>
                  <a:pt x="1951040" y="839645"/>
                </a:cubicBezTo>
                <a:cubicBezTo>
                  <a:pt x="1953702" y="836318"/>
                  <a:pt x="1960357" y="827001"/>
                  <a:pt x="1967678" y="818349"/>
                </a:cubicBezTo>
                <a:cubicBezTo>
                  <a:pt x="1923755" y="785740"/>
                  <a:pt x="1882493" y="755792"/>
                  <a:pt x="1840567" y="724513"/>
                </a:cubicBezTo>
                <a:close/>
              </a:path>
            </a:pathLst>
          </a:custGeom>
          <a:solidFill>
            <a:schemeClr val="accent4"/>
          </a:solidFill>
          <a:ln w="66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AC4CF023-6C98-47CB-80B0-E289B5C58AAF}"/>
              </a:ext>
            </a:extLst>
          </p:cNvPr>
          <p:cNvGrpSpPr/>
          <p:nvPr/>
        </p:nvGrpSpPr>
        <p:grpSpPr>
          <a:xfrm>
            <a:off x="4332762" y="3805532"/>
            <a:ext cx="3526476" cy="2382068"/>
            <a:chOff x="9964833" y="4026920"/>
            <a:chExt cx="1604893" cy="1084075"/>
          </a:xfrm>
          <a:solidFill>
            <a:schemeClr val="accent4">
              <a:lumMod val="75000"/>
            </a:schemeClr>
          </a:solidFill>
        </p:grpSpPr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5706459D-BAF0-4F09-AE06-0D89A1417625}"/>
                </a:ext>
              </a:extLst>
            </p:cNvPr>
            <p:cNvSpPr/>
            <p:nvPr/>
          </p:nvSpPr>
          <p:spPr>
            <a:xfrm>
              <a:off x="10813698" y="4026920"/>
              <a:ext cx="756028" cy="1084075"/>
            </a:xfrm>
            <a:custGeom>
              <a:avLst/>
              <a:gdLst>
                <a:gd name="connsiteX0" fmla="*/ 134053 w 2788065"/>
                <a:gd name="connsiteY0" fmla="*/ 3064593 h 3997829"/>
                <a:gd name="connsiteX1" fmla="*/ 13077 w 2788065"/>
                <a:gd name="connsiteY1" fmla="*/ 3999556 h 3997829"/>
                <a:gd name="connsiteX2" fmla="*/ 47527 w 2788065"/>
                <a:gd name="connsiteY2" fmla="*/ 4004364 h 3997829"/>
                <a:gd name="connsiteX3" fmla="*/ 1084239 w 2788065"/>
                <a:gd name="connsiteY3" fmla="*/ 4004364 h 3997829"/>
                <a:gd name="connsiteX4" fmla="*/ 1120292 w 2788065"/>
                <a:gd name="connsiteY4" fmla="*/ 3977124 h 3997829"/>
                <a:gd name="connsiteX5" fmla="*/ 1142724 w 2788065"/>
                <a:gd name="connsiteY5" fmla="*/ 2553448 h 3997829"/>
                <a:gd name="connsiteX6" fmla="*/ 1290139 w 2788065"/>
                <a:gd name="connsiteY6" fmla="*/ 2380395 h 3997829"/>
                <a:gd name="connsiteX7" fmla="*/ 1846150 w 2788065"/>
                <a:gd name="connsiteY7" fmla="*/ 2035092 h 3997829"/>
                <a:gd name="connsiteX8" fmla="*/ 2300412 w 2788065"/>
                <a:gd name="connsiteY8" fmla="*/ 1725040 h 3997829"/>
                <a:gd name="connsiteX9" fmla="*/ 2516728 w 2788065"/>
                <a:gd name="connsiteY9" fmla="*/ 1477479 h 3997829"/>
                <a:gd name="connsiteX10" fmla="*/ 2542365 w 2788065"/>
                <a:gd name="connsiteY10" fmla="*/ 1394157 h 3997829"/>
                <a:gd name="connsiteX11" fmla="*/ 2661739 w 2788065"/>
                <a:gd name="connsiteY11" fmla="*/ 886217 h 3997829"/>
                <a:gd name="connsiteX12" fmla="*/ 2792329 w 2788065"/>
                <a:gd name="connsiteY12" fmla="*/ 291750 h 3997829"/>
                <a:gd name="connsiteX13" fmla="*/ 2781113 w 2788065"/>
                <a:gd name="connsiteY13" fmla="*/ 232463 h 3997829"/>
                <a:gd name="connsiteX14" fmla="*/ 2612868 w 2788065"/>
                <a:gd name="connsiteY14" fmla="*/ 42586 h 3997829"/>
                <a:gd name="connsiteX15" fmla="*/ 2337266 w 2788065"/>
                <a:gd name="connsiteY15" fmla="*/ 152346 h 3997829"/>
                <a:gd name="connsiteX16" fmla="*/ 2184243 w 2788065"/>
                <a:gd name="connsiteY16" fmla="*/ 931082 h 3997829"/>
                <a:gd name="connsiteX17" fmla="*/ 2076085 w 2788065"/>
                <a:gd name="connsiteY17" fmla="*/ 1310836 h 3997829"/>
                <a:gd name="connsiteX18" fmla="*/ 2023208 w 2788065"/>
                <a:gd name="connsiteY18" fmla="*/ 1373327 h 3997829"/>
                <a:gd name="connsiteX19" fmla="*/ 994508 w 2788065"/>
                <a:gd name="connsiteY19" fmla="*/ 1984618 h 3997829"/>
                <a:gd name="connsiteX20" fmla="*/ 884748 w 2788065"/>
                <a:gd name="connsiteY20" fmla="*/ 1947765 h 3997829"/>
                <a:gd name="connsiteX21" fmla="*/ 899169 w 2788065"/>
                <a:gd name="connsiteY21" fmla="*/ 1850022 h 3997829"/>
                <a:gd name="connsiteX22" fmla="*/ 1061806 w 2788065"/>
                <a:gd name="connsiteY22" fmla="*/ 1733853 h 3997829"/>
                <a:gd name="connsiteX23" fmla="*/ 1602595 w 2788065"/>
                <a:gd name="connsiteY23" fmla="*/ 1375730 h 3997829"/>
                <a:gd name="connsiteX24" fmla="*/ 1652267 w 2788065"/>
                <a:gd name="connsiteY24" fmla="*/ 1306830 h 3997829"/>
                <a:gd name="connsiteX25" fmla="*/ 1671495 w 2788065"/>
                <a:gd name="connsiteY25" fmla="*/ 1140988 h 3997829"/>
                <a:gd name="connsiteX26" fmla="*/ 1382273 w 2788065"/>
                <a:gd name="connsiteY26" fmla="*/ 860579 h 3997829"/>
                <a:gd name="connsiteX27" fmla="*/ 1321385 w 2788065"/>
                <a:gd name="connsiteY27" fmla="*/ 876603 h 3997829"/>
                <a:gd name="connsiteX28" fmla="*/ 664427 w 2788065"/>
                <a:gd name="connsiteY28" fmla="*/ 1218701 h 3997829"/>
                <a:gd name="connsiteX29" fmla="*/ 188533 w 2788065"/>
                <a:gd name="connsiteY29" fmla="*/ 1497508 h 3997829"/>
                <a:gd name="connsiteX30" fmla="*/ 19486 w 2788065"/>
                <a:gd name="connsiteY30" fmla="*/ 1940554 h 3997829"/>
                <a:gd name="connsiteX31" fmla="*/ 134053 w 2788065"/>
                <a:gd name="connsiteY31" fmla="*/ 3064593 h 39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788065" h="3997829">
                  <a:moveTo>
                    <a:pt x="134053" y="3064593"/>
                  </a:moveTo>
                  <a:cubicBezTo>
                    <a:pt x="136457" y="3193581"/>
                    <a:pt x="41118" y="3949884"/>
                    <a:pt x="13077" y="3999556"/>
                  </a:cubicBezTo>
                  <a:cubicBezTo>
                    <a:pt x="23492" y="4008369"/>
                    <a:pt x="36311" y="4004364"/>
                    <a:pt x="47527" y="4004364"/>
                  </a:cubicBezTo>
                  <a:cubicBezTo>
                    <a:pt x="392831" y="4004364"/>
                    <a:pt x="738134" y="4004364"/>
                    <a:pt x="1084239" y="4004364"/>
                  </a:cubicBezTo>
                  <a:cubicBezTo>
                    <a:pt x="1101063" y="4004364"/>
                    <a:pt x="1129905" y="4014779"/>
                    <a:pt x="1120292" y="3977124"/>
                  </a:cubicBezTo>
                  <a:cubicBezTo>
                    <a:pt x="1106672" y="3844130"/>
                    <a:pt x="1078631" y="2722494"/>
                    <a:pt x="1142724" y="2553448"/>
                  </a:cubicBezTo>
                  <a:cubicBezTo>
                    <a:pt x="1171566" y="2477337"/>
                    <a:pt x="1225245" y="2425261"/>
                    <a:pt x="1290139" y="2380395"/>
                  </a:cubicBezTo>
                  <a:cubicBezTo>
                    <a:pt x="1468800" y="2255413"/>
                    <a:pt x="1659478" y="2148858"/>
                    <a:pt x="1846150" y="2035092"/>
                  </a:cubicBezTo>
                  <a:cubicBezTo>
                    <a:pt x="2002378" y="1938951"/>
                    <a:pt x="2157805" y="1841209"/>
                    <a:pt x="2300412" y="1725040"/>
                  </a:cubicBezTo>
                  <a:cubicBezTo>
                    <a:pt x="2386137" y="1654537"/>
                    <a:pt x="2466254" y="1579227"/>
                    <a:pt x="2516728" y="1477479"/>
                  </a:cubicBezTo>
                  <a:cubicBezTo>
                    <a:pt x="2530348" y="1450239"/>
                    <a:pt x="2537558" y="1422198"/>
                    <a:pt x="2542365" y="1394157"/>
                  </a:cubicBezTo>
                  <a:cubicBezTo>
                    <a:pt x="2569605" y="1221906"/>
                    <a:pt x="2624886" y="1056865"/>
                    <a:pt x="2661739" y="886217"/>
                  </a:cubicBezTo>
                  <a:cubicBezTo>
                    <a:pt x="2704201" y="687527"/>
                    <a:pt x="2749067" y="489638"/>
                    <a:pt x="2792329" y="291750"/>
                  </a:cubicBezTo>
                  <a:cubicBezTo>
                    <a:pt x="2797137" y="270118"/>
                    <a:pt x="2793932" y="251691"/>
                    <a:pt x="2781113" y="232463"/>
                  </a:cubicBezTo>
                  <a:cubicBezTo>
                    <a:pt x="2733844" y="161159"/>
                    <a:pt x="2681768" y="94662"/>
                    <a:pt x="2612868" y="42586"/>
                  </a:cubicBezTo>
                  <a:cubicBezTo>
                    <a:pt x="2495897" y="-45542"/>
                    <a:pt x="2360500" y="8937"/>
                    <a:pt x="2337266" y="152346"/>
                  </a:cubicBezTo>
                  <a:cubicBezTo>
                    <a:pt x="2294804" y="413527"/>
                    <a:pt x="2245132" y="673907"/>
                    <a:pt x="2184243" y="931082"/>
                  </a:cubicBezTo>
                  <a:cubicBezTo>
                    <a:pt x="2153799" y="1059269"/>
                    <a:pt x="2124956" y="1188257"/>
                    <a:pt x="2076085" y="1310836"/>
                  </a:cubicBezTo>
                  <a:cubicBezTo>
                    <a:pt x="2064869" y="1338877"/>
                    <a:pt x="2048044" y="1358104"/>
                    <a:pt x="2023208" y="1373327"/>
                  </a:cubicBezTo>
                  <a:cubicBezTo>
                    <a:pt x="1680308" y="1576824"/>
                    <a:pt x="1337408" y="1781122"/>
                    <a:pt x="994508" y="1984618"/>
                  </a:cubicBezTo>
                  <a:cubicBezTo>
                    <a:pt x="961660" y="2003846"/>
                    <a:pt x="915192" y="1987823"/>
                    <a:pt x="884748" y="1947765"/>
                  </a:cubicBezTo>
                  <a:cubicBezTo>
                    <a:pt x="859111" y="1914115"/>
                    <a:pt x="861514" y="1879665"/>
                    <a:pt x="899169" y="1850022"/>
                  </a:cubicBezTo>
                  <a:cubicBezTo>
                    <a:pt x="951245" y="1808361"/>
                    <a:pt x="1006526" y="1770706"/>
                    <a:pt x="1061806" y="1733853"/>
                  </a:cubicBezTo>
                  <a:cubicBezTo>
                    <a:pt x="1242069" y="1613677"/>
                    <a:pt x="1422332" y="1494303"/>
                    <a:pt x="1602595" y="1375730"/>
                  </a:cubicBezTo>
                  <a:cubicBezTo>
                    <a:pt x="1629033" y="1358104"/>
                    <a:pt x="1645057" y="1337274"/>
                    <a:pt x="1652267" y="1306830"/>
                  </a:cubicBezTo>
                  <a:cubicBezTo>
                    <a:pt x="1665086" y="1252351"/>
                    <a:pt x="1676302" y="1197070"/>
                    <a:pt x="1671495" y="1140988"/>
                  </a:cubicBezTo>
                  <a:cubicBezTo>
                    <a:pt x="1654670" y="962328"/>
                    <a:pt x="1523279" y="888620"/>
                    <a:pt x="1382273" y="860579"/>
                  </a:cubicBezTo>
                  <a:cubicBezTo>
                    <a:pt x="1359841" y="856573"/>
                    <a:pt x="1340613" y="867790"/>
                    <a:pt x="1321385" y="876603"/>
                  </a:cubicBezTo>
                  <a:cubicBezTo>
                    <a:pt x="1095455" y="977550"/>
                    <a:pt x="879140" y="1095321"/>
                    <a:pt x="664427" y="1218701"/>
                  </a:cubicBezTo>
                  <a:cubicBezTo>
                    <a:pt x="504994" y="1310034"/>
                    <a:pt x="348766" y="1407777"/>
                    <a:pt x="188533" y="1497508"/>
                  </a:cubicBezTo>
                  <a:cubicBezTo>
                    <a:pt x="36311" y="1582432"/>
                    <a:pt x="-38198" y="1757888"/>
                    <a:pt x="19486" y="1940554"/>
                  </a:cubicBezTo>
                  <a:cubicBezTo>
                    <a:pt x="178919" y="2325916"/>
                    <a:pt x="144469" y="3016523"/>
                    <a:pt x="134053" y="3064593"/>
                  </a:cubicBezTo>
                  <a:close/>
                </a:path>
              </a:pathLst>
            </a:custGeom>
            <a:grpFill/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F369714A-5892-4C45-B377-74A02AC17411}"/>
                </a:ext>
              </a:extLst>
            </p:cNvPr>
            <p:cNvSpPr/>
            <p:nvPr/>
          </p:nvSpPr>
          <p:spPr>
            <a:xfrm>
              <a:off x="9964833" y="4026920"/>
              <a:ext cx="756028" cy="1084075"/>
            </a:xfrm>
            <a:custGeom>
              <a:avLst/>
              <a:gdLst>
                <a:gd name="connsiteX0" fmla="*/ 2660398 w 2788065"/>
                <a:gd name="connsiteY0" fmla="*/ 3064593 h 3997829"/>
                <a:gd name="connsiteX1" fmla="*/ 2781374 w 2788065"/>
                <a:gd name="connsiteY1" fmla="*/ 3999556 h 3997829"/>
                <a:gd name="connsiteX2" fmla="*/ 2746924 w 2788065"/>
                <a:gd name="connsiteY2" fmla="*/ 4004364 h 3997829"/>
                <a:gd name="connsiteX3" fmla="*/ 1710212 w 2788065"/>
                <a:gd name="connsiteY3" fmla="*/ 4004364 h 3997829"/>
                <a:gd name="connsiteX4" fmla="*/ 1674160 w 2788065"/>
                <a:gd name="connsiteY4" fmla="*/ 3977124 h 3997829"/>
                <a:gd name="connsiteX5" fmla="*/ 1651727 w 2788065"/>
                <a:gd name="connsiteY5" fmla="*/ 2553448 h 3997829"/>
                <a:gd name="connsiteX6" fmla="*/ 1504312 w 2788065"/>
                <a:gd name="connsiteY6" fmla="*/ 2380395 h 3997829"/>
                <a:gd name="connsiteX7" fmla="*/ 948301 w 2788065"/>
                <a:gd name="connsiteY7" fmla="*/ 2035092 h 3997829"/>
                <a:gd name="connsiteX8" fmla="*/ 494039 w 2788065"/>
                <a:gd name="connsiteY8" fmla="*/ 1725040 h 3997829"/>
                <a:gd name="connsiteX9" fmla="*/ 277724 w 2788065"/>
                <a:gd name="connsiteY9" fmla="*/ 1477479 h 3997829"/>
                <a:gd name="connsiteX10" fmla="*/ 252086 w 2788065"/>
                <a:gd name="connsiteY10" fmla="*/ 1394157 h 3997829"/>
                <a:gd name="connsiteX11" fmla="*/ 132712 w 2788065"/>
                <a:gd name="connsiteY11" fmla="*/ 886217 h 3997829"/>
                <a:gd name="connsiteX12" fmla="*/ 2122 w 2788065"/>
                <a:gd name="connsiteY12" fmla="*/ 291750 h 3997829"/>
                <a:gd name="connsiteX13" fmla="*/ 13338 w 2788065"/>
                <a:gd name="connsiteY13" fmla="*/ 232463 h 3997829"/>
                <a:gd name="connsiteX14" fmla="*/ 181583 w 2788065"/>
                <a:gd name="connsiteY14" fmla="*/ 42586 h 3997829"/>
                <a:gd name="connsiteX15" fmla="*/ 457185 w 2788065"/>
                <a:gd name="connsiteY15" fmla="*/ 152346 h 3997829"/>
                <a:gd name="connsiteX16" fmla="*/ 610208 w 2788065"/>
                <a:gd name="connsiteY16" fmla="*/ 931082 h 3997829"/>
                <a:gd name="connsiteX17" fmla="*/ 718366 w 2788065"/>
                <a:gd name="connsiteY17" fmla="*/ 1310836 h 3997829"/>
                <a:gd name="connsiteX18" fmla="*/ 771243 w 2788065"/>
                <a:gd name="connsiteY18" fmla="*/ 1373327 h 3997829"/>
                <a:gd name="connsiteX19" fmla="*/ 1799943 w 2788065"/>
                <a:gd name="connsiteY19" fmla="*/ 1984618 h 3997829"/>
                <a:gd name="connsiteX20" fmla="*/ 1909703 w 2788065"/>
                <a:gd name="connsiteY20" fmla="*/ 1947765 h 3997829"/>
                <a:gd name="connsiteX21" fmla="*/ 1895282 w 2788065"/>
                <a:gd name="connsiteY21" fmla="*/ 1850022 h 3997829"/>
                <a:gd name="connsiteX22" fmla="*/ 1732645 w 2788065"/>
                <a:gd name="connsiteY22" fmla="*/ 1733853 h 3997829"/>
                <a:gd name="connsiteX23" fmla="*/ 1191857 w 2788065"/>
                <a:gd name="connsiteY23" fmla="*/ 1375730 h 3997829"/>
                <a:gd name="connsiteX24" fmla="*/ 1142184 w 2788065"/>
                <a:gd name="connsiteY24" fmla="*/ 1306830 h 3997829"/>
                <a:gd name="connsiteX25" fmla="*/ 1122956 w 2788065"/>
                <a:gd name="connsiteY25" fmla="*/ 1140988 h 3997829"/>
                <a:gd name="connsiteX26" fmla="*/ 1412178 w 2788065"/>
                <a:gd name="connsiteY26" fmla="*/ 860579 h 3997829"/>
                <a:gd name="connsiteX27" fmla="*/ 1473067 w 2788065"/>
                <a:gd name="connsiteY27" fmla="*/ 876603 h 3997829"/>
                <a:gd name="connsiteX28" fmla="*/ 2130025 w 2788065"/>
                <a:gd name="connsiteY28" fmla="*/ 1218701 h 3997829"/>
                <a:gd name="connsiteX29" fmla="*/ 2605919 w 2788065"/>
                <a:gd name="connsiteY29" fmla="*/ 1497508 h 3997829"/>
                <a:gd name="connsiteX30" fmla="*/ 2774965 w 2788065"/>
                <a:gd name="connsiteY30" fmla="*/ 1940554 h 3997829"/>
                <a:gd name="connsiteX31" fmla="*/ 2660398 w 2788065"/>
                <a:gd name="connsiteY31" fmla="*/ 3064593 h 39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788065" h="3997829">
                  <a:moveTo>
                    <a:pt x="2660398" y="3064593"/>
                  </a:moveTo>
                  <a:cubicBezTo>
                    <a:pt x="2657994" y="3193581"/>
                    <a:pt x="2753333" y="3949884"/>
                    <a:pt x="2781374" y="3999556"/>
                  </a:cubicBezTo>
                  <a:cubicBezTo>
                    <a:pt x="2770959" y="4008369"/>
                    <a:pt x="2758141" y="4004364"/>
                    <a:pt x="2746924" y="4004364"/>
                  </a:cubicBezTo>
                  <a:cubicBezTo>
                    <a:pt x="2401621" y="4004364"/>
                    <a:pt x="2056317" y="4004364"/>
                    <a:pt x="1710212" y="4004364"/>
                  </a:cubicBezTo>
                  <a:cubicBezTo>
                    <a:pt x="1693388" y="4004364"/>
                    <a:pt x="1664546" y="4014779"/>
                    <a:pt x="1674160" y="3977124"/>
                  </a:cubicBezTo>
                  <a:cubicBezTo>
                    <a:pt x="1687780" y="3844130"/>
                    <a:pt x="1715821" y="2722494"/>
                    <a:pt x="1651727" y="2553448"/>
                  </a:cubicBezTo>
                  <a:cubicBezTo>
                    <a:pt x="1622885" y="2477337"/>
                    <a:pt x="1569207" y="2425261"/>
                    <a:pt x="1504312" y="2380395"/>
                  </a:cubicBezTo>
                  <a:cubicBezTo>
                    <a:pt x="1325652" y="2255413"/>
                    <a:pt x="1134974" y="2148858"/>
                    <a:pt x="948301" y="2035092"/>
                  </a:cubicBezTo>
                  <a:cubicBezTo>
                    <a:pt x="792074" y="1938951"/>
                    <a:pt x="636647" y="1841209"/>
                    <a:pt x="494039" y="1725040"/>
                  </a:cubicBezTo>
                  <a:cubicBezTo>
                    <a:pt x="408314" y="1654537"/>
                    <a:pt x="328197" y="1579227"/>
                    <a:pt x="277724" y="1477479"/>
                  </a:cubicBezTo>
                  <a:cubicBezTo>
                    <a:pt x="264104" y="1450239"/>
                    <a:pt x="256893" y="1422198"/>
                    <a:pt x="252086" y="1394157"/>
                  </a:cubicBezTo>
                  <a:cubicBezTo>
                    <a:pt x="224846" y="1221906"/>
                    <a:pt x="169566" y="1056865"/>
                    <a:pt x="132712" y="886217"/>
                  </a:cubicBezTo>
                  <a:cubicBezTo>
                    <a:pt x="90250" y="687527"/>
                    <a:pt x="45385" y="489638"/>
                    <a:pt x="2122" y="291750"/>
                  </a:cubicBezTo>
                  <a:cubicBezTo>
                    <a:pt x="-2685" y="270118"/>
                    <a:pt x="519" y="251691"/>
                    <a:pt x="13338" y="232463"/>
                  </a:cubicBezTo>
                  <a:cubicBezTo>
                    <a:pt x="60607" y="161159"/>
                    <a:pt x="112683" y="94662"/>
                    <a:pt x="181583" y="42586"/>
                  </a:cubicBezTo>
                  <a:cubicBezTo>
                    <a:pt x="298554" y="-45542"/>
                    <a:pt x="433951" y="8937"/>
                    <a:pt x="457185" y="152346"/>
                  </a:cubicBezTo>
                  <a:cubicBezTo>
                    <a:pt x="499647" y="413527"/>
                    <a:pt x="549320" y="673907"/>
                    <a:pt x="610208" y="931082"/>
                  </a:cubicBezTo>
                  <a:cubicBezTo>
                    <a:pt x="640653" y="1059269"/>
                    <a:pt x="669495" y="1188257"/>
                    <a:pt x="718366" y="1310836"/>
                  </a:cubicBezTo>
                  <a:cubicBezTo>
                    <a:pt x="729582" y="1338877"/>
                    <a:pt x="746407" y="1358104"/>
                    <a:pt x="771243" y="1373327"/>
                  </a:cubicBezTo>
                  <a:cubicBezTo>
                    <a:pt x="1114143" y="1576824"/>
                    <a:pt x="1457043" y="1781122"/>
                    <a:pt x="1799943" y="1984618"/>
                  </a:cubicBezTo>
                  <a:cubicBezTo>
                    <a:pt x="1832791" y="2003846"/>
                    <a:pt x="1879259" y="1987823"/>
                    <a:pt x="1909703" y="1947765"/>
                  </a:cubicBezTo>
                  <a:cubicBezTo>
                    <a:pt x="1935341" y="1914115"/>
                    <a:pt x="1932937" y="1879665"/>
                    <a:pt x="1895282" y="1850022"/>
                  </a:cubicBezTo>
                  <a:cubicBezTo>
                    <a:pt x="1843206" y="1808361"/>
                    <a:pt x="1787926" y="1770706"/>
                    <a:pt x="1732645" y="1733853"/>
                  </a:cubicBezTo>
                  <a:cubicBezTo>
                    <a:pt x="1552382" y="1613677"/>
                    <a:pt x="1372119" y="1494303"/>
                    <a:pt x="1191857" y="1375730"/>
                  </a:cubicBezTo>
                  <a:cubicBezTo>
                    <a:pt x="1165418" y="1358104"/>
                    <a:pt x="1149395" y="1337274"/>
                    <a:pt x="1142184" y="1306830"/>
                  </a:cubicBezTo>
                  <a:cubicBezTo>
                    <a:pt x="1129365" y="1252351"/>
                    <a:pt x="1118149" y="1197070"/>
                    <a:pt x="1122956" y="1140988"/>
                  </a:cubicBezTo>
                  <a:cubicBezTo>
                    <a:pt x="1139781" y="962328"/>
                    <a:pt x="1271172" y="888620"/>
                    <a:pt x="1412178" y="860579"/>
                  </a:cubicBezTo>
                  <a:cubicBezTo>
                    <a:pt x="1434610" y="856573"/>
                    <a:pt x="1453839" y="867790"/>
                    <a:pt x="1473067" y="876603"/>
                  </a:cubicBezTo>
                  <a:cubicBezTo>
                    <a:pt x="1698996" y="977550"/>
                    <a:pt x="1915311" y="1095321"/>
                    <a:pt x="2130025" y="1218701"/>
                  </a:cubicBezTo>
                  <a:cubicBezTo>
                    <a:pt x="2289457" y="1310034"/>
                    <a:pt x="2445685" y="1407777"/>
                    <a:pt x="2605919" y="1497508"/>
                  </a:cubicBezTo>
                  <a:cubicBezTo>
                    <a:pt x="2758141" y="1582432"/>
                    <a:pt x="2832649" y="1757888"/>
                    <a:pt x="2774965" y="1940554"/>
                  </a:cubicBezTo>
                  <a:cubicBezTo>
                    <a:pt x="2615532" y="2325916"/>
                    <a:pt x="2650784" y="3016523"/>
                    <a:pt x="2660398" y="3064593"/>
                  </a:cubicBezTo>
                  <a:close/>
                </a:path>
              </a:pathLst>
            </a:custGeom>
            <a:grpFill/>
            <a:ln w="8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5" name="Group 101">
            <a:extLst>
              <a:ext uri="{FF2B5EF4-FFF2-40B4-BE49-F238E27FC236}">
                <a16:creationId xmlns:a16="http://schemas.microsoft.com/office/drawing/2014/main" id="{2F64A5FE-A87C-459A-9909-DEA26B5B415F}"/>
              </a:ext>
            </a:extLst>
          </p:cNvPr>
          <p:cNvGrpSpPr/>
          <p:nvPr/>
        </p:nvGrpSpPr>
        <p:grpSpPr>
          <a:xfrm>
            <a:off x="8642628" y="3635579"/>
            <a:ext cx="2791899" cy="890327"/>
            <a:chOff x="2079598" y="4257726"/>
            <a:chExt cx="2262901" cy="890327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F8F353D3-DFF1-4955-957E-E370AF442BE6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269ED8E2-D242-44F2-A6D4-394646CF0548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8" name="Group 104">
            <a:extLst>
              <a:ext uri="{FF2B5EF4-FFF2-40B4-BE49-F238E27FC236}">
                <a16:creationId xmlns:a16="http://schemas.microsoft.com/office/drawing/2014/main" id="{86F41E40-CD8D-474D-BAEF-30A82E81065B}"/>
              </a:ext>
            </a:extLst>
          </p:cNvPr>
          <p:cNvGrpSpPr/>
          <p:nvPr/>
        </p:nvGrpSpPr>
        <p:grpSpPr>
          <a:xfrm>
            <a:off x="8334811" y="5356462"/>
            <a:ext cx="2791899" cy="890327"/>
            <a:chOff x="2079598" y="4257726"/>
            <a:chExt cx="2262901" cy="890327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6D519B08-95D3-40FC-99B9-4A689F3FBC30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F6DB4C54-DBF0-4533-867C-BC60E7576A19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1" name="Group 107">
            <a:extLst>
              <a:ext uri="{FF2B5EF4-FFF2-40B4-BE49-F238E27FC236}">
                <a16:creationId xmlns:a16="http://schemas.microsoft.com/office/drawing/2014/main" id="{8E3EB701-47A6-4A74-B97E-EBF949892998}"/>
              </a:ext>
            </a:extLst>
          </p:cNvPr>
          <p:cNvGrpSpPr/>
          <p:nvPr/>
        </p:nvGrpSpPr>
        <p:grpSpPr>
          <a:xfrm>
            <a:off x="7752748" y="1914698"/>
            <a:ext cx="2791899" cy="890327"/>
            <a:chOff x="2079598" y="4257726"/>
            <a:chExt cx="2262901" cy="890327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A4E06EF7-8EB6-4D2A-BA4F-C2DB9E06B804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7AB45D28-7C7B-4E1B-9C7F-F48C5A3C464A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4" name="Group 110">
            <a:extLst>
              <a:ext uri="{FF2B5EF4-FFF2-40B4-BE49-F238E27FC236}">
                <a16:creationId xmlns:a16="http://schemas.microsoft.com/office/drawing/2014/main" id="{D322016F-F0EE-4C1B-98AD-714FD883EC4F}"/>
              </a:ext>
            </a:extLst>
          </p:cNvPr>
          <p:cNvGrpSpPr/>
          <p:nvPr/>
        </p:nvGrpSpPr>
        <p:grpSpPr>
          <a:xfrm>
            <a:off x="1077361" y="5356462"/>
            <a:ext cx="2804354" cy="890327"/>
            <a:chOff x="2079598" y="4257726"/>
            <a:chExt cx="2262901" cy="890327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91C9A6DD-0881-4779-8048-A6DE32D14AB0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47FCF63F-3375-472D-91AC-4E17FB7E4BF9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7" name="Group 113">
            <a:extLst>
              <a:ext uri="{FF2B5EF4-FFF2-40B4-BE49-F238E27FC236}">
                <a16:creationId xmlns:a16="http://schemas.microsoft.com/office/drawing/2014/main" id="{F3D5FE83-F4C0-44CF-B3CD-C203E545F846}"/>
              </a:ext>
            </a:extLst>
          </p:cNvPr>
          <p:cNvGrpSpPr/>
          <p:nvPr/>
        </p:nvGrpSpPr>
        <p:grpSpPr>
          <a:xfrm>
            <a:off x="760492" y="3635579"/>
            <a:ext cx="2804354" cy="890327"/>
            <a:chOff x="2079598" y="4257726"/>
            <a:chExt cx="2262901" cy="890327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5D5312E2-D9CC-48F1-8831-53656569477A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2A4DDF8C-5EF5-4614-BAB6-A7F4D86DFE08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0" name="Group 116">
            <a:extLst>
              <a:ext uri="{FF2B5EF4-FFF2-40B4-BE49-F238E27FC236}">
                <a16:creationId xmlns:a16="http://schemas.microsoft.com/office/drawing/2014/main" id="{52D62F2E-D605-402E-A474-C820E9BE4B1C}"/>
              </a:ext>
            </a:extLst>
          </p:cNvPr>
          <p:cNvGrpSpPr/>
          <p:nvPr/>
        </p:nvGrpSpPr>
        <p:grpSpPr>
          <a:xfrm>
            <a:off x="1653425" y="1914698"/>
            <a:ext cx="2804354" cy="890327"/>
            <a:chOff x="2079598" y="4257726"/>
            <a:chExt cx="2262901" cy="890327"/>
          </a:xfrm>
        </p:grpSpPr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44E389F0-C841-4CC6-9ED3-E931FA698A88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E914EBC8-57FE-4932-AED0-BF790989490D}"/>
                </a:ext>
              </a:extLst>
            </p:cNvPr>
            <p:cNvSpPr txBox="1"/>
            <p:nvPr/>
          </p:nvSpPr>
          <p:spPr>
            <a:xfrm>
              <a:off x="2079598" y="4257726"/>
              <a:ext cx="22629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A779D7A1-D28C-49E4-B5D9-AF2F590844AD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2020-08-31T05:40:29Z</dcterms:modified>
</cp:coreProperties>
</file>