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4563" name="Straight Connector 4562">
            <a:extLst>
              <a:ext uri="{FF2B5EF4-FFF2-40B4-BE49-F238E27FC236}">
                <a16:creationId xmlns:a16="http://schemas.microsoft.com/office/drawing/2014/main" id="{6B55FD59-A6F5-49DB-914F-BF183324C873}"/>
              </a:ext>
            </a:extLst>
          </p:cNvPr>
          <p:cNvCxnSpPr>
            <a:cxnSpLocks/>
          </p:cNvCxnSpPr>
          <p:nvPr/>
        </p:nvCxnSpPr>
        <p:spPr>
          <a:xfrm>
            <a:off x="0" y="3130062"/>
            <a:ext cx="6583932" cy="346969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64" name="Oval 4563">
            <a:extLst>
              <a:ext uri="{FF2B5EF4-FFF2-40B4-BE49-F238E27FC236}">
                <a16:creationId xmlns:a16="http://schemas.microsoft.com/office/drawing/2014/main" id="{50F9F9F0-26D9-4382-AB0C-0F7068EDCE76}"/>
              </a:ext>
            </a:extLst>
          </p:cNvPr>
          <p:cNvSpPr/>
          <p:nvPr/>
        </p:nvSpPr>
        <p:spPr>
          <a:xfrm>
            <a:off x="1046284" y="3625361"/>
            <a:ext cx="298939" cy="29893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65" name="Oval 4564">
            <a:extLst>
              <a:ext uri="{FF2B5EF4-FFF2-40B4-BE49-F238E27FC236}">
                <a16:creationId xmlns:a16="http://schemas.microsoft.com/office/drawing/2014/main" id="{E45FCD36-3FF7-48F1-BF18-AB20BFA7B3C3}"/>
              </a:ext>
            </a:extLst>
          </p:cNvPr>
          <p:cNvSpPr/>
          <p:nvPr/>
        </p:nvSpPr>
        <p:spPr>
          <a:xfrm>
            <a:off x="2494083" y="4381500"/>
            <a:ext cx="298939" cy="29893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66" name="Oval 4565">
            <a:extLst>
              <a:ext uri="{FF2B5EF4-FFF2-40B4-BE49-F238E27FC236}">
                <a16:creationId xmlns:a16="http://schemas.microsoft.com/office/drawing/2014/main" id="{A7C6547C-6C94-4DBA-9AA6-3684D853080E}"/>
              </a:ext>
            </a:extLst>
          </p:cNvPr>
          <p:cNvSpPr/>
          <p:nvPr/>
        </p:nvSpPr>
        <p:spPr>
          <a:xfrm>
            <a:off x="3941882" y="5137639"/>
            <a:ext cx="298939" cy="29893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67" name="Oval 4566">
            <a:extLst>
              <a:ext uri="{FF2B5EF4-FFF2-40B4-BE49-F238E27FC236}">
                <a16:creationId xmlns:a16="http://schemas.microsoft.com/office/drawing/2014/main" id="{A46567E1-828E-4AC1-A86F-95935E659C05}"/>
              </a:ext>
            </a:extLst>
          </p:cNvPr>
          <p:cNvSpPr/>
          <p:nvPr/>
        </p:nvSpPr>
        <p:spPr>
          <a:xfrm>
            <a:off x="5389682" y="5893777"/>
            <a:ext cx="298939" cy="29893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68" name="Arrow: Up 4567">
            <a:extLst>
              <a:ext uri="{FF2B5EF4-FFF2-40B4-BE49-F238E27FC236}">
                <a16:creationId xmlns:a16="http://schemas.microsoft.com/office/drawing/2014/main" id="{AC9AEFFA-7E75-44F9-BD9C-A59E35AA56ED}"/>
              </a:ext>
            </a:extLst>
          </p:cNvPr>
          <p:cNvSpPr/>
          <p:nvPr/>
        </p:nvSpPr>
        <p:spPr>
          <a:xfrm>
            <a:off x="1046284" y="1618048"/>
            <a:ext cx="1375334" cy="1782162"/>
          </a:xfrm>
          <a:prstGeom prst="upArrow">
            <a:avLst>
              <a:gd name="adj1" fmla="val 50000"/>
              <a:gd name="adj2" fmla="val 5558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69" name="Arrow: Up 4568">
            <a:extLst>
              <a:ext uri="{FF2B5EF4-FFF2-40B4-BE49-F238E27FC236}">
                <a16:creationId xmlns:a16="http://schemas.microsoft.com/office/drawing/2014/main" id="{F4F75474-8B68-4211-A80F-C2EFE09E29E9}"/>
              </a:ext>
            </a:extLst>
          </p:cNvPr>
          <p:cNvSpPr/>
          <p:nvPr/>
        </p:nvSpPr>
        <p:spPr>
          <a:xfrm>
            <a:off x="2433722" y="2374055"/>
            <a:ext cx="1375334" cy="1782162"/>
          </a:xfrm>
          <a:prstGeom prst="upArrow">
            <a:avLst>
              <a:gd name="adj1" fmla="val 50000"/>
              <a:gd name="adj2" fmla="val 5558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70" name="Arrow: Up 4569">
            <a:extLst>
              <a:ext uri="{FF2B5EF4-FFF2-40B4-BE49-F238E27FC236}">
                <a16:creationId xmlns:a16="http://schemas.microsoft.com/office/drawing/2014/main" id="{83AE465F-573B-4919-9F81-7CB44628F011}"/>
              </a:ext>
            </a:extLst>
          </p:cNvPr>
          <p:cNvSpPr/>
          <p:nvPr/>
        </p:nvSpPr>
        <p:spPr>
          <a:xfrm>
            <a:off x="3821160" y="3130062"/>
            <a:ext cx="1375334" cy="1782162"/>
          </a:xfrm>
          <a:prstGeom prst="upArrow">
            <a:avLst>
              <a:gd name="adj1" fmla="val 50000"/>
              <a:gd name="adj2" fmla="val 555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71" name="Arrow: Up 4570">
            <a:extLst>
              <a:ext uri="{FF2B5EF4-FFF2-40B4-BE49-F238E27FC236}">
                <a16:creationId xmlns:a16="http://schemas.microsoft.com/office/drawing/2014/main" id="{534EE198-2519-4BEC-B43A-6C282BB4B080}"/>
              </a:ext>
            </a:extLst>
          </p:cNvPr>
          <p:cNvSpPr/>
          <p:nvPr/>
        </p:nvSpPr>
        <p:spPr>
          <a:xfrm>
            <a:off x="5208598" y="3886069"/>
            <a:ext cx="1375334" cy="1782162"/>
          </a:xfrm>
          <a:prstGeom prst="upArrow">
            <a:avLst>
              <a:gd name="adj1" fmla="val 50000"/>
              <a:gd name="adj2" fmla="val 5558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72" name="TextBox 4571">
            <a:extLst>
              <a:ext uri="{FF2B5EF4-FFF2-40B4-BE49-F238E27FC236}">
                <a16:creationId xmlns:a16="http://schemas.microsoft.com/office/drawing/2014/main" id="{4365CCE4-1EE6-4445-83EB-D56E78A0F15D}"/>
              </a:ext>
            </a:extLst>
          </p:cNvPr>
          <p:cNvSpPr txBox="1"/>
          <p:nvPr/>
        </p:nvSpPr>
        <p:spPr>
          <a:xfrm>
            <a:off x="1429969" y="2381296"/>
            <a:ext cx="6079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73" name="TextBox 4572">
            <a:extLst>
              <a:ext uri="{FF2B5EF4-FFF2-40B4-BE49-F238E27FC236}">
                <a16:creationId xmlns:a16="http://schemas.microsoft.com/office/drawing/2014/main" id="{1515BDC6-AE2C-455B-BC3A-01A7DD3C7274}"/>
              </a:ext>
            </a:extLst>
          </p:cNvPr>
          <p:cNvSpPr txBox="1"/>
          <p:nvPr/>
        </p:nvSpPr>
        <p:spPr>
          <a:xfrm>
            <a:off x="2817407" y="3137692"/>
            <a:ext cx="6079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74" name="TextBox 4573">
            <a:extLst>
              <a:ext uri="{FF2B5EF4-FFF2-40B4-BE49-F238E27FC236}">
                <a16:creationId xmlns:a16="http://schemas.microsoft.com/office/drawing/2014/main" id="{F0342680-B3AE-4781-8999-458C6D1D4356}"/>
              </a:ext>
            </a:extLst>
          </p:cNvPr>
          <p:cNvSpPr txBox="1"/>
          <p:nvPr/>
        </p:nvSpPr>
        <p:spPr>
          <a:xfrm>
            <a:off x="4204845" y="3894088"/>
            <a:ext cx="6079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75" name="TextBox 4574">
            <a:extLst>
              <a:ext uri="{FF2B5EF4-FFF2-40B4-BE49-F238E27FC236}">
                <a16:creationId xmlns:a16="http://schemas.microsoft.com/office/drawing/2014/main" id="{95E695FC-52C3-44AA-A0C3-2AFAD487427B}"/>
              </a:ext>
            </a:extLst>
          </p:cNvPr>
          <p:cNvSpPr txBox="1"/>
          <p:nvPr/>
        </p:nvSpPr>
        <p:spPr>
          <a:xfrm>
            <a:off x="5592283" y="4650483"/>
            <a:ext cx="6079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576" name="Group 4575">
            <a:extLst>
              <a:ext uri="{FF2B5EF4-FFF2-40B4-BE49-F238E27FC236}">
                <a16:creationId xmlns:a16="http://schemas.microsoft.com/office/drawing/2014/main" id="{CC913E7E-1EEA-410A-B1DB-47E092186E9E}"/>
              </a:ext>
            </a:extLst>
          </p:cNvPr>
          <p:cNvGrpSpPr/>
          <p:nvPr/>
        </p:nvGrpSpPr>
        <p:grpSpPr>
          <a:xfrm>
            <a:off x="6303005" y="3790105"/>
            <a:ext cx="3699865" cy="791702"/>
            <a:chOff x="6436791" y="3684007"/>
            <a:chExt cx="3933092" cy="791702"/>
          </a:xfrm>
        </p:grpSpPr>
        <p:sp>
          <p:nvSpPr>
            <p:cNvPr id="4577" name="TextBox 4576">
              <a:extLst>
                <a:ext uri="{FF2B5EF4-FFF2-40B4-BE49-F238E27FC236}">
                  <a16:creationId xmlns:a16="http://schemas.microsoft.com/office/drawing/2014/main" id="{E7452790-7B5A-4054-ACB0-9F848B74B09B}"/>
                </a:ext>
              </a:extLst>
            </p:cNvPr>
            <p:cNvSpPr txBox="1"/>
            <p:nvPr/>
          </p:nvSpPr>
          <p:spPr>
            <a:xfrm>
              <a:off x="6465059" y="4014044"/>
              <a:ext cx="38765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4578" name="TextBox 4577">
              <a:extLst>
                <a:ext uri="{FF2B5EF4-FFF2-40B4-BE49-F238E27FC236}">
                  <a16:creationId xmlns:a16="http://schemas.microsoft.com/office/drawing/2014/main" id="{59843A4C-5BB4-4047-9C96-E7D4AB84C3BB}"/>
                </a:ext>
              </a:extLst>
            </p:cNvPr>
            <p:cNvSpPr txBox="1"/>
            <p:nvPr/>
          </p:nvSpPr>
          <p:spPr>
            <a:xfrm>
              <a:off x="6436791" y="3684007"/>
              <a:ext cx="39330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400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4579" name="Group 4578">
            <a:extLst>
              <a:ext uri="{FF2B5EF4-FFF2-40B4-BE49-F238E27FC236}">
                <a16:creationId xmlns:a16="http://schemas.microsoft.com/office/drawing/2014/main" id="{81CCFC09-B569-44E9-86F2-3C7FB835D6F0}"/>
              </a:ext>
            </a:extLst>
          </p:cNvPr>
          <p:cNvGrpSpPr/>
          <p:nvPr/>
        </p:nvGrpSpPr>
        <p:grpSpPr>
          <a:xfrm>
            <a:off x="7979864" y="4816363"/>
            <a:ext cx="3699865" cy="763815"/>
            <a:chOff x="7794150" y="4814125"/>
            <a:chExt cx="3933092" cy="763815"/>
          </a:xfrm>
        </p:grpSpPr>
        <p:sp>
          <p:nvSpPr>
            <p:cNvPr id="4580" name="TextBox 4579">
              <a:extLst>
                <a:ext uri="{FF2B5EF4-FFF2-40B4-BE49-F238E27FC236}">
                  <a16:creationId xmlns:a16="http://schemas.microsoft.com/office/drawing/2014/main" id="{20603575-BD61-4A7E-8498-A5153832329C}"/>
                </a:ext>
              </a:extLst>
            </p:cNvPr>
            <p:cNvSpPr txBox="1"/>
            <p:nvPr/>
          </p:nvSpPr>
          <p:spPr>
            <a:xfrm>
              <a:off x="7825265" y="5116275"/>
              <a:ext cx="38765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4581" name="TextBox 4580">
              <a:extLst>
                <a:ext uri="{FF2B5EF4-FFF2-40B4-BE49-F238E27FC236}">
                  <a16:creationId xmlns:a16="http://schemas.microsoft.com/office/drawing/2014/main" id="{AF403C78-717D-4BDE-901A-B66337644A95}"/>
                </a:ext>
              </a:extLst>
            </p:cNvPr>
            <p:cNvSpPr txBox="1"/>
            <p:nvPr/>
          </p:nvSpPr>
          <p:spPr>
            <a:xfrm>
              <a:off x="7794150" y="4814125"/>
              <a:ext cx="39330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4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4582" name="Group 4581">
            <a:extLst>
              <a:ext uri="{FF2B5EF4-FFF2-40B4-BE49-F238E27FC236}">
                <a16:creationId xmlns:a16="http://schemas.microsoft.com/office/drawing/2014/main" id="{7FB38575-C068-4486-98A9-DC6A33E07593}"/>
              </a:ext>
            </a:extLst>
          </p:cNvPr>
          <p:cNvGrpSpPr/>
          <p:nvPr/>
        </p:nvGrpSpPr>
        <p:grpSpPr>
          <a:xfrm>
            <a:off x="4626146" y="2763848"/>
            <a:ext cx="3699865" cy="791702"/>
            <a:chOff x="5079433" y="2553890"/>
            <a:chExt cx="3933092" cy="791702"/>
          </a:xfrm>
        </p:grpSpPr>
        <p:sp>
          <p:nvSpPr>
            <p:cNvPr id="4583" name="TextBox 4582">
              <a:extLst>
                <a:ext uri="{FF2B5EF4-FFF2-40B4-BE49-F238E27FC236}">
                  <a16:creationId xmlns:a16="http://schemas.microsoft.com/office/drawing/2014/main" id="{0474F35D-21F4-45B9-8648-5CB3496EBC73}"/>
                </a:ext>
              </a:extLst>
            </p:cNvPr>
            <p:cNvSpPr txBox="1"/>
            <p:nvPr/>
          </p:nvSpPr>
          <p:spPr>
            <a:xfrm>
              <a:off x="5107701" y="2883927"/>
              <a:ext cx="38765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4584" name="TextBox 4583">
              <a:extLst>
                <a:ext uri="{FF2B5EF4-FFF2-40B4-BE49-F238E27FC236}">
                  <a16:creationId xmlns:a16="http://schemas.microsoft.com/office/drawing/2014/main" id="{5158825D-13CE-4909-90A6-9BC74A19DD08}"/>
                </a:ext>
              </a:extLst>
            </p:cNvPr>
            <p:cNvSpPr txBox="1"/>
            <p:nvPr/>
          </p:nvSpPr>
          <p:spPr>
            <a:xfrm>
              <a:off x="5079433" y="2553890"/>
              <a:ext cx="39330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400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4585" name="Group 4584">
            <a:extLst>
              <a:ext uri="{FF2B5EF4-FFF2-40B4-BE49-F238E27FC236}">
                <a16:creationId xmlns:a16="http://schemas.microsoft.com/office/drawing/2014/main" id="{A388379E-4ACF-4DB0-8E24-AB7FB41A70EE}"/>
              </a:ext>
            </a:extLst>
          </p:cNvPr>
          <p:cNvGrpSpPr/>
          <p:nvPr/>
        </p:nvGrpSpPr>
        <p:grpSpPr>
          <a:xfrm>
            <a:off x="2949287" y="1737591"/>
            <a:ext cx="3699865" cy="791702"/>
            <a:chOff x="3722075" y="1423773"/>
            <a:chExt cx="3933092" cy="791702"/>
          </a:xfrm>
        </p:grpSpPr>
        <p:sp>
          <p:nvSpPr>
            <p:cNvPr id="4586" name="TextBox 4585">
              <a:extLst>
                <a:ext uri="{FF2B5EF4-FFF2-40B4-BE49-F238E27FC236}">
                  <a16:creationId xmlns:a16="http://schemas.microsoft.com/office/drawing/2014/main" id="{9B556141-6DB8-4DCB-BDFD-D91593315FCB}"/>
                </a:ext>
              </a:extLst>
            </p:cNvPr>
            <p:cNvSpPr txBox="1"/>
            <p:nvPr/>
          </p:nvSpPr>
          <p:spPr>
            <a:xfrm>
              <a:off x="3750343" y="1753810"/>
              <a:ext cx="38765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4587" name="TextBox 4586">
              <a:extLst>
                <a:ext uri="{FF2B5EF4-FFF2-40B4-BE49-F238E27FC236}">
                  <a16:creationId xmlns:a16="http://schemas.microsoft.com/office/drawing/2014/main" id="{4814CDAB-D91B-4B64-BFCB-17F7E7B6B888}"/>
                </a:ext>
              </a:extLst>
            </p:cNvPr>
            <p:cNvSpPr txBox="1"/>
            <p:nvPr/>
          </p:nvSpPr>
          <p:spPr>
            <a:xfrm>
              <a:off x="3722075" y="1423773"/>
              <a:ext cx="39330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accent4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400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11304</TotalTime>
  <Words>124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139</cp:revision>
  <dcterms:created xsi:type="dcterms:W3CDTF">2018-02-18T19:39:47Z</dcterms:created>
  <dcterms:modified xsi:type="dcterms:W3CDTF">2020-08-31T08:09:56Z</dcterms:modified>
</cp:coreProperties>
</file>