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230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580" name="Group 579">
            <a:extLst>
              <a:ext uri="{FF2B5EF4-FFF2-40B4-BE49-F238E27FC236}">
                <a16:creationId xmlns:a16="http://schemas.microsoft.com/office/drawing/2014/main" id="{8710F21F-155A-472C-B6DE-7546C3010C69}"/>
              </a:ext>
            </a:extLst>
          </p:cNvPr>
          <p:cNvGrpSpPr/>
          <p:nvPr/>
        </p:nvGrpSpPr>
        <p:grpSpPr>
          <a:xfrm>
            <a:off x="2923910" y="3120635"/>
            <a:ext cx="2003963" cy="1713018"/>
            <a:chOff x="1344125" y="1848265"/>
            <a:chExt cx="2210987" cy="1889986"/>
          </a:xfrm>
        </p:grpSpPr>
        <p:sp>
          <p:nvSpPr>
            <p:cNvPr id="581" name="Freeform: Shape 580">
              <a:extLst>
                <a:ext uri="{FF2B5EF4-FFF2-40B4-BE49-F238E27FC236}">
                  <a16:creationId xmlns:a16="http://schemas.microsoft.com/office/drawing/2014/main" id="{EF513578-2B99-4981-B1E5-5A5ECFFA938B}"/>
                </a:ext>
              </a:extLst>
            </p:cNvPr>
            <p:cNvSpPr/>
            <p:nvPr/>
          </p:nvSpPr>
          <p:spPr>
            <a:xfrm>
              <a:off x="1344125" y="1969798"/>
              <a:ext cx="2210987" cy="1608820"/>
            </a:xfrm>
            <a:custGeom>
              <a:avLst/>
              <a:gdLst>
                <a:gd name="connsiteX0" fmla="*/ 1636300 w 2210987"/>
                <a:gd name="connsiteY0" fmla="*/ 0 h 1608820"/>
                <a:gd name="connsiteX1" fmla="*/ 2210987 w 2210987"/>
                <a:gd name="connsiteY1" fmla="*/ 804410 h 1608820"/>
                <a:gd name="connsiteX2" fmla="*/ 1636300 w 2210987"/>
                <a:gd name="connsiteY2" fmla="*/ 1608820 h 1608820"/>
                <a:gd name="connsiteX3" fmla="*/ 1636300 w 2210987"/>
                <a:gd name="connsiteY3" fmla="*/ 1241341 h 1608820"/>
                <a:gd name="connsiteX4" fmla="*/ 0 w 2210987"/>
                <a:gd name="connsiteY4" fmla="*/ 1241341 h 1608820"/>
                <a:gd name="connsiteX5" fmla="*/ 501792 w 2210987"/>
                <a:gd name="connsiteY5" fmla="*/ 367479 h 1608820"/>
                <a:gd name="connsiteX6" fmla="*/ 1636300 w 2210987"/>
                <a:gd name="connsiteY6" fmla="*/ 367479 h 16088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210987" h="1608820">
                  <a:moveTo>
                    <a:pt x="1636300" y="0"/>
                  </a:moveTo>
                  <a:lnTo>
                    <a:pt x="2210987" y="804410"/>
                  </a:lnTo>
                  <a:lnTo>
                    <a:pt x="1636300" y="1608820"/>
                  </a:lnTo>
                  <a:lnTo>
                    <a:pt x="1636300" y="1241341"/>
                  </a:lnTo>
                  <a:lnTo>
                    <a:pt x="0" y="1241341"/>
                  </a:lnTo>
                  <a:lnTo>
                    <a:pt x="501792" y="367479"/>
                  </a:lnTo>
                  <a:lnTo>
                    <a:pt x="1636300" y="367479"/>
                  </a:lnTo>
                  <a:close/>
                </a:path>
              </a:pathLst>
            </a:custGeom>
            <a:ln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582" name="Picture 581" descr="E:\002-KIMS BUSINESS\007-04-1-FIVERR\01-PPT-TEMPLATE\COVER-PSD\05-cut-01.png">
              <a:extLst>
                <a:ext uri="{FF2B5EF4-FFF2-40B4-BE49-F238E27FC236}">
                  <a16:creationId xmlns:a16="http://schemas.microsoft.com/office/drawing/2014/main" id="{EF03323D-E44F-49ED-B742-5EF384E8D42E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7933736">
              <a:off x="683877" y="2626552"/>
              <a:ext cx="1889986" cy="33341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583" name="Group 582">
            <a:extLst>
              <a:ext uri="{FF2B5EF4-FFF2-40B4-BE49-F238E27FC236}">
                <a16:creationId xmlns:a16="http://schemas.microsoft.com/office/drawing/2014/main" id="{58C4469A-7B41-412D-AA70-2AA271BC8CF7}"/>
              </a:ext>
            </a:extLst>
          </p:cNvPr>
          <p:cNvGrpSpPr/>
          <p:nvPr/>
        </p:nvGrpSpPr>
        <p:grpSpPr>
          <a:xfrm>
            <a:off x="5116686" y="3120635"/>
            <a:ext cx="2003963" cy="1713018"/>
            <a:chOff x="1344125" y="1848265"/>
            <a:chExt cx="2210987" cy="1889986"/>
          </a:xfrm>
        </p:grpSpPr>
        <p:sp>
          <p:nvSpPr>
            <p:cNvPr id="584" name="Freeform: Shape 583">
              <a:extLst>
                <a:ext uri="{FF2B5EF4-FFF2-40B4-BE49-F238E27FC236}">
                  <a16:creationId xmlns:a16="http://schemas.microsoft.com/office/drawing/2014/main" id="{E4910C56-920A-4E90-B7EC-493E637D45CE}"/>
                </a:ext>
              </a:extLst>
            </p:cNvPr>
            <p:cNvSpPr/>
            <p:nvPr/>
          </p:nvSpPr>
          <p:spPr>
            <a:xfrm>
              <a:off x="1344125" y="1969798"/>
              <a:ext cx="2210987" cy="1608820"/>
            </a:xfrm>
            <a:custGeom>
              <a:avLst/>
              <a:gdLst>
                <a:gd name="connsiteX0" fmla="*/ 1636300 w 2210987"/>
                <a:gd name="connsiteY0" fmla="*/ 0 h 1608820"/>
                <a:gd name="connsiteX1" fmla="*/ 2210987 w 2210987"/>
                <a:gd name="connsiteY1" fmla="*/ 804410 h 1608820"/>
                <a:gd name="connsiteX2" fmla="*/ 1636300 w 2210987"/>
                <a:gd name="connsiteY2" fmla="*/ 1608820 h 1608820"/>
                <a:gd name="connsiteX3" fmla="*/ 1636300 w 2210987"/>
                <a:gd name="connsiteY3" fmla="*/ 1241341 h 1608820"/>
                <a:gd name="connsiteX4" fmla="*/ 0 w 2210987"/>
                <a:gd name="connsiteY4" fmla="*/ 1241341 h 1608820"/>
                <a:gd name="connsiteX5" fmla="*/ 501792 w 2210987"/>
                <a:gd name="connsiteY5" fmla="*/ 367479 h 1608820"/>
                <a:gd name="connsiteX6" fmla="*/ 1636300 w 2210987"/>
                <a:gd name="connsiteY6" fmla="*/ 367479 h 16088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210987" h="1608820">
                  <a:moveTo>
                    <a:pt x="1636300" y="0"/>
                  </a:moveTo>
                  <a:lnTo>
                    <a:pt x="2210987" y="804410"/>
                  </a:lnTo>
                  <a:lnTo>
                    <a:pt x="1636300" y="1608820"/>
                  </a:lnTo>
                  <a:lnTo>
                    <a:pt x="1636300" y="1241341"/>
                  </a:lnTo>
                  <a:lnTo>
                    <a:pt x="0" y="1241341"/>
                  </a:lnTo>
                  <a:lnTo>
                    <a:pt x="501792" y="367479"/>
                  </a:lnTo>
                  <a:lnTo>
                    <a:pt x="1636300" y="367479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585" name="Picture 584" descr="E:\002-KIMS BUSINESS\007-04-1-FIVERR\01-PPT-TEMPLATE\COVER-PSD\05-cut-01.png">
              <a:extLst>
                <a:ext uri="{FF2B5EF4-FFF2-40B4-BE49-F238E27FC236}">
                  <a16:creationId xmlns:a16="http://schemas.microsoft.com/office/drawing/2014/main" id="{251E764F-A19F-433D-A1F1-4F72DA020147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7933736">
              <a:off x="683877" y="2626552"/>
              <a:ext cx="1889986" cy="33341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586" name="Group 585">
            <a:extLst>
              <a:ext uri="{FF2B5EF4-FFF2-40B4-BE49-F238E27FC236}">
                <a16:creationId xmlns:a16="http://schemas.microsoft.com/office/drawing/2014/main" id="{5AC20908-F977-488B-A261-AA49E2D99B4F}"/>
              </a:ext>
            </a:extLst>
          </p:cNvPr>
          <p:cNvGrpSpPr/>
          <p:nvPr/>
        </p:nvGrpSpPr>
        <p:grpSpPr>
          <a:xfrm>
            <a:off x="7309462" y="3120635"/>
            <a:ext cx="2003963" cy="1713018"/>
            <a:chOff x="1344125" y="1848265"/>
            <a:chExt cx="2210987" cy="1889986"/>
          </a:xfrm>
        </p:grpSpPr>
        <p:sp>
          <p:nvSpPr>
            <p:cNvPr id="587" name="Freeform: Shape 586">
              <a:extLst>
                <a:ext uri="{FF2B5EF4-FFF2-40B4-BE49-F238E27FC236}">
                  <a16:creationId xmlns:a16="http://schemas.microsoft.com/office/drawing/2014/main" id="{63B48E34-B46D-44D3-A56B-8866BD0ADB4E}"/>
                </a:ext>
              </a:extLst>
            </p:cNvPr>
            <p:cNvSpPr/>
            <p:nvPr/>
          </p:nvSpPr>
          <p:spPr>
            <a:xfrm>
              <a:off x="1344125" y="1969798"/>
              <a:ext cx="2210987" cy="1608820"/>
            </a:xfrm>
            <a:custGeom>
              <a:avLst/>
              <a:gdLst>
                <a:gd name="connsiteX0" fmla="*/ 1636300 w 2210987"/>
                <a:gd name="connsiteY0" fmla="*/ 0 h 1608820"/>
                <a:gd name="connsiteX1" fmla="*/ 2210987 w 2210987"/>
                <a:gd name="connsiteY1" fmla="*/ 804410 h 1608820"/>
                <a:gd name="connsiteX2" fmla="*/ 1636300 w 2210987"/>
                <a:gd name="connsiteY2" fmla="*/ 1608820 h 1608820"/>
                <a:gd name="connsiteX3" fmla="*/ 1636300 w 2210987"/>
                <a:gd name="connsiteY3" fmla="*/ 1241341 h 1608820"/>
                <a:gd name="connsiteX4" fmla="*/ 0 w 2210987"/>
                <a:gd name="connsiteY4" fmla="*/ 1241341 h 1608820"/>
                <a:gd name="connsiteX5" fmla="*/ 501792 w 2210987"/>
                <a:gd name="connsiteY5" fmla="*/ 367479 h 1608820"/>
                <a:gd name="connsiteX6" fmla="*/ 1636300 w 2210987"/>
                <a:gd name="connsiteY6" fmla="*/ 367479 h 16088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210987" h="1608820">
                  <a:moveTo>
                    <a:pt x="1636300" y="0"/>
                  </a:moveTo>
                  <a:lnTo>
                    <a:pt x="2210987" y="804410"/>
                  </a:lnTo>
                  <a:lnTo>
                    <a:pt x="1636300" y="1608820"/>
                  </a:lnTo>
                  <a:lnTo>
                    <a:pt x="1636300" y="1241341"/>
                  </a:lnTo>
                  <a:lnTo>
                    <a:pt x="0" y="1241341"/>
                  </a:lnTo>
                  <a:lnTo>
                    <a:pt x="501792" y="367479"/>
                  </a:lnTo>
                  <a:lnTo>
                    <a:pt x="1636300" y="367479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588" name="Picture 587" descr="E:\002-KIMS BUSINESS\007-04-1-FIVERR\01-PPT-TEMPLATE\COVER-PSD\05-cut-01.png">
              <a:extLst>
                <a:ext uri="{FF2B5EF4-FFF2-40B4-BE49-F238E27FC236}">
                  <a16:creationId xmlns:a16="http://schemas.microsoft.com/office/drawing/2014/main" id="{20430257-AA48-4F75-A667-112B82E68A59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7933736">
              <a:off x="683877" y="2626552"/>
              <a:ext cx="1889986" cy="33341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589" name="Group 588">
            <a:extLst>
              <a:ext uri="{FF2B5EF4-FFF2-40B4-BE49-F238E27FC236}">
                <a16:creationId xmlns:a16="http://schemas.microsoft.com/office/drawing/2014/main" id="{C78CB4BE-2466-48D2-9630-DA6CD8BFD879}"/>
              </a:ext>
            </a:extLst>
          </p:cNvPr>
          <p:cNvGrpSpPr/>
          <p:nvPr/>
        </p:nvGrpSpPr>
        <p:grpSpPr>
          <a:xfrm>
            <a:off x="9502237" y="3120635"/>
            <a:ext cx="2003963" cy="1713018"/>
            <a:chOff x="1344125" y="1848265"/>
            <a:chExt cx="2210987" cy="1889986"/>
          </a:xfrm>
        </p:grpSpPr>
        <p:sp>
          <p:nvSpPr>
            <p:cNvPr id="590" name="Freeform: Shape 589">
              <a:extLst>
                <a:ext uri="{FF2B5EF4-FFF2-40B4-BE49-F238E27FC236}">
                  <a16:creationId xmlns:a16="http://schemas.microsoft.com/office/drawing/2014/main" id="{DF0FF747-DBD7-4688-835E-F68A0F3D83F7}"/>
                </a:ext>
              </a:extLst>
            </p:cNvPr>
            <p:cNvSpPr/>
            <p:nvPr/>
          </p:nvSpPr>
          <p:spPr>
            <a:xfrm>
              <a:off x="1344125" y="1969798"/>
              <a:ext cx="2210987" cy="1608820"/>
            </a:xfrm>
            <a:custGeom>
              <a:avLst/>
              <a:gdLst>
                <a:gd name="connsiteX0" fmla="*/ 1636300 w 2210987"/>
                <a:gd name="connsiteY0" fmla="*/ 0 h 1608820"/>
                <a:gd name="connsiteX1" fmla="*/ 2210987 w 2210987"/>
                <a:gd name="connsiteY1" fmla="*/ 804410 h 1608820"/>
                <a:gd name="connsiteX2" fmla="*/ 1636300 w 2210987"/>
                <a:gd name="connsiteY2" fmla="*/ 1608820 h 1608820"/>
                <a:gd name="connsiteX3" fmla="*/ 1636300 w 2210987"/>
                <a:gd name="connsiteY3" fmla="*/ 1241341 h 1608820"/>
                <a:gd name="connsiteX4" fmla="*/ 0 w 2210987"/>
                <a:gd name="connsiteY4" fmla="*/ 1241341 h 1608820"/>
                <a:gd name="connsiteX5" fmla="*/ 501792 w 2210987"/>
                <a:gd name="connsiteY5" fmla="*/ 367479 h 1608820"/>
                <a:gd name="connsiteX6" fmla="*/ 1636300 w 2210987"/>
                <a:gd name="connsiteY6" fmla="*/ 367479 h 16088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210987" h="1608820">
                  <a:moveTo>
                    <a:pt x="1636300" y="0"/>
                  </a:moveTo>
                  <a:lnTo>
                    <a:pt x="2210987" y="804410"/>
                  </a:lnTo>
                  <a:lnTo>
                    <a:pt x="1636300" y="1608820"/>
                  </a:lnTo>
                  <a:lnTo>
                    <a:pt x="1636300" y="1241341"/>
                  </a:lnTo>
                  <a:lnTo>
                    <a:pt x="0" y="1241341"/>
                  </a:lnTo>
                  <a:lnTo>
                    <a:pt x="501792" y="367479"/>
                  </a:lnTo>
                  <a:lnTo>
                    <a:pt x="1636300" y="367479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591" name="Picture 590" descr="E:\002-KIMS BUSINESS\007-04-1-FIVERR\01-PPT-TEMPLATE\COVER-PSD\05-cut-01.png">
              <a:extLst>
                <a:ext uri="{FF2B5EF4-FFF2-40B4-BE49-F238E27FC236}">
                  <a16:creationId xmlns:a16="http://schemas.microsoft.com/office/drawing/2014/main" id="{50B6D6D4-8F66-449D-9C20-1D46D942CFCF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7933736">
              <a:off x="683877" y="2626552"/>
              <a:ext cx="1889986" cy="33341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592" name="Group 591">
            <a:extLst>
              <a:ext uri="{FF2B5EF4-FFF2-40B4-BE49-F238E27FC236}">
                <a16:creationId xmlns:a16="http://schemas.microsoft.com/office/drawing/2014/main" id="{C4C0E7E9-2F8F-43B6-BC00-CA2BA3684F51}"/>
              </a:ext>
            </a:extLst>
          </p:cNvPr>
          <p:cNvGrpSpPr/>
          <p:nvPr/>
        </p:nvGrpSpPr>
        <p:grpSpPr>
          <a:xfrm>
            <a:off x="731134" y="3120635"/>
            <a:ext cx="2003963" cy="1713018"/>
            <a:chOff x="1344125" y="1848265"/>
            <a:chExt cx="2210987" cy="1889986"/>
          </a:xfrm>
        </p:grpSpPr>
        <p:sp>
          <p:nvSpPr>
            <p:cNvPr id="593" name="Freeform: Shape 592">
              <a:extLst>
                <a:ext uri="{FF2B5EF4-FFF2-40B4-BE49-F238E27FC236}">
                  <a16:creationId xmlns:a16="http://schemas.microsoft.com/office/drawing/2014/main" id="{FA07EDF4-FF71-4BEF-B128-50EC553073B4}"/>
                </a:ext>
              </a:extLst>
            </p:cNvPr>
            <p:cNvSpPr/>
            <p:nvPr/>
          </p:nvSpPr>
          <p:spPr>
            <a:xfrm>
              <a:off x="1344125" y="1969798"/>
              <a:ext cx="2210987" cy="1608820"/>
            </a:xfrm>
            <a:custGeom>
              <a:avLst/>
              <a:gdLst>
                <a:gd name="connsiteX0" fmla="*/ 1636300 w 2210987"/>
                <a:gd name="connsiteY0" fmla="*/ 0 h 1608820"/>
                <a:gd name="connsiteX1" fmla="*/ 2210987 w 2210987"/>
                <a:gd name="connsiteY1" fmla="*/ 804410 h 1608820"/>
                <a:gd name="connsiteX2" fmla="*/ 1636300 w 2210987"/>
                <a:gd name="connsiteY2" fmla="*/ 1608820 h 1608820"/>
                <a:gd name="connsiteX3" fmla="*/ 1636300 w 2210987"/>
                <a:gd name="connsiteY3" fmla="*/ 1241341 h 1608820"/>
                <a:gd name="connsiteX4" fmla="*/ 0 w 2210987"/>
                <a:gd name="connsiteY4" fmla="*/ 1241341 h 1608820"/>
                <a:gd name="connsiteX5" fmla="*/ 501792 w 2210987"/>
                <a:gd name="connsiteY5" fmla="*/ 367479 h 1608820"/>
                <a:gd name="connsiteX6" fmla="*/ 1636300 w 2210987"/>
                <a:gd name="connsiteY6" fmla="*/ 367479 h 16088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210987" h="1608820">
                  <a:moveTo>
                    <a:pt x="1636300" y="0"/>
                  </a:moveTo>
                  <a:lnTo>
                    <a:pt x="2210987" y="804410"/>
                  </a:lnTo>
                  <a:lnTo>
                    <a:pt x="1636300" y="1608820"/>
                  </a:lnTo>
                  <a:lnTo>
                    <a:pt x="1636300" y="1241341"/>
                  </a:lnTo>
                  <a:lnTo>
                    <a:pt x="0" y="1241341"/>
                  </a:lnTo>
                  <a:lnTo>
                    <a:pt x="501792" y="367479"/>
                  </a:lnTo>
                  <a:lnTo>
                    <a:pt x="1636300" y="367479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594" name="Picture 593" descr="E:\002-KIMS BUSINESS\007-04-1-FIVERR\01-PPT-TEMPLATE\COVER-PSD\05-cut-01.png">
              <a:extLst>
                <a:ext uri="{FF2B5EF4-FFF2-40B4-BE49-F238E27FC236}">
                  <a16:creationId xmlns:a16="http://schemas.microsoft.com/office/drawing/2014/main" id="{99E7DC7A-CBDB-4DED-AB5B-8C67A0319000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7933736">
              <a:off x="683877" y="2626552"/>
              <a:ext cx="1889986" cy="33341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595" name="직사각형 113">
            <a:extLst>
              <a:ext uri="{FF2B5EF4-FFF2-40B4-BE49-F238E27FC236}">
                <a16:creationId xmlns:a16="http://schemas.microsoft.com/office/drawing/2014/main" id="{057D1FFD-EB4C-404E-8739-2A1DF78D163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059856" y="3762786"/>
            <a:ext cx="899241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sz="2000" b="1" dirty="0">
                <a:solidFill>
                  <a:schemeClr val="bg1"/>
                </a:solidFill>
                <a:cs typeface="Arial" charset="0"/>
              </a:rPr>
              <a:t>2021</a:t>
            </a:r>
            <a:endParaRPr lang="ko-KR" altLang="en-US" sz="2000" dirty="0">
              <a:solidFill>
                <a:schemeClr val="bg1"/>
              </a:solidFill>
            </a:endParaRPr>
          </a:p>
        </p:txBody>
      </p:sp>
      <p:sp>
        <p:nvSpPr>
          <p:cNvPr id="596" name="직사각형 113">
            <a:extLst>
              <a:ext uri="{FF2B5EF4-FFF2-40B4-BE49-F238E27FC236}">
                <a16:creationId xmlns:a16="http://schemas.microsoft.com/office/drawing/2014/main" id="{8EE6905A-3880-4354-99AB-9FD739358D1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57428" y="3762786"/>
            <a:ext cx="899241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sz="2000" b="1" dirty="0">
                <a:solidFill>
                  <a:schemeClr val="bg1"/>
                </a:solidFill>
                <a:cs typeface="Arial" charset="0"/>
              </a:rPr>
              <a:t>2019</a:t>
            </a:r>
            <a:endParaRPr lang="ko-KR" altLang="en-US" sz="2000" dirty="0">
              <a:solidFill>
                <a:schemeClr val="bg1"/>
              </a:solidFill>
            </a:endParaRPr>
          </a:p>
        </p:txBody>
      </p:sp>
      <p:sp>
        <p:nvSpPr>
          <p:cNvPr id="597" name="직사각형 113">
            <a:extLst>
              <a:ext uri="{FF2B5EF4-FFF2-40B4-BE49-F238E27FC236}">
                <a16:creationId xmlns:a16="http://schemas.microsoft.com/office/drawing/2014/main" id="{EE1DC550-281E-429E-AF01-67100C96C6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58642" y="3762786"/>
            <a:ext cx="899241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sz="2000" b="1" dirty="0">
                <a:solidFill>
                  <a:schemeClr val="bg1"/>
                </a:solidFill>
                <a:cs typeface="Arial" charset="0"/>
              </a:rPr>
              <a:t>2020</a:t>
            </a:r>
            <a:endParaRPr lang="ko-KR" altLang="en-US" sz="2000" dirty="0">
              <a:solidFill>
                <a:schemeClr val="bg1"/>
              </a:solidFill>
            </a:endParaRPr>
          </a:p>
        </p:txBody>
      </p:sp>
      <p:sp>
        <p:nvSpPr>
          <p:cNvPr id="598" name="직사각형 113">
            <a:extLst>
              <a:ext uri="{FF2B5EF4-FFF2-40B4-BE49-F238E27FC236}">
                <a16:creationId xmlns:a16="http://schemas.microsoft.com/office/drawing/2014/main" id="{BB461E44-9995-4C52-81BF-5BB79BF3902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56214" y="3762786"/>
            <a:ext cx="899241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sz="2000" b="1" dirty="0">
                <a:solidFill>
                  <a:schemeClr val="bg1"/>
                </a:solidFill>
                <a:cs typeface="Arial" charset="0"/>
              </a:rPr>
              <a:t>2018</a:t>
            </a:r>
            <a:endParaRPr lang="ko-KR" altLang="en-US" sz="2000" dirty="0">
              <a:solidFill>
                <a:schemeClr val="bg1"/>
              </a:solidFill>
            </a:endParaRPr>
          </a:p>
        </p:txBody>
      </p:sp>
      <p:sp>
        <p:nvSpPr>
          <p:cNvPr id="599" name="직사각형 113">
            <a:extLst>
              <a:ext uri="{FF2B5EF4-FFF2-40B4-BE49-F238E27FC236}">
                <a16:creationId xmlns:a16="http://schemas.microsoft.com/office/drawing/2014/main" id="{694AC239-687B-4358-BD0D-512920C1E85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55000" y="3762786"/>
            <a:ext cx="899241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sz="2000" b="1" dirty="0">
                <a:solidFill>
                  <a:schemeClr val="bg1"/>
                </a:solidFill>
                <a:cs typeface="Arial" charset="0"/>
              </a:rPr>
              <a:t>2017</a:t>
            </a:r>
            <a:endParaRPr lang="ko-KR" altLang="en-US" sz="2000" dirty="0">
              <a:solidFill>
                <a:schemeClr val="bg1"/>
              </a:solidFill>
            </a:endParaRPr>
          </a:p>
        </p:txBody>
      </p:sp>
      <p:grpSp>
        <p:nvGrpSpPr>
          <p:cNvPr id="600" name="Group 599">
            <a:extLst>
              <a:ext uri="{FF2B5EF4-FFF2-40B4-BE49-F238E27FC236}">
                <a16:creationId xmlns:a16="http://schemas.microsoft.com/office/drawing/2014/main" id="{0F66FE0A-DEEB-4674-A9D9-C0193FA4AF12}"/>
              </a:ext>
            </a:extLst>
          </p:cNvPr>
          <p:cNvGrpSpPr/>
          <p:nvPr/>
        </p:nvGrpSpPr>
        <p:grpSpPr>
          <a:xfrm>
            <a:off x="1023165" y="4900153"/>
            <a:ext cx="1419900" cy="1107997"/>
            <a:chOff x="819820" y="3646109"/>
            <a:chExt cx="1225994" cy="1107997"/>
          </a:xfrm>
          <a:noFill/>
        </p:grpSpPr>
        <p:sp>
          <p:nvSpPr>
            <p:cNvPr id="601" name="TextBox 600">
              <a:extLst>
                <a:ext uri="{FF2B5EF4-FFF2-40B4-BE49-F238E27FC236}">
                  <a16:creationId xmlns:a16="http://schemas.microsoft.com/office/drawing/2014/main" id="{724FE66B-D982-4DC2-A4B5-D5805C29CD44}"/>
                </a:ext>
              </a:extLst>
            </p:cNvPr>
            <p:cNvSpPr txBox="1"/>
            <p:nvPr/>
          </p:nvSpPr>
          <p:spPr>
            <a:xfrm>
              <a:off x="819822" y="3646109"/>
              <a:ext cx="1225992" cy="276999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602" name="TextBox 601">
              <a:extLst>
                <a:ext uri="{FF2B5EF4-FFF2-40B4-BE49-F238E27FC236}">
                  <a16:creationId xmlns:a16="http://schemas.microsoft.com/office/drawing/2014/main" id="{F80AC311-DD68-45AB-AB10-FB18675FF376}"/>
                </a:ext>
              </a:extLst>
            </p:cNvPr>
            <p:cNvSpPr txBox="1"/>
            <p:nvPr/>
          </p:nvSpPr>
          <p:spPr>
            <a:xfrm>
              <a:off x="819820" y="3923109"/>
              <a:ext cx="1225992" cy="830997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603" name="Group 602">
            <a:extLst>
              <a:ext uri="{FF2B5EF4-FFF2-40B4-BE49-F238E27FC236}">
                <a16:creationId xmlns:a16="http://schemas.microsoft.com/office/drawing/2014/main" id="{6E552BBB-86F5-4584-9462-C55C65C8BC39}"/>
              </a:ext>
            </a:extLst>
          </p:cNvPr>
          <p:cNvGrpSpPr/>
          <p:nvPr/>
        </p:nvGrpSpPr>
        <p:grpSpPr>
          <a:xfrm>
            <a:off x="1088843" y="2235312"/>
            <a:ext cx="1288544" cy="863315"/>
            <a:chOff x="3233964" y="1954419"/>
            <a:chExt cx="1410044" cy="863315"/>
          </a:xfrm>
        </p:grpSpPr>
        <p:sp>
          <p:nvSpPr>
            <p:cNvPr id="604" name="TextBox 603">
              <a:extLst>
                <a:ext uri="{FF2B5EF4-FFF2-40B4-BE49-F238E27FC236}">
                  <a16:creationId xmlns:a16="http://schemas.microsoft.com/office/drawing/2014/main" id="{09A81A98-726C-4AE8-B933-3E669013F0F3}"/>
                </a:ext>
              </a:extLst>
            </p:cNvPr>
            <p:cNvSpPr txBox="1"/>
            <p:nvPr/>
          </p:nvSpPr>
          <p:spPr>
            <a:xfrm>
              <a:off x="3233964" y="1954419"/>
              <a:ext cx="140051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Add Text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605" name="TextBox 604">
              <a:extLst>
                <a:ext uri="{FF2B5EF4-FFF2-40B4-BE49-F238E27FC236}">
                  <a16:creationId xmlns:a16="http://schemas.microsoft.com/office/drawing/2014/main" id="{F18901A8-D9FD-4B31-ABAB-B9291228D418}"/>
                </a:ext>
              </a:extLst>
            </p:cNvPr>
            <p:cNvSpPr txBox="1"/>
            <p:nvPr/>
          </p:nvSpPr>
          <p:spPr>
            <a:xfrm>
              <a:off x="3243489" y="2171403"/>
              <a:ext cx="1400519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Simple PowerPoint Presentation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606" name="Group 605">
            <a:extLst>
              <a:ext uri="{FF2B5EF4-FFF2-40B4-BE49-F238E27FC236}">
                <a16:creationId xmlns:a16="http://schemas.microsoft.com/office/drawing/2014/main" id="{7F07A25D-4BDD-4892-B81C-C3D810CE1E3A}"/>
              </a:ext>
            </a:extLst>
          </p:cNvPr>
          <p:cNvGrpSpPr/>
          <p:nvPr/>
        </p:nvGrpSpPr>
        <p:grpSpPr>
          <a:xfrm>
            <a:off x="3281619" y="2219781"/>
            <a:ext cx="1288544" cy="863315"/>
            <a:chOff x="3233964" y="1954419"/>
            <a:chExt cx="1410044" cy="863315"/>
          </a:xfrm>
        </p:grpSpPr>
        <p:sp>
          <p:nvSpPr>
            <p:cNvPr id="607" name="TextBox 606">
              <a:extLst>
                <a:ext uri="{FF2B5EF4-FFF2-40B4-BE49-F238E27FC236}">
                  <a16:creationId xmlns:a16="http://schemas.microsoft.com/office/drawing/2014/main" id="{70E202C5-59AD-4B44-B21C-1881AEFDDE57}"/>
                </a:ext>
              </a:extLst>
            </p:cNvPr>
            <p:cNvSpPr txBox="1"/>
            <p:nvPr/>
          </p:nvSpPr>
          <p:spPr>
            <a:xfrm>
              <a:off x="3233964" y="1954419"/>
              <a:ext cx="140051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Add Text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608" name="TextBox 607">
              <a:extLst>
                <a:ext uri="{FF2B5EF4-FFF2-40B4-BE49-F238E27FC236}">
                  <a16:creationId xmlns:a16="http://schemas.microsoft.com/office/drawing/2014/main" id="{358E3E1E-2D9F-45BE-8894-FD2A8E88068E}"/>
                </a:ext>
              </a:extLst>
            </p:cNvPr>
            <p:cNvSpPr txBox="1"/>
            <p:nvPr/>
          </p:nvSpPr>
          <p:spPr>
            <a:xfrm>
              <a:off x="3243489" y="2171403"/>
              <a:ext cx="1400519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Simple PowerPoint Presentation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609" name="Group 608">
            <a:extLst>
              <a:ext uri="{FF2B5EF4-FFF2-40B4-BE49-F238E27FC236}">
                <a16:creationId xmlns:a16="http://schemas.microsoft.com/office/drawing/2014/main" id="{248E9254-9F05-4EDA-9DE2-ED8379028F2B}"/>
              </a:ext>
            </a:extLst>
          </p:cNvPr>
          <p:cNvGrpSpPr/>
          <p:nvPr/>
        </p:nvGrpSpPr>
        <p:grpSpPr>
          <a:xfrm>
            <a:off x="5474395" y="2219781"/>
            <a:ext cx="1288544" cy="863315"/>
            <a:chOff x="3233964" y="1954419"/>
            <a:chExt cx="1410044" cy="863315"/>
          </a:xfrm>
        </p:grpSpPr>
        <p:sp>
          <p:nvSpPr>
            <p:cNvPr id="610" name="TextBox 609">
              <a:extLst>
                <a:ext uri="{FF2B5EF4-FFF2-40B4-BE49-F238E27FC236}">
                  <a16:creationId xmlns:a16="http://schemas.microsoft.com/office/drawing/2014/main" id="{B532937F-509F-496D-BD94-2495459D2F55}"/>
                </a:ext>
              </a:extLst>
            </p:cNvPr>
            <p:cNvSpPr txBox="1"/>
            <p:nvPr/>
          </p:nvSpPr>
          <p:spPr>
            <a:xfrm>
              <a:off x="3233964" y="1954419"/>
              <a:ext cx="140051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Add Text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611" name="TextBox 610">
              <a:extLst>
                <a:ext uri="{FF2B5EF4-FFF2-40B4-BE49-F238E27FC236}">
                  <a16:creationId xmlns:a16="http://schemas.microsoft.com/office/drawing/2014/main" id="{60B2D860-2133-4357-920B-0ED8838F89AD}"/>
                </a:ext>
              </a:extLst>
            </p:cNvPr>
            <p:cNvSpPr txBox="1"/>
            <p:nvPr/>
          </p:nvSpPr>
          <p:spPr>
            <a:xfrm>
              <a:off x="3243489" y="2171403"/>
              <a:ext cx="1400519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Simple PowerPoint Presentation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612" name="Group 611">
            <a:extLst>
              <a:ext uri="{FF2B5EF4-FFF2-40B4-BE49-F238E27FC236}">
                <a16:creationId xmlns:a16="http://schemas.microsoft.com/office/drawing/2014/main" id="{8B608948-7D4E-4F01-A91A-301FD33AAF24}"/>
              </a:ext>
            </a:extLst>
          </p:cNvPr>
          <p:cNvGrpSpPr/>
          <p:nvPr/>
        </p:nvGrpSpPr>
        <p:grpSpPr>
          <a:xfrm>
            <a:off x="7667171" y="2219781"/>
            <a:ext cx="1288544" cy="863315"/>
            <a:chOff x="3233964" y="1954419"/>
            <a:chExt cx="1410044" cy="863315"/>
          </a:xfrm>
        </p:grpSpPr>
        <p:sp>
          <p:nvSpPr>
            <p:cNvPr id="613" name="TextBox 612">
              <a:extLst>
                <a:ext uri="{FF2B5EF4-FFF2-40B4-BE49-F238E27FC236}">
                  <a16:creationId xmlns:a16="http://schemas.microsoft.com/office/drawing/2014/main" id="{F673FB4E-6851-4BF4-B2C0-50CC6CE451A4}"/>
                </a:ext>
              </a:extLst>
            </p:cNvPr>
            <p:cNvSpPr txBox="1"/>
            <p:nvPr/>
          </p:nvSpPr>
          <p:spPr>
            <a:xfrm>
              <a:off x="3233964" y="1954419"/>
              <a:ext cx="140051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Add Text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614" name="TextBox 613">
              <a:extLst>
                <a:ext uri="{FF2B5EF4-FFF2-40B4-BE49-F238E27FC236}">
                  <a16:creationId xmlns:a16="http://schemas.microsoft.com/office/drawing/2014/main" id="{4EE24EBD-3581-4684-A940-A24C29445FE3}"/>
                </a:ext>
              </a:extLst>
            </p:cNvPr>
            <p:cNvSpPr txBox="1"/>
            <p:nvPr/>
          </p:nvSpPr>
          <p:spPr>
            <a:xfrm>
              <a:off x="3243489" y="2171403"/>
              <a:ext cx="1400519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Simple PowerPoint Presentation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615" name="Group 614">
            <a:extLst>
              <a:ext uri="{FF2B5EF4-FFF2-40B4-BE49-F238E27FC236}">
                <a16:creationId xmlns:a16="http://schemas.microsoft.com/office/drawing/2014/main" id="{AB809CC1-D916-4CBE-B740-7EF014E094CC}"/>
              </a:ext>
            </a:extLst>
          </p:cNvPr>
          <p:cNvGrpSpPr/>
          <p:nvPr/>
        </p:nvGrpSpPr>
        <p:grpSpPr>
          <a:xfrm>
            <a:off x="9859946" y="2219781"/>
            <a:ext cx="1288544" cy="863315"/>
            <a:chOff x="3233964" y="1954419"/>
            <a:chExt cx="1410044" cy="863315"/>
          </a:xfrm>
        </p:grpSpPr>
        <p:sp>
          <p:nvSpPr>
            <p:cNvPr id="616" name="TextBox 615">
              <a:extLst>
                <a:ext uri="{FF2B5EF4-FFF2-40B4-BE49-F238E27FC236}">
                  <a16:creationId xmlns:a16="http://schemas.microsoft.com/office/drawing/2014/main" id="{EFAEAA2A-2AB2-4E7B-B36F-5EBF0B16E46E}"/>
                </a:ext>
              </a:extLst>
            </p:cNvPr>
            <p:cNvSpPr txBox="1"/>
            <p:nvPr/>
          </p:nvSpPr>
          <p:spPr>
            <a:xfrm>
              <a:off x="3233964" y="1954419"/>
              <a:ext cx="140051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Add Text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617" name="TextBox 616">
              <a:extLst>
                <a:ext uri="{FF2B5EF4-FFF2-40B4-BE49-F238E27FC236}">
                  <a16:creationId xmlns:a16="http://schemas.microsoft.com/office/drawing/2014/main" id="{588716EC-A8E1-4FED-B187-6D9C87A8711B}"/>
                </a:ext>
              </a:extLst>
            </p:cNvPr>
            <p:cNvSpPr txBox="1"/>
            <p:nvPr/>
          </p:nvSpPr>
          <p:spPr>
            <a:xfrm>
              <a:off x="3243489" y="2171403"/>
              <a:ext cx="1400519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Simple PowerPoint Presentation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618" name="Group 617">
            <a:extLst>
              <a:ext uri="{FF2B5EF4-FFF2-40B4-BE49-F238E27FC236}">
                <a16:creationId xmlns:a16="http://schemas.microsoft.com/office/drawing/2014/main" id="{75FC9EB8-244A-47DB-8468-B39760A8D00D}"/>
              </a:ext>
            </a:extLst>
          </p:cNvPr>
          <p:cNvGrpSpPr/>
          <p:nvPr/>
        </p:nvGrpSpPr>
        <p:grpSpPr>
          <a:xfrm>
            <a:off x="3215941" y="4900153"/>
            <a:ext cx="1419900" cy="1107997"/>
            <a:chOff x="819820" y="3646109"/>
            <a:chExt cx="1225994" cy="1107997"/>
          </a:xfrm>
          <a:noFill/>
        </p:grpSpPr>
        <p:sp>
          <p:nvSpPr>
            <p:cNvPr id="619" name="TextBox 618">
              <a:extLst>
                <a:ext uri="{FF2B5EF4-FFF2-40B4-BE49-F238E27FC236}">
                  <a16:creationId xmlns:a16="http://schemas.microsoft.com/office/drawing/2014/main" id="{3F9C0F39-0171-4140-BC82-1C65CF8A4389}"/>
                </a:ext>
              </a:extLst>
            </p:cNvPr>
            <p:cNvSpPr txBox="1"/>
            <p:nvPr/>
          </p:nvSpPr>
          <p:spPr>
            <a:xfrm>
              <a:off x="819822" y="3646109"/>
              <a:ext cx="1225992" cy="276999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620" name="TextBox 619">
              <a:extLst>
                <a:ext uri="{FF2B5EF4-FFF2-40B4-BE49-F238E27FC236}">
                  <a16:creationId xmlns:a16="http://schemas.microsoft.com/office/drawing/2014/main" id="{89E0A31A-F219-44CE-B0D9-125C9CED1D6A}"/>
                </a:ext>
              </a:extLst>
            </p:cNvPr>
            <p:cNvSpPr txBox="1"/>
            <p:nvPr/>
          </p:nvSpPr>
          <p:spPr>
            <a:xfrm>
              <a:off x="819820" y="3923109"/>
              <a:ext cx="1225992" cy="830997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621" name="Group 620">
            <a:extLst>
              <a:ext uri="{FF2B5EF4-FFF2-40B4-BE49-F238E27FC236}">
                <a16:creationId xmlns:a16="http://schemas.microsoft.com/office/drawing/2014/main" id="{BB13E94E-5D8E-4DC8-B87C-EAF384EF1173}"/>
              </a:ext>
            </a:extLst>
          </p:cNvPr>
          <p:cNvGrpSpPr/>
          <p:nvPr/>
        </p:nvGrpSpPr>
        <p:grpSpPr>
          <a:xfrm>
            <a:off x="5408717" y="4900153"/>
            <a:ext cx="1419900" cy="1107997"/>
            <a:chOff x="819820" y="3646109"/>
            <a:chExt cx="1225994" cy="1107997"/>
          </a:xfrm>
          <a:noFill/>
        </p:grpSpPr>
        <p:sp>
          <p:nvSpPr>
            <p:cNvPr id="622" name="TextBox 621">
              <a:extLst>
                <a:ext uri="{FF2B5EF4-FFF2-40B4-BE49-F238E27FC236}">
                  <a16:creationId xmlns:a16="http://schemas.microsoft.com/office/drawing/2014/main" id="{EA3E8EA1-4C1C-45E7-AC7E-4E398624F9C4}"/>
                </a:ext>
              </a:extLst>
            </p:cNvPr>
            <p:cNvSpPr txBox="1"/>
            <p:nvPr/>
          </p:nvSpPr>
          <p:spPr>
            <a:xfrm>
              <a:off x="819822" y="3646109"/>
              <a:ext cx="1225992" cy="276999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623" name="TextBox 622">
              <a:extLst>
                <a:ext uri="{FF2B5EF4-FFF2-40B4-BE49-F238E27FC236}">
                  <a16:creationId xmlns:a16="http://schemas.microsoft.com/office/drawing/2014/main" id="{70052B57-CA6E-48FE-8C05-B360BAB1F681}"/>
                </a:ext>
              </a:extLst>
            </p:cNvPr>
            <p:cNvSpPr txBox="1"/>
            <p:nvPr/>
          </p:nvSpPr>
          <p:spPr>
            <a:xfrm>
              <a:off x="819820" y="3923109"/>
              <a:ext cx="1225992" cy="830997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624" name="Group 623">
            <a:extLst>
              <a:ext uri="{FF2B5EF4-FFF2-40B4-BE49-F238E27FC236}">
                <a16:creationId xmlns:a16="http://schemas.microsoft.com/office/drawing/2014/main" id="{8C2736C5-BD88-40DC-9C34-CBDE5A10F702}"/>
              </a:ext>
            </a:extLst>
          </p:cNvPr>
          <p:cNvGrpSpPr/>
          <p:nvPr/>
        </p:nvGrpSpPr>
        <p:grpSpPr>
          <a:xfrm>
            <a:off x="7601493" y="4900153"/>
            <a:ext cx="1419900" cy="1107997"/>
            <a:chOff x="819820" y="3646109"/>
            <a:chExt cx="1225994" cy="1107997"/>
          </a:xfrm>
          <a:noFill/>
        </p:grpSpPr>
        <p:sp>
          <p:nvSpPr>
            <p:cNvPr id="625" name="TextBox 624">
              <a:extLst>
                <a:ext uri="{FF2B5EF4-FFF2-40B4-BE49-F238E27FC236}">
                  <a16:creationId xmlns:a16="http://schemas.microsoft.com/office/drawing/2014/main" id="{7F438809-04A2-4002-A895-24FCC5194602}"/>
                </a:ext>
              </a:extLst>
            </p:cNvPr>
            <p:cNvSpPr txBox="1"/>
            <p:nvPr/>
          </p:nvSpPr>
          <p:spPr>
            <a:xfrm>
              <a:off x="819822" y="3646109"/>
              <a:ext cx="1225992" cy="276999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626" name="TextBox 625">
              <a:extLst>
                <a:ext uri="{FF2B5EF4-FFF2-40B4-BE49-F238E27FC236}">
                  <a16:creationId xmlns:a16="http://schemas.microsoft.com/office/drawing/2014/main" id="{231E23FA-1509-4E06-BA62-999EC1A5585B}"/>
                </a:ext>
              </a:extLst>
            </p:cNvPr>
            <p:cNvSpPr txBox="1"/>
            <p:nvPr/>
          </p:nvSpPr>
          <p:spPr>
            <a:xfrm>
              <a:off x="819820" y="3923109"/>
              <a:ext cx="1225992" cy="830997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627" name="Group 626">
            <a:extLst>
              <a:ext uri="{FF2B5EF4-FFF2-40B4-BE49-F238E27FC236}">
                <a16:creationId xmlns:a16="http://schemas.microsoft.com/office/drawing/2014/main" id="{DE1C547D-103E-4B4B-BB28-9E617A6840B8}"/>
              </a:ext>
            </a:extLst>
          </p:cNvPr>
          <p:cNvGrpSpPr/>
          <p:nvPr/>
        </p:nvGrpSpPr>
        <p:grpSpPr>
          <a:xfrm>
            <a:off x="9794268" y="4900153"/>
            <a:ext cx="1419900" cy="1107997"/>
            <a:chOff x="819820" y="3646109"/>
            <a:chExt cx="1225994" cy="1107997"/>
          </a:xfrm>
          <a:noFill/>
        </p:grpSpPr>
        <p:sp>
          <p:nvSpPr>
            <p:cNvPr id="628" name="TextBox 627">
              <a:extLst>
                <a:ext uri="{FF2B5EF4-FFF2-40B4-BE49-F238E27FC236}">
                  <a16:creationId xmlns:a16="http://schemas.microsoft.com/office/drawing/2014/main" id="{68C5995D-B742-46F4-832A-E6FA4D08C0F5}"/>
                </a:ext>
              </a:extLst>
            </p:cNvPr>
            <p:cNvSpPr txBox="1"/>
            <p:nvPr/>
          </p:nvSpPr>
          <p:spPr>
            <a:xfrm>
              <a:off x="819822" y="3646109"/>
              <a:ext cx="1225992" cy="276999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629" name="TextBox 628">
              <a:extLst>
                <a:ext uri="{FF2B5EF4-FFF2-40B4-BE49-F238E27FC236}">
                  <a16:creationId xmlns:a16="http://schemas.microsoft.com/office/drawing/2014/main" id="{F8C7E53A-2A0A-408C-9B46-E785605D3F65}"/>
                </a:ext>
              </a:extLst>
            </p:cNvPr>
            <p:cNvSpPr txBox="1"/>
            <p:nvPr/>
          </p:nvSpPr>
          <p:spPr>
            <a:xfrm>
              <a:off x="819820" y="3923109"/>
              <a:ext cx="1225992" cy="830997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630" name="Isosceles Triangle 51">
            <a:extLst>
              <a:ext uri="{FF2B5EF4-FFF2-40B4-BE49-F238E27FC236}">
                <a16:creationId xmlns:a16="http://schemas.microsoft.com/office/drawing/2014/main" id="{D5734191-29B5-4DC3-8316-16032DAAB1EA}"/>
              </a:ext>
            </a:extLst>
          </p:cNvPr>
          <p:cNvSpPr/>
          <p:nvPr/>
        </p:nvSpPr>
        <p:spPr>
          <a:xfrm>
            <a:off x="1566594" y="1832639"/>
            <a:ext cx="333042" cy="244221"/>
          </a:xfrm>
          <a:custGeom>
            <a:avLst/>
            <a:gdLst/>
            <a:ahLst/>
            <a:cxnLst/>
            <a:rect l="l" t="t" r="r" b="b"/>
            <a:pathLst>
              <a:path w="3240001" h="2375905">
                <a:moveTo>
                  <a:pt x="1974640" y="1379575"/>
                </a:moveTo>
                <a:lnTo>
                  <a:pt x="3240001" y="2375905"/>
                </a:lnTo>
                <a:lnTo>
                  <a:pt x="1" y="2375905"/>
                </a:lnTo>
                <a:lnTo>
                  <a:pt x="1269863" y="1399042"/>
                </a:lnTo>
                <a:lnTo>
                  <a:pt x="1610574" y="1745545"/>
                </a:lnTo>
                <a:close/>
                <a:moveTo>
                  <a:pt x="3240001" y="126952"/>
                </a:moveTo>
                <a:lnTo>
                  <a:pt x="3240001" y="2258912"/>
                </a:lnTo>
                <a:lnTo>
                  <a:pt x="2032457" y="1334195"/>
                </a:lnTo>
                <a:close/>
                <a:moveTo>
                  <a:pt x="0" y="117525"/>
                </a:moveTo>
                <a:lnTo>
                  <a:pt x="1207545" y="1324768"/>
                </a:lnTo>
                <a:lnTo>
                  <a:pt x="0" y="2249485"/>
                </a:lnTo>
                <a:close/>
                <a:moveTo>
                  <a:pt x="0" y="0"/>
                </a:moveTo>
                <a:lnTo>
                  <a:pt x="3240000" y="0"/>
                </a:lnTo>
                <a:lnTo>
                  <a:pt x="1610572" y="1620513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631" name="Rounded Rectangle 5">
            <a:extLst>
              <a:ext uri="{FF2B5EF4-FFF2-40B4-BE49-F238E27FC236}">
                <a16:creationId xmlns:a16="http://schemas.microsoft.com/office/drawing/2014/main" id="{70408BD1-FF87-4EBF-86A6-0D4827FBFA83}"/>
              </a:ext>
            </a:extLst>
          </p:cNvPr>
          <p:cNvSpPr/>
          <p:nvPr/>
        </p:nvSpPr>
        <p:spPr>
          <a:xfrm flipH="1">
            <a:off x="3731007" y="1793192"/>
            <a:ext cx="391682" cy="323114"/>
          </a:xfrm>
          <a:custGeom>
            <a:avLst/>
            <a:gdLst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</a:cxnLst>
            <a:rect l="l" t="t" r="r" b="b"/>
            <a:pathLst>
              <a:path w="3217557" h="2654282">
                <a:moveTo>
                  <a:pt x="1384251" y="661544"/>
                </a:moveTo>
                <a:cubicBezTo>
                  <a:pt x="1489083" y="661544"/>
                  <a:pt x="1574067" y="746528"/>
                  <a:pt x="1574067" y="851360"/>
                </a:cubicBezTo>
                <a:cubicBezTo>
                  <a:pt x="1574067" y="956192"/>
                  <a:pt x="1489083" y="1041176"/>
                  <a:pt x="1384251" y="1041176"/>
                </a:cubicBezTo>
                <a:cubicBezTo>
                  <a:pt x="1279419" y="1041176"/>
                  <a:pt x="1194435" y="956192"/>
                  <a:pt x="1194435" y="851360"/>
                </a:cubicBezTo>
                <a:cubicBezTo>
                  <a:pt x="1194435" y="746528"/>
                  <a:pt x="1279419" y="661544"/>
                  <a:pt x="1384251" y="661544"/>
                </a:cubicBezTo>
                <a:close/>
                <a:moveTo>
                  <a:pt x="1993421" y="661544"/>
                </a:moveTo>
                <a:cubicBezTo>
                  <a:pt x="2098253" y="661544"/>
                  <a:pt x="2183237" y="746528"/>
                  <a:pt x="2183237" y="851360"/>
                </a:cubicBezTo>
                <a:cubicBezTo>
                  <a:pt x="2183237" y="956192"/>
                  <a:pt x="2098253" y="1041176"/>
                  <a:pt x="1993421" y="1041176"/>
                </a:cubicBezTo>
                <a:cubicBezTo>
                  <a:pt x="1888589" y="1041176"/>
                  <a:pt x="1803605" y="956192"/>
                  <a:pt x="1803605" y="851360"/>
                </a:cubicBezTo>
                <a:cubicBezTo>
                  <a:pt x="1803605" y="746528"/>
                  <a:pt x="1888589" y="661544"/>
                  <a:pt x="1993421" y="661544"/>
                </a:cubicBezTo>
                <a:close/>
                <a:moveTo>
                  <a:pt x="2602591" y="661544"/>
                </a:moveTo>
                <a:cubicBezTo>
                  <a:pt x="2707423" y="661544"/>
                  <a:pt x="2792407" y="746528"/>
                  <a:pt x="2792407" y="851360"/>
                </a:cubicBezTo>
                <a:cubicBezTo>
                  <a:pt x="2792407" y="956192"/>
                  <a:pt x="2707423" y="1041176"/>
                  <a:pt x="2602591" y="1041176"/>
                </a:cubicBezTo>
                <a:cubicBezTo>
                  <a:pt x="2497759" y="1041176"/>
                  <a:pt x="2412775" y="956192"/>
                  <a:pt x="2412775" y="851360"/>
                </a:cubicBezTo>
                <a:cubicBezTo>
                  <a:pt x="2412775" y="746528"/>
                  <a:pt x="2497759" y="661544"/>
                  <a:pt x="2602591" y="661544"/>
                </a:cubicBezTo>
                <a:close/>
                <a:moveTo>
                  <a:pt x="677114" y="569491"/>
                </a:moveTo>
                <a:lnTo>
                  <a:pt x="330916" y="569491"/>
                </a:lnTo>
                <a:cubicBezTo>
                  <a:pt x="148156" y="569491"/>
                  <a:pt x="0" y="717647"/>
                  <a:pt x="0" y="900407"/>
                </a:cubicBezTo>
                <a:lnTo>
                  <a:pt x="0" y="1952009"/>
                </a:lnTo>
                <a:cubicBezTo>
                  <a:pt x="0" y="2134769"/>
                  <a:pt x="148156" y="2282925"/>
                  <a:pt x="330916" y="2282925"/>
                </a:cubicBezTo>
                <a:lnTo>
                  <a:pt x="711670" y="2282925"/>
                </a:lnTo>
                <a:cubicBezTo>
                  <a:pt x="639726" y="2394386"/>
                  <a:pt x="647101" y="2475544"/>
                  <a:pt x="275077" y="2654282"/>
                </a:cubicBezTo>
                <a:cubicBezTo>
                  <a:pt x="900998" y="2583693"/>
                  <a:pt x="998412" y="2552618"/>
                  <a:pt x="1294529" y="2282925"/>
                </a:cubicBezTo>
                <a:lnTo>
                  <a:pt x="2117356" y="2282925"/>
                </a:lnTo>
                <a:cubicBezTo>
                  <a:pt x="2251554" y="2282925"/>
                  <a:pt x="2367095" y="2203043"/>
                  <a:pt x="2418395" y="2087951"/>
                </a:cubicBezTo>
                <a:cubicBezTo>
                  <a:pt x="2205538" y="2022975"/>
                  <a:pt x="2032941" y="1932583"/>
                  <a:pt x="1830857" y="1799347"/>
                </a:cubicBezTo>
                <a:lnTo>
                  <a:pt x="1008030" y="1799347"/>
                </a:lnTo>
                <a:cubicBezTo>
                  <a:pt x="825270" y="1799347"/>
                  <a:pt x="677114" y="1651191"/>
                  <a:pt x="677114" y="1468431"/>
                </a:cubicBezTo>
                <a:lnTo>
                  <a:pt x="677114" y="569491"/>
                </a:lnTo>
                <a:close/>
                <a:moveTo>
                  <a:pt x="2886641" y="0"/>
                </a:moveTo>
                <a:lnTo>
                  <a:pt x="1100201" y="0"/>
                </a:lnTo>
                <a:cubicBezTo>
                  <a:pt x="917441" y="0"/>
                  <a:pt x="769285" y="148156"/>
                  <a:pt x="769285" y="330916"/>
                </a:cubicBezTo>
                <a:lnTo>
                  <a:pt x="769285" y="1382518"/>
                </a:lnTo>
                <a:cubicBezTo>
                  <a:pt x="769285" y="1565278"/>
                  <a:pt x="917441" y="1713434"/>
                  <a:pt x="1100201" y="1713434"/>
                </a:cubicBezTo>
                <a:lnTo>
                  <a:pt x="1923028" y="1713434"/>
                </a:lnTo>
                <a:cubicBezTo>
                  <a:pt x="2301032" y="1962656"/>
                  <a:pt x="2453037" y="2007378"/>
                  <a:pt x="3078958" y="2077967"/>
                </a:cubicBezTo>
                <a:cubicBezTo>
                  <a:pt x="2713759" y="1878758"/>
                  <a:pt x="2673367" y="1899957"/>
                  <a:pt x="2505887" y="1713434"/>
                </a:cubicBezTo>
                <a:lnTo>
                  <a:pt x="2886641" y="1713434"/>
                </a:lnTo>
                <a:cubicBezTo>
                  <a:pt x="3069401" y="1713434"/>
                  <a:pt x="3217557" y="1565278"/>
                  <a:pt x="3217557" y="1382518"/>
                </a:cubicBezTo>
                <a:lnTo>
                  <a:pt x="3217557" y="330916"/>
                </a:lnTo>
                <a:cubicBezTo>
                  <a:pt x="3217557" y="148156"/>
                  <a:pt x="3069401" y="0"/>
                  <a:pt x="2886641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632" name="Teardrop 1">
            <a:extLst>
              <a:ext uri="{FF2B5EF4-FFF2-40B4-BE49-F238E27FC236}">
                <a16:creationId xmlns:a16="http://schemas.microsoft.com/office/drawing/2014/main" id="{1067B42F-27F6-4739-8208-8F3BE2461854}"/>
              </a:ext>
            </a:extLst>
          </p:cNvPr>
          <p:cNvSpPr/>
          <p:nvPr/>
        </p:nvSpPr>
        <p:spPr>
          <a:xfrm rot="18805991">
            <a:off x="5952094" y="1768284"/>
            <a:ext cx="376862" cy="372930"/>
          </a:xfrm>
          <a:custGeom>
            <a:avLst/>
            <a:gdLst/>
            <a:ahLst/>
            <a:cxnLst/>
            <a:rect l="l" t="t" r="r" b="b"/>
            <a:pathLst>
              <a:path w="1807241" h="1788383">
                <a:moveTo>
                  <a:pt x="712876" y="1117592"/>
                </a:moveTo>
                <a:cubicBezTo>
                  <a:pt x="771173" y="1181828"/>
                  <a:pt x="811089" y="1255910"/>
                  <a:pt x="847925" y="1348018"/>
                </a:cubicBezTo>
                <a:cubicBezTo>
                  <a:pt x="814544" y="1418896"/>
                  <a:pt x="753893" y="1474052"/>
                  <a:pt x="679064" y="1498332"/>
                </a:cubicBezTo>
                <a:lnTo>
                  <a:pt x="308226" y="1106637"/>
                </a:lnTo>
                <a:cubicBezTo>
                  <a:pt x="336560" y="1033247"/>
                  <a:pt x="394949" y="975701"/>
                  <a:pt x="467546" y="946245"/>
                </a:cubicBezTo>
                <a:cubicBezTo>
                  <a:pt x="577903" y="998968"/>
                  <a:pt x="654580" y="1053357"/>
                  <a:pt x="712876" y="1117592"/>
                </a:cubicBezTo>
                <a:close/>
                <a:moveTo>
                  <a:pt x="1038527" y="398886"/>
                </a:moveTo>
                <a:lnTo>
                  <a:pt x="1405560" y="786562"/>
                </a:lnTo>
                <a:cubicBezTo>
                  <a:pt x="1374476" y="799049"/>
                  <a:pt x="1340402" y="804299"/>
                  <a:pt x="1305054" y="803332"/>
                </a:cubicBezTo>
                <a:lnTo>
                  <a:pt x="1008167" y="795212"/>
                </a:lnTo>
                <a:lnTo>
                  <a:pt x="1016288" y="498325"/>
                </a:lnTo>
                <a:cubicBezTo>
                  <a:pt x="1017255" y="462976"/>
                  <a:pt x="1024360" y="429240"/>
                  <a:pt x="1038527" y="398886"/>
                </a:cubicBezTo>
                <a:close/>
                <a:moveTo>
                  <a:pt x="1097925" y="218888"/>
                </a:moveTo>
                <a:cubicBezTo>
                  <a:pt x="992582" y="279303"/>
                  <a:pt x="921871" y="392886"/>
                  <a:pt x="921053" y="523256"/>
                </a:cubicBezTo>
                <a:lnTo>
                  <a:pt x="919136" y="828763"/>
                </a:lnTo>
                <a:lnTo>
                  <a:pt x="830924" y="915875"/>
                </a:lnTo>
                <a:lnTo>
                  <a:pt x="525417" y="913958"/>
                </a:lnTo>
                <a:cubicBezTo>
                  <a:pt x="403891" y="913196"/>
                  <a:pt x="296188" y="973343"/>
                  <a:pt x="234366" y="1067831"/>
                </a:cubicBezTo>
                <a:lnTo>
                  <a:pt x="710285" y="1570519"/>
                </a:lnTo>
                <a:cubicBezTo>
                  <a:pt x="811872" y="1510375"/>
                  <a:pt x="878808" y="1399439"/>
                  <a:pt x="879603" y="1272618"/>
                </a:cubicBezTo>
                <a:lnTo>
                  <a:pt x="881520" y="967111"/>
                </a:lnTo>
                <a:lnTo>
                  <a:pt x="969732" y="879999"/>
                </a:lnTo>
                <a:lnTo>
                  <a:pt x="1275239" y="881916"/>
                </a:lnTo>
                <a:cubicBezTo>
                  <a:pt x="1400271" y="882701"/>
                  <a:pt x="1510670" y="819011"/>
                  <a:pt x="1573529" y="721242"/>
                </a:cubicBezTo>
                <a:close/>
                <a:moveTo>
                  <a:pt x="1162945" y="27894"/>
                </a:moveTo>
                <a:lnTo>
                  <a:pt x="1782798" y="682611"/>
                </a:lnTo>
                <a:cubicBezTo>
                  <a:pt x="1816692" y="718411"/>
                  <a:pt x="1815147" y="774907"/>
                  <a:pt x="1779347" y="808801"/>
                </a:cubicBezTo>
                <a:cubicBezTo>
                  <a:pt x="1743547" y="842694"/>
                  <a:pt x="1687050" y="841149"/>
                  <a:pt x="1653157" y="805349"/>
                </a:cubicBezTo>
                <a:lnTo>
                  <a:pt x="1644015" y="795693"/>
                </a:lnTo>
                <a:cubicBezTo>
                  <a:pt x="1561789" y="910282"/>
                  <a:pt x="1426630" y="983636"/>
                  <a:pt x="1274606" y="982683"/>
                </a:cubicBezTo>
                <a:lnTo>
                  <a:pt x="980378" y="980836"/>
                </a:lnTo>
                <a:lnTo>
                  <a:pt x="980378" y="1270380"/>
                </a:lnTo>
                <a:cubicBezTo>
                  <a:pt x="980378" y="1427425"/>
                  <a:pt x="901198" y="1565976"/>
                  <a:pt x="779756" y="1647056"/>
                </a:cubicBezTo>
                <a:cubicBezTo>
                  <a:pt x="807405" y="1681913"/>
                  <a:pt x="803595" y="1732594"/>
                  <a:pt x="770486" y="1763941"/>
                </a:cubicBezTo>
                <a:cubicBezTo>
                  <a:pt x="734686" y="1797834"/>
                  <a:pt x="678189" y="1796289"/>
                  <a:pt x="644296" y="1760489"/>
                </a:cubicBezTo>
                <a:lnTo>
                  <a:pt x="24442" y="1105772"/>
                </a:lnTo>
                <a:cubicBezTo>
                  <a:pt x="-9451" y="1069973"/>
                  <a:pt x="-7906" y="1013476"/>
                  <a:pt x="27894" y="979583"/>
                </a:cubicBezTo>
                <a:cubicBezTo>
                  <a:pt x="63694" y="945689"/>
                  <a:pt x="120190" y="947235"/>
                  <a:pt x="154084" y="983034"/>
                </a:cubicBezTo>
                <a:lnTo>
                  <a:pt x="163237" y="992702"/>
                </a:lnTo>
                <a:cubicBezTo>
                  <a:pt x="244774" y="882877"/>
                  <a:pt x="375836" y="813180"/>
                  <a:pt x="523178" y="813180"/>
                </a:cubicBezTo>
                <a:lnTo>
                  <a:pt x="818460" y="813180"/>
                </a:lnTo>
                <a:lnTo>
                  <a:pt x="820284" y="522622"/>
                </a:lnTo>
                <a:cubicBezTo>
                  <a:pt x="821285" y="363119"/>
                  <a:pt x="903845" y="223207"/>
                  <a:pt x="1028952" y="143673"/>
                </a:cubicBezTo>
                <a:cubicBezTo>
                  <a:pt x="999689" y="108599"/>
                  <a:pt x="1002953" y="56445"/>
                  <a:pt x="1036755" y="24443"/>
                </a:cubicBezTo>
                <a:cubicBezTo>
                  <a:pt x="1072555" y="-9451"/>
                  <a:pt x="1129052" y="-7906"/>
                  <a:pt x="1162945" y="27894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633" name="Rectangle 130">
            <a:extLst>
              <a:ext uri="{FF2B5EF4-FFF2-40B4-BE49-F238E27FC236}">
                <a16:creationId xmlns:a16="http://schemas.microsoft.com/office/drawing/2014/main" id="{F6118CAC-97B4-406B-843D-767AD4729665}"/>
              </a:ext>
            </a:extLst>
          </p:cNvPr>
          <p:cNvSpPr/>
          <p:nvPr/>
        </p:nvSpPr>
        <p:spPr>
          <a:xfrm>
            <a:off x="8158361" y="1784783"/>
            <a:ext cx="338397" cy="339933"/>
          </a:xfrm>
          <a:custGeom>
            <a:avLst/>
            <a:gdLst/>
            <a:ahLst/>
            <a:cxnLst/>
            <a:rect l="l" t="t" r="r" b="b"/>
            <a:pathLst>
              <a:path w="371900" h="373588">
                <a:moveTo>
                  <a:pt x="297080" y="129105"/>
                </a:moveTo>
                <a:lnTo>
                  <a:pt x="284273" y="219737"/>
                </a:lnTo>
                <a:lnTo>
                  <a:pt x="305496" y="219737"/>
                </a:lnTo>
                <a:lnTo>
                  <a:pt x="333001" y="129105"/>
                </a:lnTo>
                <a:close/>
                <a:moveTo>
                  <a:pt x="228265" y="129105"/>
                </a:moveTo>
                <a:lnTo>
                  <a:pt x="228265" y="219737"/>
                </a:lnTo>
                <a:lnTo>
                  <a:pt x="250807" y="219737"/>
                </a:lnTo>
                <a:lnTo>
                  <a:pt x="263614" y="129105"/>
                </a:lnTo>
                <a:close/>
                <a:moveTo>
                  <a:pt x="157021" y="129105"/>
                </a:moveTo>
                <a:lnTo>
                  <a:pt x="175826" y="219737"/>
                </a:lnTo>
                <a:lnTo>
                  <a:pt x="195129" y="219737"/>
                </a:lnTo>
                <a:lnTo>
                  <a:pt x="195129" y="129105"/>
                </a:lnTo>
                <a:close/>
                <a:moveTo>
                  <a:pt x="93087" y="129105"/>
                </a:moveTo>
                <a:lnTo>
                  <a:pt x="117372" y="219737"/>
                </a:lnTo>
                <a:lnTo>
                  <a:pt x="141984" y="219737"/>
                </a:lnTo>
                <a:lnTo>
                  <a:pt x="123179" y="129105"/>
                </a:lnTo>
                <a:close/>
                <a:moveTo>
                  <a:pt x="58494" y="0"/>
                </a:moveTo>
                <a:lnTo>
                  <a:pt x="84208" y="95969"/>
                </a:lnTo>
                <a:lnTo>
                  <a:pt x="354346" y="95969"/>
                </a:lnTo>
                <a:lnTo>
                  <a:pt x="354346" y="97437"/>
                </a:lnTo>
                <a:cubicBezTo>
                  <a:pt x="356087" y="96136"/>
                  <a:pt x="357928" y="96353"/>
                  <a:pt x="359747" y="96905"/>
                </a:cubicBezTo>
                <a:lnTo>
                  <a:pt x="360371" y="97095"/>
                </a:lnTo>
                <a:cubicBezTo>
                  <a:pt x="368954" y="99700"/>
                  <a:pt x="373801" y="108770"/>
                  <a:pt x="371196" y="117354"/>
                </a:cubicBezTo>
                <a:lnTo>
                  <a:pt x="333339" y="242097"/>
                </a:lnTo>
                <a:cubicBezTo>
                  <a:pt x="331591" y="247858"/>
                  <a:pt x="326929" y="251935"/>
                  <a:pt x="321206" y="252122"/>
                </a:cubicBezTo>
                <a:lnTo>
                  <a:pt x="321206" y="252873"/>
                </a:lnTo>
                <a:lnTo>
                  <a:pt x="313576" y="252873"/>
                </a:lnTo>
                <a:cubicBezTo>
                  <a:pt x="313378" y="253010"/>
                  <a:pt x="313229" y="252967"/>
                  <a:pt x="313080" y="252922"/>
                </a:cubicBezTo>
                <a:lnTo>
                  <a:pt x="312919" y="252873"/>
                </a:lnTo>
                <a:lnTo>
                  <a:pt x="126251" y="252873"/>
                </a:lnTo>
                <a:lnTo>
                  <a:pt x="133971" y="281687"/>
                </a:lnTo>
                <a:lnTo>
                  <a:pt x="321075" y="281687"/>
                </a:lnTo>
                <a:lnTo>
                  <a:pt x="321075" y="314823"/>
                </a:lnTo>
                <a:lnTo>
                  <a:pt x="318480" y="314823"/>
                </a:lnTo>
                <a:cubicBezTo>
                  <a:pt x="329614" y="318311"/>
                  <a:pt x="336414" y="328969"/>
                  <a:pt x="336414" y="341215"/>
                </a:cubicBezTo>
                <a:cubicBezTo>
                  <a:pt x="336414" y="359094"/>
                  <a:pt x="321920" y="373588"/>
                  <a:pt x="304041" y="373588"/>
                </a:cubicBezTo>
                <a:cubicBezTo>
                  <a:pt x="286162" y="373588"/>
                  <a:pt x="271668" y="359094"/>
                  <a:pt x="271668" y="341215"/>
                </a:cubicBezTo>
                <a:cubicBezTo>
                  <a:pt x="271668" y="328969"/>
                  <a:pt x="278468" y="318311"/>
                  <a:pt x="289602" y="314823"/>
                </a:cubicBezTo>
                <a:lnTo>
                  <a:pt x="142850" y="314823"/>
                </a:lnTo>
                <a:lnTo>
                  <a:pt x="143397" y="316865"/>
                </a:lnTo>
                <a:cubicBezTo>
                  <a:pt x="151629" y="321811"/>
                  <a:pt x="156401" y="330956"/>
                  <a:pt x="156401" y="341215"/>
                </a:cubicBezTo>
                <a:cubicBezTo>
                  <a:pt x="156401" y="359094"/>
                  <a:pt x="141907" y="373588"/>
                  <a:pt x="124028" y="373588"/>
                </a:cubicBezTo>
                <a:cubicBezTo>
                  <a:pt x="106149" y="373588"/>
                  <a:pt x="91655" y="359094"/>
                  <a:pt x="91655" y="341215"/>
                </a:cubicBezTo>
                <a:cubicBezTo>
                  <a:pt x="91655" y="329356"/>
                  <a:pt x="98032" y="318986"/>
                  <a:pt x="108649" y="315212"/>
                </a:cubicBezTo>
                <a:lnTo>
                  <a:pt x="33542" y="34909"/>
                </a:lnTo>
                <a:lnTo>
                  <a:pt x="0" y="34909"/>
                </a:lnTo>
                <a:lnTo>
                  <a:pt x="0" y="1773"/>
                </a:lnTo>
                <a:lnTo>
                  <a:pt x="51879" y="1773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634" name="Rounded Rectangle 7">
            <a:extLst>
              <a:ext uri="{FF2B5EF4-FFF2-40B4-BE49-F238E27FC236}">
                <a16:creationId xmlns:a16="http://schemas.microsoft.com/office/drawing/2014/main" id="{CF761676-0639-4224-8D11-5583B2AB6311}"/>
              </a:ext>
            </a:extLst>
          </p:cNvPr>
          <p:cNvSpPr/>
          <p:nvPr/>
        </p:nvSpPr>
        <p:spPr>
          <a:xfrm>
            <a:off x="10328130" y="1802787"/>
            <a:ext cx="352176" cy="303924"/>
          </a:xfrm>
          <a:custGeom>
            <a:avLst/>
            <a:gdLst/>
            <a:ahLst/>
            <a:cxnLst/>
            <a:rect l="l" t="t" r="r" b="b"/>
            <a:pathLst>
              <a:path w="3240006" h="2796091">
                <a:moveTo>
                  <a:pt x="686867" y="612319"/>
                </a:moveTo>
                <a:cubicBezTo>
                  <a:pt x="611281" y="612319"/>
                  <a:pt x="550007" y="673593"/>
                  <a:pt x="550007" y="749179"/>
                </a:cubicBezTo>
                <a:cubicBezTo>
                  <a:pt x="550007" y="824765"/>
                  <a:pt x="611281" y="886039"/>
                  <a:pt x="686867" y="886039"/>
                </a:cubicBezTo>
                <a:cubicBezTo>
                  <a:pt x="762453" y="886039"/>
                  <a:pt x="823727" y="824765"/>
                  <a:pt x="823727" y="749179"/>
                </a:cubicBezTo>
                <a:cubicBezTo>
                  <a:pt x="823727" y="673593"/>
                  <a:pt x="762453" y="612319"/>
                  <a:pt x="686867" y="612319"/>
                </a:cubicBezTo>
                <a:close/>
                <a:moveTo>
                  <a:pt x="1587500" y="281447"/>
                </a:moveTo>
                <a:cubicBezTo>
                  <a:pt x="1432061" y="281447"/>
                  <a:pt x="1306053" y="407455"/>
                  <a:pt x="1306053" y="562894"/>
                </a:cubicBezTo>
                <a:cubicBezTo>
                  <a:pt x="1306053" y="718333"/>
                  <a:pt x="1432061" y="844341"/>
                  <a:pt x="1587500" y="844341"/>
                </a:cubicBezTo>
                <a:cubicBezTo>
                  <a:pt x="1742939" y="844341"/>
                  <a:pt x="1868947" y="718333"/>
                  <a:pt x="1868947" y="562894"/>
                </a:cubicBezTo>
                <a:cubicBezTo>
                  <a:pt x="1868947" y="407455"/>
                  <a:pt x="1742939" y="281447"/>
                  <a:pt x="1587500" y="281447"/>
                </a:cubicBezTo>
                <a:close/>
                <a:moveTo>
                  <a:pt x="1587500" y="0"/>
                </a:moveTo>
                <a:cubicBezTo>
                  <a:pt x="1898378" y="0"/>
                  <a:pt x="2150394" y="252016"/>
                  <a:pt x="2150394" y="562894"/>
                </a:cubicBezTo>
                <a:cubicBezTo>
                  <a:pt x="2150394" y="786167"/>
                  <a:pt x="2020401" y="979078"/>
                  <a:pt x="1831095" y="1068260"/>
                </a:cubicBezTo>
                <a:lnTo>
                  <a:pt x="2215710" y="1068260"/>
                </a:lnTo>
                <a:cubicBezTo>
                  <a:pt x="2374756" y="1068260"/>
                  <a:pt x="2503688" y="1197192"/>
                  <a:pt x="2503688" y="1356238"/>
                </a:cubicBezTo>
                <a:lnTo>
                  <a:pt x="2503688" y="1474975"/>
                </a:lnTo>
                <a:lnTo>
                  <a:pt x="2656086" y="1474975"/>
                </a:lnTo>
                <a:cubicBezTo>
                  <a:pt x="2692420" y="1474975"/>
                  <a:pt x="2722815" y="1500405"/>
                  <a:pt x="2728975" y="1534767"/>
                </a:cubicBezTo>
                <a:lnTo>
                  <a:pt x="3240006" y="1109804"/>
                </a:lnTo>
                <a:lnTo>
                  <a:pt x="3240006" y="2754548"/>
                </a:lnTo>
                <a:lnTo>
                  <a:pt x="2728975" y="2329585"/>
                </a:lnTo>
                <a:cubicBezTo>
                  <a:pt x="2722815" y="2363946"/>
                  <a:pt x="2692420" y="2389375"/>
                  <a:pt x="2656086" y="2389375"/>
                </a:cubicBezTo>
                <a:lnTo>
                  <a:pt x="2503688" y="2389375"/>
                </a:lnTo>
                <a:lnTo>
                  <a:pt x="2503688" y="2508113"/>
                </a:lnTo>
                <a:cubicBezTo>
                  <a:pt x="2503688" y="2667159"/>
                  <a:pt x="2374756" y="2796091"/>
                  <a:pt x="2215710" y="2796091"/>
                </a:cubicBezTo>
                <a:lnTo>
                  <a:pt x="287978" y="2796091"/>
                </a:lnTo>
                <a:cubicBezTo>
                  <a:pt x="128932" y="2796091"/>
                  <a:pt x="0" y="2667159"/>
                  <a:pt x="0" y="2508113"/>
                </a:cubicBezTo>
                <a:lnTo>
                  <a:pt x="0" y="1356238"/>
                </a:lnTo>
                <a:cubicBezTo>
                  <a:pt x="0" y="1197192"/>
                  <a:pt x="128932" y="1068260"/>
                  <a:pt x="287978" y="1068260"/>
                </a:cubicBezTo>
                <a:lnTo>
                  <a:pt x="544513" y="1068260"/>
                </a:lnTo>
                <a:cubicBezTo>
                  <a:pt x="422089" y="1014226"/>
                  <a:pt x="336949" y="891645"/>
                  <a:pt x="336949" y="749179"/>
                </a:cubicBezTo>
                <a:cubicBezTo>
                  <a:pt x="336949" y="555925"/>
                  <a:pt x="493613" y="399261"/>
                  <a:pt x="686867" y="399261"/>
                </a:cubicBezTo>
                <a:cubicBezTo>
                  <a:pt x="880121" y="399261"/>
                  <a:pt x="1036785" y="555925"/>
                  <a:pt x="1036785" y="749179"/>
                </a:cubicBezTo>
                <a:cubicBezTo>
                  <a:pt x="1036785" y="891645"/>
                  <a:pt x="951645" y="1014226"/>
                  <a:pt x="829222" y="1068260"/>
                </a:cubicBezTo>
                <a:lnTo>
                  <a:pt x="1343906" y="1068260"/>
                </a:lnTo>
                <a:cubicBezTo>
                  <a:pt x="1154600" y="979078"/>
                  <a:pt x="1024606" y="786167"/>
                  <a:pt x="1024606" y="562894"/>
                </a:cubicBezTo>
                <a:cubicBezTo>
                  <a:pt x="1024606" y="252016"/>
                  <a:pt x="1276622" y="0"/>
                  <a:pt x="1587500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11211</TotalTime>
  <Words>116</Words>
  <Application>Microsoft Office PowerPoint</Application>
  <PresentationFormat>Widescreen</PresentationFormat>
  <Paragraphs>28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21</cp:revision>
  <dcterms:created xsi:type="dcterms:W3CDTF">2018-02-18T19:39:47Z</dcterms:created>
  <dcterms:modified xsi:type="dcterms:W3CDTF">2020-09-02T01:53:39Z</dcterms:modified>
</cp:coreProperties>
</file>