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638" name="Freeform 57">
            <a:extLst>
              <a:ext uri="{FF2B5EF4-FFF2-40B4-BE49-F238E27FC236}">
                <a16:creationId xmlns:a16="http://schemas.microsoft.com/office/drawing/2014/main" id="{975E253C-A075-4914-9865-A5D5517FE51B}"/>
              </a:ext>
            </a:extLst>
          </p:cNvPr>
          <p:cNvSpPr/>
          <p:nvPr/>
        </p:nvSpPr>
        <p:spPr>
          <a:xfrm>
            <a:off x="700390" y="4741125"/>
            <a:ext cx="11573197" cy="1194260"/>
          </a:xfrm>
          <a:custGeom>
            <a:avLst/>
            <a:gdLst>
              <a:gd name="connsiteX0" fmla="*/ 1665514 w 7946571"/>
              <a:gd name="connsiteY0" fmla="*/ 957943 h 957943"/>
              <a:gd name="connsiteX1" fmla="*/ 1665514 w 7946571"/>
              <a:gd name="connsiteY1" fmla="*/ 957943 h 957943"/>
              <a:gd name="connsiteX2" fmla="*/ 7946571 w 7946571"/>
              <a:gd name="connsiteY2" fmla="*/ 43543 h 957943"/>
              <a:gd name="connsiteX3" fmla="*/ 5878285 w 7946571"/>
              <a:gd name="connsiteY3" fmla="*/ 0 h 957943"/>
              <a:gd name="connsiteX4" fmla="*/ 0 w 7946571"/>
              <a:gd name="connsiteY4" fmla="*/ 489858 h 957943"/>
              <a:gd name="connsiteX5" fmla="*/ 1665514 w 7946571"/>
              <a:gd name="connsiteY5" fmla="*/ 957943 h 957943"/>
              <a:gd name="connsiteX0" fmla="*/ 0 w 7946571"/>
              <a:gd name="connsiteY0" fmla="*/ 489858 h 957943"/>
              <a:gd name="connsiteX1" fmla="*/ 1665514 w 7946571"/>
              <a:gd name="connsiteY1" fmla="*/ 957943 h 957943"/>
              <a:gd name="connsiteX2" fmla="*/ 7946571 w 7946571"/>
              <a:gd name="connsiteY2" fmla="*/ 43543 h 957943"/>
              <a:gd name="connsiteX3" fmla="*/ 5878285 w 7946571"/>
              <a:gd name="connsiteY3" fmla="*/ 0 h 957943"/>
              <a:gd name="connsiteX4" fmla="*/ 0 w 7946571"/>
              <a:gd name="connsiteY4" fmla="*/ 489858 h 957943"/>
              <a:gd name="connsiteX0" fmla="*/ 0 w 7946571"/>
              <a:gd name="connsiteY0" fmla="*/ 489858 h 833119"/>
              <a:gd name="connsiteX1" fmla="*/ 1799254 w 7946571"/>
              <a:gd name="connsiteY1" fmla="*/ 833119 h 833119"/>
              <a:gd name="connsiteX2" fmla="*/ 7946571 w 7946571"/>
              <a:gd name="connsiteY2" fmla="*/ 43543 h 833119"/>
              <a:gd name="connsiteX3" fmla="*/ 5878285 w 7946571"/>
              <a:gd name="connsiteY3" fmla="*/ 0 h 833119"/>
              <a:gd name="connsiteX4" fmla="*/ 0 w 7946571"/>
              <a:gd name="connsiteY4" fmla="*/ 489858 h 833119"/>
              <a:gd name="connsiteX0" fmla="*/ 0 w 7946571"/>
              <a:gd name="connsiteY0" fmla="*/ 489858 h 895531"/>
              <a:gd name="connsiteX1" fmla="*/ 1781423 w 7946571"/>
              <a:gd name="connsiteY1" fmla="*/ 895531 h 895531"/>
              <a:gd name="connsiteX2" fmla="*/ 7946571 w 7946571"/>
              <a:gd name="connsiteY2" fmla="*/ 43543 h 895531"/>
              <a:gd name="connsiteX3" fmla="*/ 5878285 w 7946571"/>
              <a:gd name="connsiteY3" fmla="*/ 0 h 895531"/>
              <a:gd name="connsiteX4" fmla="*/ 0 w 7946571"/>
              <a:gd name="connsiteY4" fmla="*/ 489858 h 895531"/>
              <a:gd name="connsiteX0" fmla="*/ 0 w 7946571"/>
              <a:gd name="connsiteY0" fmla="*/ 489858 h 833119"/>
              <a:gd name="connsiteX1" fmla="*/ 2031070 w 7946571"/>
              <a:gd name="connsiteY1" fmla="*/ 833119 h 833119"/>
              <a:gd name="connsiteX2" fmla="*/ 7946571 w 7946571"/>
              <a:gd name="connsiteY2" fmla="*/ 43543 h 833119"/>
              <a:gd name="connsiteX3" fmla="*/ 5878285 w 7946571"/>
              <a:gd name="connsiteY3" fmla="*/ 0 h 833119"/>
              <a:gd name="connsiteX4" fmla="*/ 0 w 7946571"/>
              <a:gd name="connsiteY4" fmla="*/ 489858 h 833119"/>
              <a:gd name="connsiteX0" fmla="*/ 0 w 7946571"/>
              <a:gd name="connsiteY0" fmla="*/ 489858 h 850326"/>
              <a:gd name="connsiteX1" fmla="*/ 2031070 w 7946571"/>
              <a:gd name="connsiteY1" fmla="*/ 833119 h 850326"/>
              <a:gd name="connsiteX2" fmla="*/ 2181428 w 7946571"/>
              <a:gd name="connsiteY2" fmla="*/ 799114 h 850326"/>
              <a:gd name="connsiteX3" fmla="*/ 7946571 w 7946571"/>
              <a:gd name="connsiteY3" fmla="*/ 43543 h 850326"/>
              <a:gd name="connsiteX4" fmla="*/ 5878285 w 7946571"/>
              <a:gd name="connsiteY4" fmla="*/ 0 h 850326"/>
              <a:gd name="connsiteX5" fmla="*/ 0 w 7946571"/>
              <a:gd name="connsiteY5" fmla="*/ 489858 h 850326"/>
              <a:gd name="connsiteX0" fmla="*/ 0 w 7946571"/>
              <a:gd name="connsiteY0" fmla="*/ 489858 h 863871"/>
              <a:gd name="connsiteX1" fmla="*/ 2031070 w 7946571"/>
              <a:gd name="connsiteY1" fmla="*/ 833119 h 863871"/>
              <a:gd name="connsiteX2" fmla="*/ 2199260 w 7946571"/>
              <a:gd name="connsiteY2" fmla="*/ 843694 h 863871"/>
              <a:gd name="connsiteX3" fmla="*/ 7946571 w 7946571"/>
              <a:gd name="connsiteY3" fmla="*/ 43543 h 863871"/>
              <a:gd name="connsiteX4" fmla="*/ 5878285 w 7946571"/>
              <a:gd name="connsiteY4" fmla="*/ 0 h 863871"/>
              <a:gd name="connsiteX5" fmla="*/ 0 w 7946571"/>
              <a:gd name="connsiteY5" fmla="*/ 489858 h 863871"/>
              <a:gd name="connsiteX0" fmla="*/ 0 w 7679092"/>
              <a:gd name="connsiteY0" fmla="*/ 489858 h 863871"/>
              <a:gd name="connsiteX1" fmla="*/ 2031070 w 7679092"/>
              <a:gd name="connsiteY1" fmla="*/ 833119 h 863871"/>
              <a:gd name="connsiteX2" fmla="*/ 2199260 w 7679092"/>
              <a:gd name="connsiteY2" fmla="*/ 843694 h 863871"/>
              <a:gd name="connsiteX3" fmla="*/ 7679092 w 7679092"/>
              <a:gd name="connsiteY3" fmla="*/ 212947 h 863871"/>
              <a:gd name="connsiteX4" fmla="*/ 5878285 w 7679092"/>
              <a:gd name="connsiteY4" fmla="*/ 0 h 863871"/>
              <a:gd name="connsiteX5" fmla="*/ 0 w 7679092"/>
              <a:gd name="connsiteY5" fmla="*/ 489858 h 863871"/>
              <a:gd name="connsiteX0" fmla="*/ 0 w 7982235"/>
              <a:gd name="connsiteY0" fmla="*/ 489858 h 863871"/>
              <a:gd name="connsiteX1" fmla="*/ 2031070 w 7982235"/>
              <a:gd name="connsiteY1" fmla="*/ 833119 h 863871"/>
              <a:gd name="connsiteX2" fmla="*/ 2199260 w 7982235"/>
              <a:gd name="connsiteY2" fmla="*/ 843694 h 863871"/>
              <a:gd name="connsiteX3" fmla="*/ 7982235 w 7982235"/>
              <a:gd name="connsiteY3" fmla="*/ 132702 h 863871"/>
              <a:gd name="connsiteX4" fmla="*/ 5878285 w 7982235"/>
              <a:gd name="connsiteY4" fmla="*/ 0 h 863871"/>
              <a:gd name="connsiteX5" fmla="*/ 0 w 7982235"/>
              <a:gd name="connsiteY5" fmla="*/ 489858 h 863871"/>
              <a:gd name="connsiteX0" fmla="*/ 0 w 8035731"/>
              <a:gd name="connsiteY0" fmla="*/ 489858 h 863871"/>
              <a:gd name="connsiteX1" fmla="*/ 2031070 w 8035731"/>
              <a:gd name="connsiteY1" fmla="*/ 833119 h 863871"/>
              <a:gd name="connsiteX2" fmla="*/ 2199260 w 8035731"/>
              <a:gd name="connsiteY2" fmla="*/ 843694 h 863871"/>
              <a:gd name="connsiteX3" fmla="*/ 8035731 w 8035731"/>
              <a:gd name="connsiteY3" fmla="*/ 34627 h 863871"/>
              <a:gd name="connsiteX4" fmla="*/ 5878285 w 8035731"/>
              <a:gd name="connsiteY4" fmla="*/ 0 h 863871"/>
              <a:gd name="connsiteX5" fmla="*/ 0 w 8035731"/>
              <a:gd name="connsiteY5" fmla="*/ 489858 h 863871"/>
              <a:gd name="connsiteX0" fmla="*/ 0 w 8026816"/>
              <a:gd name="connsiteY0" fmla="*/ 489858 h 863871"/>
              <a:gd name="connsiteX1" fmla="*/ 2031070 w 8026816"/>
              <a:gd name="connsiteY1" fmla="*/ 833119 h 863871"/>
              <a:gd name="connsiteX2" fmla="*/ 2199260 w 8026816"/>
              <a:gd name="connsiteY2" fmla="*/ 843694 h 863871"/>
              <a:gd name="connsiteX3" fmla="*/ 8026816 w 8026816"/>
              <a:gd name="connsiteY3" fmla="*/ 284275 h 863871"/>
              <a:gd name="connsiteX4" fmla="*/ 5878285 w 8026816"/>
              <a:gd name="connsiteY4" fmla="*/ 0 h 863871"/>
              <a:gd name="connsiteX5" fmla="*/ 0 w 8026816"/>
              <a:gd name="connsiteY5" fmla="*/ 489858 h 863871"/>
              <a:gd name="connsiteX0" fmla="*/ 0 w 8026816"/>
              <a:gd name="connsiteY0" fmla="*/ 489858 h 863871"/>
              <a:gd name="connsiteX1" fmla="*/ 2031070 w 8026816"/>
              <a:gd name="connsiteY1" fmla="*/ 833119 h 863871"/>
              <a:gd name="connsiteX2" fmla="*/ 2199260 w 8026816"/>
              <a:gd name="connsiteY2" fmla="*/ 843694 h 863871"/>
              <a:gd name="connsiteX3" fmla="*/ 8026816 w 8026816"/>
              <a:gd name="connsiteY3" fmla="*/ 177283 h 863871"/>
              <a:gd name="connsiteX4" fmla="*/ 5878285 w 8026816"/>
              <a:gd name="connsiteY4" fmla="*/ 0 h 863871"/>
              <a:gd name="connsiteX5" fmla="*/ 0 w 8026816"/>
              <a:gd name="connsiteY5" fmla="*/ 489858 h 863871"/>
              <a:gd name="connsiteX0" fmla="*/ 0 w 7242209"/>
              <a:gd name="connsiteY0" fmla="*/ 489858 h 863871"/>
              <a:gd name="connsiteX1" fmla="*/ 2031070 w 7242209"/>
              <a:gd name="connsiteY1" fmla="*/ 833119 h 863871"/>
              <a:gd name="connsiteX2" fmla="*/ 2199260 w 7242209"/>
              <a:gd name="connsiteY2" fmla="*/ 843694 h 863871"/>
              <a:gd name="connsiteX3" fmla="*/ 7242209 w 7242209"/>
              <a:gd name="connsiteY3" fmla="*/ 177283 h 863871"/>
              <a:gd name="connsiteX4" fmla="*/ 5878285 w 7242209"/>
              <a:gd name="connsiteY4" fmla="*/ 0 h 863871"/>
              <a:gd name="connsiteX5" fmla="*/ 0 w 7242209"/>
              <a:gd name="connsiteY5" fmla="*/ 489858 h 863871"/>
              <a:gd name="connsiteX0" fmla="*/ 0 w 7215461"/>
              <a:gd name="connsiteY0" fmla="*/ 489858 h 863871"/>
              <a:gd name="connsiteX1" fmla="*/ 2031070 w 7215461"/>
              <a:gd name="connsiteY1" fmla="*/ 833119 h 863871"/>
              <a:gd name="connsiteX2" fmla="*/ 2199260 w 7215461"/>
              <a:gd name="connsiteY2" fmla="*/ 843694 h 863871"/>
              <a:gd name="connsiteX3" fmla="*/ 7215461 w 7215461"/>
              <a:gd name="connsiteY3" fmla="*/ 328854 h 863871"/>
              <a:gd name="connsiteX4" fmla="*/ 5878285 w 7215461"/>
              <a:gd name="connsiteY4" fmla="*/ 0 h 863871"/>
              <a:gd name="connsiteX5" fmla="*/ 0 w 7215461"/>
              <a:gd name="connsiteY5" fmla="*/ 489858 h 863871"/>
              <a:gd name="connsiteX0" fmla="*/ 0 w 7215461"/>
              <a:gd name="connsiteY0" fmla="*/ 596850 h 970863"/>
              <a:gd name="connsiteX1" fmla="*/ 2031070 w 7215461"/>
              <a:gd name="connsiteY1" fmla="*/ 940111 h 970863"/>
              <a:gd name="connsiteX2" fmla="*/ 2199260 w 7215461"/>
              <a:gd name="connsiteY2" fmla="*/ 950686 h 970863"/>
              <a:gd name="connsiteX3" fmla="*/ 7215461 w 7215461"/>
              <a:gd name="connsiteY3" fmla="*/ 435846 h 970863"/>
              <a:gd name="connsiteX4" fmla="*/ 5628637 w 7215461"/>
              <a:gd name="connsiteY4" fmla="*/ 0 h 970863"/>
              <a:gd name="connsiteX5" fmla="*/ 0 w 7215461"/>
              <a:gd name="connsiteY5" fmla="*/ 596850 h 970863"/>
              <a:gd name="connsiteX0" fmla="*/ 0 w 7063889"/>
              <a:gd name="connsiteY0" fmla="*/ 596850 h 970863"/>
              <a:gd name="connsiteX1" fmla="*/ 2031070 w 7063889"/>
              <a:gd name="connsiteY1" fmla="*/ 940111 h 970863"/>
              <a:gd name="connsiteX2" fmla="*/ 2199260 w 7063889"/>
              <a:gd name="connsiteY2" fmla="*/ 950686 h 970863"/>
              <a:gd name="connsiteX3" fmla="*/ 7063889 w 7063889"/>
              <a:gd name="connsiteY3" fmla="*/ 355603 h 970863"/>
              <a:gd name="connsiteX4" fmla="*/ 5628637 w 7063889"/>
              <a:gd name="connsiteY4" fmla="*/ 0 h 970863"/>
              <a:gd name="connsiteX5" fmla="*/ 0 w 7063889"/>
              <a:gd name="connsiteY5" fmla="*/ 596850 h 970863"/>
              <a:gd name="connsiteX0" fmla="*/ 0 w 6921233"/>
              <a:gd name="connsiteY0" fmla="*/ 596850 h 970863"/>
              <a:gd name="connsiteX1" fmla="*/ 2031070 w 6921233"/>
              <a:gd name="connsiteY1" fmla="*/ 940111 h 970863"/>
              <a:gd name="connsiteX2" fmla="*/ 2199260 w 6921233"/>
              <a:gd name="connsiteY2" fmla="*/ 950686 h 970863"/>
              <a:gd name="connsiteX3" fmla="*/ 6921233 w 6921233"/>
              <a:gd name="connsiteY3" fmla="*/ 302106 h 970863"/>
              <a:gd name="connsiteX4" fmla="*/ 5628637 w 6921233"/>
              <a:gd name="connsiteY4" fmla="*/ 0 h 970863"/>
              <a:gd name="connsiteX5" fmla="*/ 0 w 6921233"/>
              <a:gd name="connsiteY5" fmla="*/ 596850 h 970863"/>
              <a:gd name="connsiteX0" fmla="*/ 0 w 6921233"/>
              <a:gd name="connsiteY0" fmla="*/ 659262 h 1033275"/>
              <a:gd name="connsiteX1" fmla="*/ 2031070 w 6921233"/>
              <a:gd name="connsiteY1" fmla="*/ 1002523 h 1033275"/>
              <a:gd name="connsiteX2" fmla="*/ 2199260 w 6921233"/>
              <a:gd name="connsiteY2" fmla="*/ 1013098 h 1033275"/>
              <a:gd name="connsiteX3" fmla="*/ 6921233 w 6921233"/>
              <a:gd name="connsiteY3" fmla="*/ 364518 h 1033275"/>
              <a:gd name="connsiteX4" fmla="*/ 5468149 w 6921233"/>
              <a:gd name="connsiteY4" fmla="*/ 0 h 1033275"/>
              <a:gd name="connsiteX5" fmla="*/ 0 w 6921233"/>
              <a:gd name="connsiteY5" fmla="*/ 659262 h 1033275"/>
              <a:gd name="connsiteX0" fmla="*/ 0 w 6921233"/>
              <a:gd name="connsiteY0" fmla="*/ 489858 h 863871"/>
              <a:gd name="connsiteX1" fmla="*/ 2031070 w 6921233"/>
              <a:gd name="connsiteY1" fmla="*/ 833119 h 863871"/>
              <a:gd name="connsiteX2" fmla="*/ 2199260 w 6921233"/>
              <a:gd name="connsiteY2" fmla="*/ 843694 h 863871"/>
              <a:gd name="connsiteX3" fmla="*/ 6921233 w 6921233"/>
              <a:gd name="connsiteY3" fmla="*/ 195114 h 863871"/>
              <a:gd name="connsiteX4" fmla="*/ 5280914 w 6921233"/>
              <a:gd name="connsiteY4" fmla="*/ 0 h 863871"/>
              <a:gd name="connsiteX5" fmla="*/ 0 w 6921233"/>
              <a:gd name="connsiteY5" fmla="*/ 489858 h 863871"/>
              <a:gd name="connsiteX0" fmla="*/ 0 w 6921233"/>
              <a:gd name="connsiteY0" fmla="*/ 579018 h 953031"/>
              <a:gd name="connsiteX1" fmla="*/ 2031070 w 6921233"/>
              <a:gd name="connsiteY1" fmla="*/ 922279 h 953031"/>
              <a:gd name="connsiteX2" fmla="*/ 2199260 w 6921233"/>
              <a:gd name="connsiteY2" fmla="*/ 932854 h 953031"/>
              <a:gd name="connsiteX3" fmla="*/ 6921233 w 6921233"/>
              <a:gd name="connsiteY3" fmla="*/ 284274 h 953031"/>
              <a:gd name="connsiteX4" fmla="*/ 5156091 w 6921233"/>
              <a:gd name="connsiteY4" fmla="*/ 0 h 953031"/>
              <a:gd name="connsiteX5" fmla="*/ 0 w 6921233"/>
              <a:gd name="connsiteY5" fmla="*/ 579018 h 953031"/>
              <a:gd name="connsiteX0" fmla="*/ 0 w 6921233"/>
              <a:gd name="connsiteY0" fmla="*/ 489858 h 863871"/>
              <a:gd name="connsiteX1" fmla="*/ 2031070 w 6921233"/>
              <a:gd name="connsiteY1" fmla="*/ 833119 h 863871"/>
              <a:gd name="connsiteX2" fmla="*/ 2199260 w 6921233"/>
              <a:gd name="connsiteY2" fmla="*/ 843694 h 863871"/>
              <a:gd name="connsiteX3" fmla="*/ 6921233 w 6921233"/>
              <a:gd name="connsiteY3" fmla="*/ 195114 h 863871"/>
              <a:gd name="connsiteX4" fmla="*/ 5004519 w 6921233"/>
              <a:gd name="connsiteY4" fmla="*/ 0 h 863871"/>
              <a:gd name="connsiteX5" fmla="*/ 0 w 6921233"/>
              <a:gd name="connsiteY5" fmla="*/ 489858 h 863871"/>
              <a:gd name="connsiteX0" fmla="*/ 0 w 6921233"/>
              <a:gd name="connsiteY0" fmla="*/ 516606 h 890619"/>
              <a:gd name="connsiteX1" fmla="*/ 2031070 w 6921233"/>
              <a:gd name="connsiteY1" fmla="*/ 859867 h 890619"/>
              <a:gd name="connsiteX2" fmla="*/ 2199260 w 6921233"/>
              <a:gd name="connsiteY2" fmla="*/ 870442 h 890619"/>
              <a:gd name="connsiteX3" fmla="*/ 6921233 w 6921233"/>
              <a:gd name="connsiteY3" fmla="*/ 221862 h 890619"/>
              <a:gd name="connsiteX4" fmla="*/ 4835116 w 6921233"/>
              <a:gd name="connsiteY4" fmla="*/ 0 h 890619"/>
              <a:gd name="connsiteX5" fmla="*/ 0 w 6921233"/>
              <a:gd name="connsiteY5" fmla="*/ 516606 h 890619"/>
              <a:gd name="connsiteX0" fmla="*/ 0 w 7028224"/>
              <a:gd name="connsiteY0" fmla="*/ 516606 h 890619"/>
              <a:gd name="connsiteX1" fmla="*/ 2031070 w 7028224"/>
              <a:gd name="connsiteY1" fmla="*/ 859867 h 890619"/>
              <a:gd name="connsiteX2" fmla="*/ 2199260 w 7028224"/>
              <a:gd name="connsiteY2" fmla="*/ 870442 h 890619"/>
              <a:gd name="connsiteX3" fmla="*/ 7028224 w 7028224"/>
              <a:gd name="connsiteY3" fmla="*/ 150534 h 890619"/>
              <a:gd name="connsiteX4" fmla="*/ 4835116 w 7028224"/>
              <a:gd name="connsiteY4" fmla="*/ 0 h 890619"/>
              <a:gd name="connsiteX5" fmla="*/ 0 w 7028224"/>
              <a:gd name="connsiteY5" fmla="*/ 516606 h 890619"/>
              <a:gd name="connsiteX0" fmla="*/ 0 w 7028224"/>
              <a:gd name="connsiteY0" fmla="*/ 516606 h 859867"/>
              <a:gd name="connsiteX1" fmla="*/ 2031070 w 7028224"/>
              <a:gd name="connsiteY1" fmla="*/ 859867 h 859867"/>
              <a:gd name="connsiteX2" fmla="*/ 7028224 w 7028224"/>
              <a:gd name="connsiteY2" fmla="*/ 150534 h 859867"/>
              <a:gd name="connsiteX3" fmla="*/ 4835116 w 7028224"/>
              <a:gd name="connsiteY3" fmla="*/ 0 h 859867"/>
              <a:gd name="connsiteX4" fmla="*/ 0 w 7028224"/>
              <a:gd name="connsiteY4" fmla="*/ 516606 h 859867"/>
              <a:gd name="connsiteX0" fmla="*/ 0 w 7028224"/>
              <a:gd name="connsiteY0" fmla="*/ 663326 h 859867"/>
              <a:gd name="connsiteX1" fmla="*/ 2031070 w 7028224"/>
              <a:gd name="connsiteY1" fmla="*/ 859867 h 859867"/>
              <a:gd name="connsiteX2" fmla="*/ 7028224 w 7028224"/>
              <a:gd name="connsiteY2" fmla="*/ 150534 h 859867"/>
              <a:gd name="connsiteX3" fmla="*/ 4835116 w 7028224"/>
              <a:gd name="connsiteY3" fmla="*/ 0 h 859867"/>
              <a:gd name="connsiteX4" fmla="*/ 0 w 7028224"/>
              <a:gd name="connsiteY4" fmla="*/ 663326 h 859867"/>
              <a:gd name="connsiteX0" fmla="*/ 0 w 7028224"/>
              <a:gd name="connsiteY0" fmla="*/ 663326 h 832357"/>
              <a:gd name="connsiteX1" fmla="*/ 1532998 w 7028224"/>
              <a:gd name="connsiteY1" fmla="*/ 832357 h 832357"/>
              <a:gd name="connsiteX2" fmla="*/ 7028224 w 7028224"/>
              <a:gd name="connsiteY2" fmla="*/ 150534 h 832357"/>
              <a:gd name="connsiteX3" fmla="*/ 4835116 w 7028224"/>
              <a:gd name="connsiteY3" fmla="*/ 0 h 832357"/>
              <a:gd name="connsiteX4" fmla="*/ 0 w 7028224"/>
              <a:gd name="connsiteY4" fmla="*/ 663326 h 832357"/>
              <a:gd name="connsiteX0" fmla="*/ 0 w 7028224"/>
              <a:gd name="connsiteY0" fmla="*/ 947595 h 1116626"/>
              <a:gd name="connsiteX1" fmla="*/ 1532998 w 7028224"/>
              <a:gd name="connsiteY1" fmla="*/ 1116626 h 1116626"/>
              <a:gd name="connsiteX2" fmla="*/ 7028224 w 7028224"/>
              <a:gd name="connsiteY2" fmla="*/ 434803 h 1116626"/>
              <a:gd name="connsiteX3" fmla="*/ 5283996 w 7028224"/>
              <a:gd name="connsiteY3" fmla="*/ 0 h 1116626"/>
              <a:gd name="connsiteX4" fmla="*/ 0 w 7028224"/>
              <a:gd name="connsiteY4" fmla="*/ 947595 h 1116626"/>
              <a:gd name="connsiteX0" fmla="*/ 0 w 6714623"/>
              <a:gd name="connsiteY0" fmla="*/ 947595 h 1116626"/>
              <a:gd name="connsiteX1" fmla="*/ 1532998 w 6714623"/>
              <a:gd name="connsiteY1" fmla="*/ 1116626 h 1116626"/>
              <a:gd name="connsiteX2" fmla="*/ 6714623 w 6714623"/>
              <a:gd name="connsiteY2" fmla="*/ 104683 h 1116626"/>
              <a:gd name="connsiteX3" fmla="*/ 5283996 w 6714623"/>
              <a:gd name="connsiteY3" fmla="*/ 0 h 1116626"/>
              <a:gd name="connsiteX4" fmla="*/ 0 w 6714623"/>
              <a:gd name="connsiteY4" fmla="*/ 947595 h 1116626"/>
              <a:gd name="connsiteX0" fmla="*/ 0 w 6714623"/>
              <a:gd name="connsiteY0" fmla="*/ 947595 h 1116626"/>
              <a:gd name="connsiteX1" fmla="*/ 1532998 w 6714623"/>
              <a:gd name="connsiteY1" fmla="*/ 1116626 h 1116626"/>
              <a:gd name="connsiteX2" fmla="*/ 6714623 w 6714623"/>
              <a:gd name="connsiteY2" fmla="*/ 104683 h 1116626"/>
              <a:gd name="connsiteX3" fmla="*/ 5283996 w 6714623"/>
              <a:gd name="connsiteY3" fmla="*/ 0 h 1116626"/>
              <a:gd name="connsiteX4" fmla="*/ 0 w 6714623"/>
              <a:gd name="connsiteY4" fmla="*/ 947595 h 1116626"/>
              <a:gd name="connsiteX0" fmla="*/ 0 w 6714623"/>
              <a:gd name="connsiteY0" fmla="*/ 947595 h 1116626"/>
              <a:gd name="connsiteX1" fmla="*/ 1532998 w 6714623"/>
              <a:gd name="connsiteY1" fmla="*/ 1116626 h 1116626"/>
              <a:gd name="connsiteX2" fmla="*/ 6714623 w 6714623"/>
              <a:gd name="connsiteY2" fmla="*/ 104683 h 1116626"/>
              <a:gd name="connsiteX3" fmla="*/ 5283996 w 6714623"/>
              <a:gd name="connsiteY3" fmla="*/ 0 h 1116626"/>
              <a:gd name="connsiteX4" fmla="*/ 0 w 6714623"/>
              <a:gd name="connsiteY4" fmla="*/ 947595 h 1116626"/>
              <a:gd name="connsiteX0" fmla="*/ 0 w 6714623"/>
              <a:gd name="connsiteY0" fmla="*/ 947595 h 1116626"/>
              <a:gd name="connsiteX1" fmla="*/ 1532998 w 6714623"/>
              <a:gd name="connsiteY1" fmla="*/ 1116626 h 1116626"/>
              <a:gd name="connsiteX2" fmla="*/ 6714623 w 6714623"/>
              <a:gd name="connsiteY2" fmla="*/ 104683 h 1116626"/>
              <a:gd name="connsiteX3" fmla="*/ 5283996 w 6714623"/>
              <a:gd name="connsiteY3" fmla="*/ 0 h 1116626"/>
              <a:gd name="connsiteX4" fmla="*/ 0 w 6714623"/>
              <a:gd name="connsiteY4" fmla="*/ 947595 h 1116626"/>
              <a:gd name="connsiteX0" fmla="*/ 0 w 6714623"/>
              <a:gd name="connsiteY0" fmla="*/ 947595 h 1125795"/>
              <a:gd name="connsiteX1" fmla="*/ 1200950 w 6714623"/>
              <a:gd name="connsiteY1" fmla="*/ 1125795 h 1125795"/>
              <a:gd name="connsiteX2" fmla="*/ 6714623 w 6714623"/>
              <a:gd name="connsiteY2" fmla="*/ 104683 h 1125795"/>
              <a:gd name="connsiteX3" fmla="*/ 5283996 w 6714623"/>
              <a:gd name="connsiteY3" fmla="*/ 0 h 1125795"/>
              <a:gd name="connsiteX4" fmla="*/ 0 w 6714623"/>
              <a:gd name="connsiteY4" fmla="*/ 947595 h 1125795"/>
              <a:gd name="connsiteX0" fmla="*/ 0 w 6769964"/>
              <a:gd name="connsiteY0" fmla="*/ 947595 h 1125795"/>
              <a:gd name="connsiteX1" fmla="*/ 1200950 w 6769964"/>
              <a:gd name="connsiteY1" fmla="*/ 1125795 h 1125795"/>
              <a:gd name="connsiteX2" fmla="*/ 6769964 w 6769964"/>
              <a:gd name="connsiteY2" fmla="*/ 159703 h 1125795"/>
              <a:gd name="connsiteX3" fmla="*/ 5283996 w 6769964"/>
              <a:gd name="connsiteY3" fmla="*/ 0 h 1125795"/>
              <a:gd name="connsiteX4" fmla="*/ 0 w 6769964"/>
              <a:gd name="connsiteY4" fmla="*/ 947595 h 112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9964" h="1125795">
                <a:moveTo>
                  <a:pt x="0" y="947595"/>
                </a:moveTo>
                <a:lnTo>
                  <a:pt x="1200950" y="1125795"/>
                </a:lnTo>
                <a:lnTo>
                  <a:pt x="6769964" y="159703"/>
                </a:lnTo>
                <a:lnTo>
                  <a:pt x="5283996" y="0"/>
                </a:lnTo>
                <a:lnTo>
                  <a:pt x="0" y="947595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  <a:effectLst>
            <a:softEdge rad="1143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639" name="Rectangle 4638">
            <a:extLst>
              <a:ext uri="{FF2B5EF4-FFF2-40B4-BE49-F238E27FC236}">
                <a16:creationId xmlns:a16="http://schemas.microsoft.com/office/drawing/2014/main" id="{3EBCD6D3-C83C-4EBC-88D2-BB8962989435}"/>
              </a:ext>
            </a:extLst>
          </p:cNvPr>
          <p:cNvSpPr/>
          <p:nvPr/>
        </p:nvSpPr>
        <p:spPr>
          <a:xfrm>
            <a:off x="1946019" y="5242354"/>
            <a:ext cx="2509007" cy="545436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40" name="Rectangle 4639">
            <a:extLst>
              <a:ext uri="{FF2B5EF4-FFF2-40B4-BE49-F238E27FC236}">
                <a16:creationId xmlns:a16="http://schemas.microsoft.com/office/drawing/2014/main" id="{AF9F7394-FD87-4833-9AE6-E1D76C410F13}"/>
              </a:ext>
            </a:extLst>
          </p:cNvPr>
          <p:cNvSpPr/>
          <p:nvPr/>
        </p:nvSpPr>
        <p:spPr>
          <a:xfrm>
            <a:off x="4400645" y="4696918"/>
            <a:ext cx="2509007" cy="545436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41" name="Rectangle 4640">
            <a:extLst>
              <a:ext uri="{FF2B5EF4-FFF2-40B4-BE49-F238E27FC236}">
                <a16:creationId xmlns:a16="http://schemas.microsoft.com/office/drawing/2014/main" id="{6DB424E7-24F1-4D22-A043-C7794464F3EB}"/>
              </a:ext>
            </a:extLst>
          </p:cNvPr>
          <p:cNvSpPr/>
          <p:nvPr/>
        </p:nvSpPr>
        <p:spPr>
          <a:xfrm>
            <a:off x="6855271" y="4151482"/>
            <a:ext cx="2509007" cy="545436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3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42" name="Rectangle 4641">
            <a:extLst>
              <a:ext uri="{FF2B5EF4-FFF2-40B4-BE49-F238E27FC236}">
                <a16:creationId xmlns:a16="http://schemas.microsoft.com/office/drawing/2014/main" id="{6C01A613-4647-4BA9-BC48-CE6BE5711281}"/>
              </a:ext>
            </a:extLst>
          </p:cNvPr>
          <p:cNvSpPr/>
          <p:nvPr/>
        </p:nvSpPr>
        <p:spPr>
          <a:xfrm>
            <a:off x="9309898" y="3606046"/>
            <a:ext cx="2509007" cy="545436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orthographicFront">
              <a:rot lat="297669" lon="18624798" rev="52620"/>
            </a:camera>
            <a:lightRig rig="threePt" dir="t">
              <a:rot lat="0" lon="0" rev="1800000"/>
            </a:lightRig>
          </a:scene3d>
          <a:sp3d extrusionH="2171700">
            <a:extrusionClr>
              <a:schemeClr val="accent4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643" name="Group 4642">
            <a:extLst>
              <a:ext uri="{FF2B5EF4-FFF2-40B4-BE49-F238E27FC236}">
                <a16:creationId xmlns:a16="http://schemas.microsoft.com/office/drawing/2014/main" id="{C3F8D155-CF16-438B-9AAE-159AADBF42D5}"/>
              </a:ext>
            </a:extLst>
          </p:cNvPr>
          <p:cNvGrpSpPr/>
          <p:nvPr/>
        </p:nvGrpSpPr>
        <p:grpSpPr>
          <a:xfrm>
            <a:off x="3354509" y="3769283"/>
            <a:ext cx="2293987" cy="560909"/>
            <a:chOff x="1687463" y="1470330"/>
            <a:chExt cx="2293987" cy="560909"/>
          </a:xfrm>
        </p:grpSpPr>
        <p:sp>
          <p:nvSpPr>
            <p:cNvPr id="4644" name="Chevron 50">
              <a:extLst>
                <a:ext uri="{FF2B5EF4-FFF2-40B4-BE49-F238E27FC236}">
                  <a16:creationId xmlns:a16="http://schemas.microsoft.com/office/drawing/2014/main" id="{ED4A7E52-4D9F-422A-8A38-44DA0D89044C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45" name="TextBox 4644">
              <a:extLst>
                <a:ext uri="{FF2B5EF4-FFF2-40B4-BE49-F238E27FC236}">
                  <a16:creationId xmlns:a16="http://schemas.microsoft.com/office/drawing/2014/main" id="{8D67D390-F6BB-4CEB-8C5A-565634207476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46" name="TextBox 4645">
              <a:extLst>
                <a:ext uri="{FF2B5EF4-FFF2-40B4-BE49-F238E27FC236}">
                  <a16:creationId xmlns:a16="http://schemas.microsoft.com/office/drawing/2014/main" id="{6A174512-3856-4ADB-AF84-C57B79EF120B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47" name="Group 4646">
            <a:extLst>
              <a:ext uri="{FF2B5EF4-FFF2-40B4-BE49-F238E27FC236}">
                <a16:creationId xmlns:a16="http://schemas.microsoft.com/office/drawing/2014/main" id="{1A03963E-2D1E-4650-86F5-40F27B0D8C7B}"/>
              </a:ext>
            </a:extLst>
          </p:cNvPr>
          <p:cNvGrpSpPr/>
          <p:nvPr/>
        </p:nvGrpSpPr>
        <p:grpSpPr>
          <a:xfrm>
            <a:off x="5655148" y="3289233"/>
            <a:ext cx="2293987" cy="551984"/>
            <a:chOff x="1687463" y="2268123"/>
            <a:chExt cx="2293987" cy="551984"/>
          </a:xfrm>
        </p:grpSpPr>
        <p:sp>
          <p:nvSpPr>
            <p:cNvPr id="4648" name="Chevron 56">
              <a:extLst>
                <a:ext uri="{FF2B5EF4-FFF2-40B4-BE49-F238E27FC236}">
                  <a16:creationId xmlns:a16="http://schemas.microsoft.com/office/drawing/2014/main" id="{ABDC964E-6F71-446C-B6F2-132BAACEC7D9}"/>
                </a:ext>
              </a:extLst>
            </p:cNvPr>
            <p:cNvSpPr/>
            <p:nvPr/>
          </p:nvSpPr>
          <p:spPr>
            <a:xfrm>
              <a:off x="1687463" y="2280622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49" name="TextBox 4648">
              <a:extLst>
                <a:ext uri="{FF2B5EF4-FFF2-40B4-BE49-F238E27FC236}">
                  <a16:creationId xmlns:a16="http://schemas.microsoft.com/office/drawing/2014/main" id="{5752A08A-0617-416E-814A-1027BA6991F4}"/>
                </a:ext>
              </a:extLst>
            </p:cNvPr>
            <p:cNvSpPr txBox="1"/>
            <p:nvPr/>
          </p:nvSpPr>
          <p:spPr>
            <a:xfrm>
              <a:off x="1939463" y="2268123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50" name="TextBox 4649">
              <a:extLst>
                <a:ext uri="{FF2B5EF4-FFF2-40B4-BE49-F238E27FC236}">
                  <a16:creationId xmlns:a16="http://schemas.microsoft.com/office/drawing/2014/main" id="{F2B66A33-B6D1-4B83-96CB-EC17A4E56EE5}"/>
                </a:ext>
              </a:extLst>
            </p:cNvPr>
            <p:cNvSpPr txBox="1"/>
            <p:nvPr/>
          </p:nvSpPr>
          <p:spPr>
            <a:xfrm>
              <a:off x="1939464" y="2543108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51" name="Group 4650">
            <a:extLst>
              <a:ext uri="{FF2B5EF4-FFF2-40B4-BE49-F238E27FC236}">
                <a16:creationId xmlns:a16="http://schemas.microsoft.com/office/drawing/2014/main" id="{4129A65D-1588-488D-B5BD-D6F20D1FAA7D}"/>
              </a:ext>
            </a:extLst>
          </p:cNvPr>
          <p:cNvGrpSpPr/>
          <p:nvPr/>
        </p:nvGrpSpPr>
        <p:grpSpPr>
          <a:xfrm>
            <a:off x="896557" y="4323002"/>
            <a:ext cx="2293987" cy="551984"/>
            <a:chOff x="1687463" y="2268123"/>
            <a:chExt cx="2293987" cy="551984"/>
          </a:xfrm>
        </p:grpSpPr>
        <p:sp>
          <p:nvSpPr>
            <p:cNvPr id="4652" name="Chevron 56">
              <a:extLst>
                <a:ext uri="{FF2B5EF4-FFF2-40B4-BE49-F238E27FC236}">
                  <a16:creationId xmlns:a16="http://schemas.microsoft.com/office/drawing/2014/main" id="{12DFD837-D4C1-4140-8FCB-56E9CDF874AC}"/>
                </a:ext>
              </a:extLst>
            </p:cNvPr>
            <p:cNvSpPr/>
            <p:nvPr/>
          </p:nvSpPr>
          <p:spPr>
            <a:xfrm>
              <a:off x="1687463" y="2280622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53" name="TextBox 4652">
              <a:extLst>
                <a:ext uri="{FF2B5EF4-FFF2-40B4-BE49-F238E27FC236}">
                  <a16:creationId xmlns:a16="http://schemas.microsoft.com/office/drawing/2014/main" id="{B70E6CD7-C771-4583-BE39-B25322B0A45C}"/>
                </a:ext>
              </a:extLst>
            </p:cNvPr>
            <p:cNvSpPr txBox="1"/>
            <p:nvPr/>
          </p:nvSpPr>
          <p:spPr>
            <a:xfrm>
              <a:off x="1939463" y="2268123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54" name="TextBox 4653">
              <a:extLst>
                <a:ext uri="{FF2B5EF4-FFF2-40B4-BE49-F238E27FC236}">
                  <a16:creationId xmlns:a16="http://schemas.microsoft.com/office/drawing/2014/main" id="{8FD51D30-5ACD-4A9F-8C43-3D034FB213A5}"/>
                </a:ext>
              </a:extLst>
            </p:cNvPr>
            <p:cNvSpPr txBox="1"/>
            <p:nvPr/>
          </p:nvSpPr>
          <p:spPr>
            <a:xfrm>
              <a:off x="1939464" y="2543108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55" name="Group 4654">
            <a:extLst>
              <a:ext uri="{FF2B5EF4-FFF2-40B4-BE49-F238E27FC236}">
                <a16:creationId xmlns:a16="http://schemas.microsoft.com/office/drawing/2014/main" id="{F6832153-2609-4656-BF5F-B5C89C45D6CB}"/>
              </a:ext>
            </a:extLst>
          </p:cNvPr>
          <p:cNvGrpSpPr/>
          <p:nvPr/>
        </p:nvGrpSpPr>
        <p:grpSpPr>
          <a:xfrm>
            <a:off x="8950385" y="2618838"/>
            <a:ext cx="2293987" cy="560909"/>
            <a:chOff x="1687463" y="1470330"/>
            <a:chExt cx="2293987" cy="560909"/>
          </a:xfrm>
        </p:grpSpPr>
        <p:sp>
          <p:nvSpPr>
            <p:cNvPr id="4656" name="Chevron 50">
              <a:extLst>
                <a:ext uri="{FF2B5EF4-FFF2-40B4-BE49-F238E27FC236}">
                  <a16:creationId xmlns:a16="http://schemas.microsoft.com/office/drawing/2014/main" id="{F1EAD3F5-8BD9-410D-906A-536F1B13AB70}"/>
                </a:ext>
              </a:extLst>
            </p:cNvPr>
            <p:cNvSpPr/>
            <p:nvPr/>
          </p:nvSpPr>
          <p:spPr>
            <a:xfrm>
              <a:off x="1687463" y="14828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57" name="TextBox 4656">
              <a:extLst>
                <a:ext uri="{FF2B5EF4-FFF2-40B4-BE49-F238E27FC236}">
                  <a16:creationId xmlns:a16="http://schemas.microsoft.com/office/drawing/2014/main" id="{EC5FCD01-2CC7-4F0D-9F9D-A310120CFD0F}"/>
                </a:ext>
              </a:extLst>
            </p:cNvPr>
            <p:cNvSpPr txBox="1"/>
            <p:nvPr/>
          </p:nvSpPr>
          <p:spPr>
            <a:xfrm>
              <a:off x="1939463" y="1470330"/>
              <a:ext cx="2041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58" name="TextBox 4657">
              <a:extLst>
                <a:ext uri="{FF2B5EF4-FFF2-40B4-BE49-F238E27FC236}">
                  <a16:creationId xmlns:a16="http://schemas.microsoft.com/office/drawing/2014/main" id="{B096D743-5721-4687-83FE-29DA53896416}"/>
                </a:ext>
              </a:extLst>
            </p:cNvPr>
            <p:cNvSpPr txBox="1"/>
            <p:nvPr/>
          </p:nvSpPr>
          <p:spPr>
            <a:xfrm>
              <a:off x="1939464" y="1754240"/>
              <a:ext cx="20419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659" name="자유형: 도형 61">
            <a:extLst>
              <a:ext uri="{FF2B5EF4-FFF2-40B4-BE49-F238E27FC236}">
                <a16:creationId xmlns:a16="http://schemas.microsoft.com/office/drawing/2014/main" id="{23A550B9-13FB-4A6D-B904-2E40F9EA46F6}"/>
              </a:ext>
            </a:extLst>
          </p:cNvPr>
          <p:cNvSpPr/>
          <p:nvPr/>
        </p:nvSpPr>
        <p:spPr>
          <a:xfrm rot="11266131">
            <a:off x="7579375" y="1886667"/>
            <a:ext cx="1046709" cy="2137124"/>
          </a:xfrm>
          <a:custGeom>
            <a:avLst/>
            <a:gdLst>
              <a:gd name="connsiteX0" fmla="*/ 2440006 w 3669051"/>
              <a:gd name="connsiteY0" fmla="*/ 3234462 h 7491301"/>
              <a:gd name="connsiteX1" fmla="*/ 2357940 w 3669051"/>
              <a:gd name="connsiteY1" fmla="*/ 3208044 h 7491301"/>
              <a:gd name="connsiteX2" fmla="*/ 2242879 w 3669051"/>
              <a:gd name="connsiteY2" fmla="*/ 3195229 h 7491301"/>
              <a:gd name="connsiteX3" fmla="*/ 1996032 w 3669051"/>
              <a:gd name="connsiteY3" fmla="*/ 3192649 h 7491301"/>
              <a:gd name="connsiteX4" fmla="*/ 1857994 w 3669051"/>
              <a:gd name="connsiteY4" fmla="*/ 3219020 h 7491301"/>
              <a:gd name="connsiteX5" fmla="*/ 1857996 w 3669051"/>
              <a:gd name="connsiteY5" fmla="*/ 456605 h 7491301"/>
              <a:gd name="connsiteX6" fmla="*/ 1859951 w 3669051"/>
              <a:gd name="connsiteY6" fmla="*/ 437212 h 7491301"/>
              <a:gd name="connsiteX7" fmla="*/ 1859951 w 3669051"/>
              <a:gd name="connsiteY7" fmla="*/ 285783 h 7491301"/>
              <a:gd name="connsiteX8" fmla="*/ 2145734 w 3669051"/>
              <a:gd name="connsiteY8" fmla="*/ 0 h 7491301"/>
              <a:gd name="connsiteX9" fmla="*/ 2431517 w 3669051"/>
              <a:gd name="connsiteY9" fmla="*/ 285783 h 7491301"/>
              <a:gd name="connsiteX10" fmla="*/ 2431517 w 3669051"/>
              <a:gd name="connsiteY10" fmla="*/ 389658 h 7491301"/>
              <a:gd name="connsiteX11" fmla="*/ 2434094 w 3669051"/>
              <a:gd name="connsiteY11" fmla="*/ 397959 h 7491301"/>
              <a:gd name="connsiteX12" fmla="*/ 2440006 w 3669051"/>
              <a:gd name="connsiteY12" fmla="*/ 456607 h 7491301"/>
              <a:gd name="connsiteX13" fmla="*/ 3663885 w 3669051"/>
              <a:gd name="connsiteY13" fmla="*/ 4971430 h 7491301"/>
              <a:gd name="connsiteX14" fmla="*/ 3087037 w 3669051"/>
              <a:gd name="connsiteY14" fmla="*/ 4645749 h 7491301"/>
              <a:gd name="connsiteX15" fmla="*/ 3087039 w 3669051"/>
              <a:gd name="connsiteY15" fmla="*/ 3741112 h 7491301"/>
              <a:gd name="connsiteX16" fmla="*/ 3378045 w 3669051"/>
              <a:gd name="connsiteY16" fmla="*/ 3450104 h 7491301"/>
              <a:gd name="connsiteX17" fmla="*/ 3378043 w 3669051"/>
              <a:gd name="connsiteY17" fmla="*/ 3450108 h 7491301"/>
              <a:gd name="connsiteX18" fmla="*/ 3669049 w 3669051"/>
              <a:gd name="connsiteY18" fmla="*/ 3741114 h 7491301"/>
              <a:gd name="connsiteX19" fmla="*/ 3669051 w 3669051"/>
              <a:gd name="connsiteY19" fmla="*/ 4937261 h 7491301"/>
              <a:gd name="connsiteX20" fmla="*/ 1342726 w 3669051"/>
              <a:gd name="connsiteY20" fmla="*/ 5124927 h 7491301"/>
              <a:gd name="connsiteX21" fmla="*/ 707169 w 3669051"/>
              <a:gd name="connsiteY21" fmla="*/ 5064813 h 7491301"/>
              <a:gd name="connsiteX22" fmla="*/ 444860 w 3669051"/>
              <a:gd name="connsiteY22" fmla="*/ 4747698 h 7491301"/>
              <a:gd name="connsiteX23" fmla="*/ 761974 w 3669051"/>
              <a:gd name="connsiteY23" fmla="*/ 4485386 h 7491301"/>
              <a:gd name="connsiteX24" fmla="*/ 1338334 w 3669051"/>
              <a:gd name="connsiteY24" fmla="*/ 4539903 h 7491301"/>
              <a:gd name="connsiteX25" fmla="*/ 2481818 w 3669051"/>
              <a:gd name="connsiteY25" fmla="*/ 6067117 h 7491301"/>
              <a:gd name="connsiteX26" fmla="*/ 1819099 w 3669051"/>
              <a:gd name="connsiteY26" fmla="*/ 5965334 h 7491301"/>
              <a:gd name="connsiteX27" fmla="*/ 1776969 w 3669051"/>
              <a:gd name="connsiteY27" fmla="*/ 5958180 h 7491301"/>
              <a:gd name="connsiteX28" fmla="*/ 1766444 w 3669051"/>
              <a:gd name="connsiteY28" fmla="*/ 5954129 h 7491301"/>
              <a:gd name="connsiteX29" fmla="*/ 1764895 w 3669051"/>
              <a:gd name="connsiteY29" fmla="*/ 5953533 h 7491301"/>
              <a:gd name="connsiteX30" fmla="*/ 1669123 w 3669051"/>
              <a:gd name="connsiteY30" fmla="*/ 5916672 h 7491301"/>
              <a:gd name="connsiteX31" fmla="*/ 1534796 w 3669051"/>
              <a:gd name="connsiteY31" fmla="*/ 5681375 h 7491301"/>
              <a:gd name="connsiteX32" fmla="*/ 1535024 w 3669051"/>
              <a:gd name="connsiteY32" fmla="*/ 5677992 h 7491301"/>
              <a:gd name="connsiteX33" fmla="*/ 1529638 w 3669051"/>
              <a:gd name="connsiteY33" fmla="*/ 5659973 h 7491301"/>
              <a:gd name="connsiteX34" fmla="*/ 1522264 w 3669051"/>
              <a:gd name="connsiteY34" fmla="*/ 5578283 h 7491301"/>
              <a:gd name="connsiteX35" fmla="*/ 1539496 w 3669051"/>
              <a:gd name="connsiteY35" fmla="*/ 3929119 h 7491301"/>
              <a:gd name="connsiteX36" fmla="*/ 468177 w 3669051"/>
              <a:gd name="connsiteY36" fmla="*/ 3851970 h 7491301"/>
              <a:gd name="connsiteX37" fmla="*/ 356839 w 3669051"/>
              <a:gd name="connsiteY37" fmla="*/ 3821025 h 7491301"/>
              <a:gd name="connsiteX38" fmla="*/ 347240 w 3669051"/>
              <a:gd name="connsiteY38" fmla="*/ 3813496 h 7491301"/>
              <a:gd name="connsiteX39" fmla="*/ 340338 w 3669051"/>
              <a:gd name="connsiteY39" fmla="*/ 3812854 h 7491301"/>
              <a:gd name="connsiteX40" fmla="*/ 135089 w 3669051"/>
              <a:gd name="connsiteY40" fmla="*/ 3565146 h 7491301"/>
              <a:gd name="connsiteX41" fmla="*/ 0 w 3669051"/>
              <a:gd name="connsiteY41" fmla="*/ 1998454 h 7491301"/>
              <a:gd name="connsiteX42" fmla="*/ 244505 w 3669051"/>
              <a:gd name="connsiteY42" fmla="*/ 1798397 h 7491301"/>
              <a:gd name="connsiteX43" fmla="*/ 545943 w 3669051"/>
              <a:gd name="connsiteY43" fmla="*/ 1997374 h 7491301"/>
              <a:gd name="connsiteX44" fmla="*/ 556336 w 3669051"/>
              <a:gd name="connsiteY44" fmla="*/ 2048419 h 7491301"/>
              <a:gd name="connsiteX45" fmla="*/ 558157 w 3669051"/>
              <a:gd name="connsiteY45" fmla="*/ 2048419 h 7491301"/>
              <a:gd name="connsiteX46" fmla="*/ 690393 w 3669051"/>
              <a:gd name="connsiteY46" fmla="*/ 3284455 h 7491301"/>
              <a:gd name="connsiteX47" fmla="*/ 1939025 w 3669051"/>
              <a:gd name="connsiteY47" fmla="*/ 3374370 h 7491301"/>
              <a:gd name="connsiteX48" fmla="*/ 1950279 w 3669051"/>
              <a:gd name="connsiteY48" fmla="*/ 3372220 h 7491301"/>
              <a:gd name="connsiteX49" fmla="*/ 2125166 w 3669051"/>
              <a:gd name="connsiteY49" fmla="*/ 3374048 h 7491301"/>
              <a:gd name="connsiteX50" fmla="*/ 2525854 w 3669051"/>
              <a:gd name="connsiteY50" fmla="*/ 3783197 h 7491301"/>
              <a:gd name="connsiteX51" fmla="*/ 2510000 w 3669051"/>
              <a:gd name="connsiteY51" fmla="*/ 5300375 h 7491301"/>
              <a:gd name="connsiteX52" fmla="*/ 2983291 w 3669051"/>
              <a:gd name="connsiteY52" fmla="*/ 4887309 h 7491301"/>
              <a:gd name="connsiteX53" fmla="*/ 3518010 w 3669051"/>
              <a:gd name="connsiteY53" fmla="*/ 5189204 h 7491301"/>
              <a:gd name="connsiteX54" fmla="*/ 3491316 w 3669051"/>
              <a:gd name="connsiteY54" fmla="*/ 5205399 h 7491301"/>
              <a:gd name="connsiteX55" fmla="*/ 3473613 w 3669051"/>
              <a:gd name="connsiteY55" fmla="*/ 5208974 h 7491301"/>
              <a:gd name="connsiteX56" fmla="*/ 3420565 w 3669051"/>
              <a:gd name="connsiteY56" fmla="*/ 5278174 h 7491301"/>
              <a:gd name="connsiteX57" fmla="*/ 2582196 w 3669051"/>
              <a:gd name="connsiteY57" fmla="*/ 6009864 h 7491301"/>
              <a:gd name="connsiteX58" fmla="*/ 2481818 w 3669051"/>
              <a:gd name="connsiteY58" fmla="*/ 6067117 h 7491301"/>
              <a:gd name="connsiteX59" fmla="*/ 1851416 w 3669051"/>
              <a:gd name="connsiteY59" fmla="*/ 7491253 h 7491301"/>
              <a:gd name="connsiteX60" fmla="*/ 1186542 w 3669051"/>
              <a:gd name="connsiteY60" fmla="*/ 6934581 h 7491301"/>
              <a:gd name="connsiteX61" fmla="*/ 1730800 w 3669051"/>
              <a:gd name="connsiteY61" fmla="*/ 6131285 h 7491301"/>
              <a:gd name="connsiteX62" fmla="*/ 2534095 w 3669051"/>
              <a:gd name="connsiteY62" fmla="*/ 6675543 h 7491301"/>
              <a:gd name="connsiteX63" fmla="*/ 1989837 w 3669051"/>
              <a:gd name="connsiteY63" fmla="*/ 7478839 h 7491301"/>
              <a:gd name="connsiteX64" fmla="*/ 1851416 w 3669051"/>
              <a:gd name="connsiteY64" fmla="*/ 7491253 h 749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3669051" h="7491301">
                <a:moveTo>
                  <a:pt x="2440006" y="3234462"/>
                </a:moveTo>
                <a:lnTo>
                  <a:pt x="2357940" y="3208044"/>
                </a:lnTo>
                <a:cubicBezTo>
                  <a:pt x="2320813" y="3200041"/>
                  <a:pt x="2282333" y="3195641"/>
                  <a:pt x="2242879" y="3195229"/>
                </a:cubicBezTo>
                <a:lnTo>
                  <a:pt x="1996032" y="3192649"/>
                </a:lnTo>
                <a:lnTo>
                  <a:pt x="1857994" y="3219020"/>
                </a:lnTo>
                <a:cubicBezTo>
                  <a:pt x="1857994" y="2298216"/>
                  <a:pt x="1857996" y="1377410"/>
                  <a:pt x="1857996" y="456605"/>
                </a:cubicBezTo>
                <a:lnTo>
                  <a:pt x="1859951" y="437212"/>
                </a:lnTo>
                <a:lnTo>
                  <a:pt x="1859951" y="285783"/>
                </a:lnTo>
                <a:cubicBezTo>
                  <a:pt x="1859951" y="127949"/>
                  <a:pt x="1987900" y="0"/>
                  <a:pt x="2145734" y="0"/>
                </a:cubicBezTo>
                <a:cubicBezTo>
                  <a:pt x="2303568" y="0"/>
                  <a:pt x="2431517" y="127949"/>
                  <a:pt x="2431517" y="285783"/>
                </a:cubicBezTo>
                <a:lnTo>
                  <a:pt x="2431517" y="389658"/>
                </a:lnTo>
                <a:lnTo>
                  <a:pt x="2434094" y="397959"/>
                </a:lnTo>
                <a:cubicBezTo>
                  <a:pt x="2437970" y="416903"/>
                  <a:pt x="2440006" y="436517"/>
                  <a:pt x="2440006" y="456607"/>
                </a:cubicBezTo>
                <a:close/>
                <a:moveTo>
                  <a:pt x="3663885" y="4971430"/>
                </a:moveTo>
                <a:lnTo>
                  <a:pt x="3087037" y="4645749"/>
                </a:lnTo>
                <a:cubicBezTo>
                  <a:pt x="3087037" y="4344204"/>
                  <a:pt x="3087039" y="4042657"/>
                  <a:pt x="3087039" y="3741112"/>
                </a:cubicBezTo>
                <a:cubicBezTo>
                  <a:pt x="3087039" y="3580393"/>
                  <a:pt x="3217327" y="3450106"/>
                  <a:pt x="3378045" y="3450104"/>
                </a:cubicBezTo>
                <a:cubicBezTo>
                  <a:pt x="3378045" y="3450106"/>
                  <a:pt x="3378043" y="3450106"/>
                  <a:pt x="3378043" y="3450108"/>
                </a:cubicBezTo>
                <a:cubicBezTo>
                  <a:pt x="3538761" y="3450108"/>
                  <a:pt x="3669051" y="3580396"/>
                  <a:pt x="3669049" y="3741114"/>
                </a:cubicBezTo>
                <a:cubicBezTo>
                  <a:pt x="3669049" y="4139829"/>
                  <a:pt x="3669051" y="4538546"/>
                  <a:pt x="3669051" y="4937261"/>
                </a:cubicBezTo>
                <a:close/>
                <a:moveTo>
                  <a:pt x="1342726" y="5124927"/>
                </a:moveTo>
                <a:lnTo>
                  <a:pt x="707169" y="5064813"/>
                </a:lnTo>
                <a:cubicBezTo>
                  <a:pt x="547166" y="5049680"/>
                  <a:pt x="429726" y="4907702"/>
                  <a:pt x="444860" y="4747698"/>
                </a:cubicBezTo>
                <a:cubicBezTo>
                  <a:pt x="459994" y="4587693"/>
                  <a:pt x="601972" y="4470253"/>
                  <a:pt x="761974" y="4485386"/>
                </a:cubicBezTo>
                <a:lnTo>
                  <a:pt x="1338334" y="4539903"/>
                </a:lnTo>
                <a:close/>
                <a:moveTo>
                  <a:pt x="2481818" y="6067117"/>
                </a:moveTo>
                <a:cubicBezTo>
                  <a:pt x="2354636" y="6059694"/>
                  <a:pt x="1936574" y="5983490"/>
                  <a:pt x="1819099" y="5965334"/>
                </a:cubicBezTo>
                <a:lnTo>
                  <a:pt x="1776969" y="5958180"/>
                </a:lnTo>
                <a:lnTo>
                  <a:pt x="1766444" y="5954129"/>
                </a:lnTo>
                <a:lnTo>
                  <a:pt x="1764895" y="5953533"/>
                </a:lnTo>
                <a:lnTo>
                  <a:pt x="1669123" y="5916672"/>
                </a:lnTo>
                <a:cubicBezTo>
                  <a:pt x="1589476" y="5865807"/>
                  <a:pt x="1538048" y="5778001"/>
                  <a:pt x="1534796" y="5681375"/>
                </a:cubicBezTo>
                <a:lnTo>
                  <a:pt x="1535024" y="5677992"/>
                </a:lnTo>
                <a:lnTo>
                  <a:pt x="1529638" y="5659973"/>
                </a:lnTo>
                <a:cubicBezTo>
                  <a:pt x="1524519" y="5633558"/>
                  <a:pt x="1521972" y="5606237"/>
                  <a:pt x="1522264" y="5578283"/>
                </a:cubicBezTo>
                <a:lnTo>
                  <a:pt x="1539496" y="3929119"/>
                </a:lnTo>
                <a:lnTo>
                  <a:pt x="468177" y="3851970"/>
                </a:lnTo>
                <a:cubicBezTo>
                  <a:pt x="428100" y="3849085"/>
                  <a:pt x="390506" y="3838212"/>
                  <a:pt x="356839" y="3821025"/>
                </a:cubicBezTo>
                <a:lnTo>
                  <a:pt x="347240" y="3813496"/>
                </a:lnTo>
                <a:lnTo>
                  <a:pt x="340338" y="3812854"/>
                </a:lnTo>
                <a:cubicBezTo>
                  <a:pt x="231784" y="3780038"/>
                  <a:pt x="147910" y="3685001"/>
                  <a:pt x="135089" y="3565146"/>
                </a:cubicBezTo>
                <a:lnTo>
                  <a:pt x="0" y="1998454"/>
                </a:lnTo>
                <a:cubicBezTo>
                  <a:pt x="32885" y="1892050"/>
                  <a:pt x="126726" y="1810262"/>
                  <a:pt x="244505" y="1798397"/>
                </a:cubicBezTo>
                <a:cubicBezTo>
                  <a:pt x="381914" y="1784555"/>
                  <a:pt x="506377" y="1870474"/>
                  <a:pt x="545943" y="1997374"/>
                </a:cubicBezTo>
                <a:lnTo>
                  <a:pt x="556336" y="2048419"/>
                </a:lnTo>
                <a:lnTo>
                  <a:pt x="558157" y="2048419"/>
                </a:lnTo>
                <a:lnTo>
                  <a:pt x="690393" y="3284455"/>
                </a:lnTo>
                <a:lnTo>
                  <a:pt x="1939025" y="3374370"/>
                </a:lnTo>
                <a:lnTo>
                  <a:pt x="1950279" y="3372220"/>
                </a:lnTo>
                <a:lnTo>
                  <a:pt x="2125166" y="3374048"/>
                </a:lnTo>
                <a:cubicBezTo>
                  <a:pt x="2348796" y="3376384"/>
                  <a:pt x="2528190" y="3559567"/>
                  <a:pt x="2525854" y="3783197"/>
                </a:cubicBezTo>
                <a:lnTo>
                  <a:pt x="2510000" y="5300375"/>
                </a:lnTo>
                <a:lnTo>
                  <a:pt x="2983291" y="4887309"/>
                </a:lnTo>
                <a:lnTo>
                  <a:pt x="3518010" y="5189204"/>
                </a:lnTo>
                <a:lnTo>
                  <a:pt x="3491316" y="5205399"/>
                </a:lnTo>
                <a:lnTo>
                  <a:pt x="3473613" y="5208974"/>
                </a:lnTo>
                <a:lnTo>
                  <a:pt x="3420565" y="5278174"/>
                </a:lnTo>
                <a:lnTo>
                  <a:pt x="2582196" y="6009864"/>
                </a:lnTo>
                <a:cubicBezTo>
                  <a:pt x="2551925" y="6036284"/>
                  <a:pt x="2517730" y="6055319"/>
                  <a:pt x="2481818" y="6067117"/>
                </a:cubicBezTo>
                <a:close/>
                <a:moveTo>
                  <a:pt x="1851416" y="7491253"/>
                </a:moveTo>
                <a:cubicBezTo>
                  <a:pt x="1532311" y="7487445"/>
                  <a:pt x="1249131" y="7260182"/>
                  <a:pt x="1186542" y="6934581"/>
                </a:cubicBezTo>
                <a:cubicBezTo>
                  <a:pt x="1115011" y="6562464"/>
                  <a:pt x="1358683" y="6202816"/>
                  <a:pt x="1730800" y="6131285"/>
                </a:cubicBezTo>
                <a:cubicBezTo>
                  <a:pt x="2102915" y="6059754"/>
                  <a:pt x="2462562" y="6303426"/>
                  <a:pt x="2534095" y="6675543"/>
                </a:cubicBezTo>
                <a:cubicBezTo>
                  <a:pt x="2605626" y="7047659"/>
                  <a:pt x="2361954" y="7407307"/>
                  <a:pt x="1989837" y="7478839"/>
                </a:cubicBezTo>
                <a:cubicBezTo>
                  <a:pt x="1943323" y="7487781"/>
                  <a:pt x="1897003" y="7491797"/>
                  <a:pt x="1851416" y="7491253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4660" name="Group 4659">
            <a:extLst>
              <a:ext uri="{FF2B5EF4-FFF2-40B4-BE49-F238E27FC236}">
                <a16:creationId xmlns:a16="http://schemas.microsoft.com/office/drawing/2014/main" id="{349A0E48-A790-4D9C-A4AF-0068D73FBA60}"/>
              </a:ext>
            </a:extLst>
          </p:cNvPr>
          <p:cNvGrpSpPr/>
          <p:nvPr/>
        </p:nvGrpSpPr>
        <p:grpSpPr>
          <a:xfrm>
            <a:off x="700390" y="3661547"/>
            <a:ext cx="2066830" cy="507831"/>
            <a:chOff x="700390" y="3661547"/>
            <a:chExt cx="2066830" cy="507831"/>
          </a:xfrm>
        </p:grpSpPr>
        <p:sp>
          <p:nvSpPr>
            <p:cNvPr id="4661" name="TextBox 4660">
              <a:extLst>
                <a:ext uri="{FF2B5EF4-FFF2-40B4-BE49-F238E27FC236}">
                  <a16:creationId xmlns:a16="http://schemas.microsoft.com/office/drawing/2014/main" id="{173E3771-AA66-456E-966E-2B83055AA18C}"/>
                </a:ext>
              </a:extLst>
            </p:cNvPr>
            <p:cNvSpPr txBox="1"/>
            <p:nvPr/>
          </p:nvSpPr>
          <p:spPr>
            <a:xfrm>
              <a:off x="700390" y="3661547"/>
              <a:ext cx="666715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1"/>
                  </a:solidFill>
                  <a:cs typeface="Arial" pitchFamily="34" charset="0"/>
                </a:rPr>
                <a:t>01</a:t>
              </a:r>
              <a:endParaRPr lang="ko-KR" altLang="en-US" sz="27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662" name="TextBox 4661">
              <a:extLst>
                <a:ext uri="{FF2B5EF4-FFF2-40B4-BE49-F238E27FC236}">
                  <a16:creationId xmlns:a16="http://schemas.microsoft.com/office/drawing/2014/main" id="{6FE04E8F-B887-4EE8-93A8-944B8F0EE98E}"/>
                </a:ext>
              </a:extLst>
            </p:cNvPr>
            <p:cNvSpPr txBox="1"/>
            <p:nvPr/>
          </p:nvSpPr>
          <p:spPr>
            <a:xfrm>
              <a:off x="1312522" y="3787379"/>
              <a:ext cx="14546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63" name="Group 4662">
            <a:extLst>
              <a:ext uri="{FF2B5EF4-FFF2-40B4-BE49-F238E27FC236}">
                <a16:creationId xmlns:a16="http://schemas.microsoft.com/office/drawing/2014/main" id="{169DE4EF-2F73-4ED0-B7F2-EDCC0819D5EB}"/>
              </a:ext>
            </a:extLst>
          </p:cNvPr>
          <p:cNvGrpSpPr/>
          <p:nvPr/>
        </p:nvGrpSpPr>
        <p:grpSpPr>
          <a:xfrm>
            <a:off x="3197822" y="3085980"/>
            <a:ext cx="2066830" cy="507831"/>
            <a:chOff x="700390" y="3661547"/>
            <a:chExt cx="2066830" cy="507831"/>
          </a:xfrm>
        </p:grpSpPr>
        <p:sp>
          <p:nvSpPr>
            <p:cNvPr id="4664" name="TextBox 4663">
              <a:extLst>
                <a:ext uri="{FF2B5EF4-FFF2-40B4-BE49-F238E27FC236}">
                  <a16:creationId xmlns:a16="http://schemas.microsoft.com/office/drawing/2014/main" id="{E75BCD70-4CBA-4C0D-BA83-BF3CDE3225F5}"/>
                </a:ext>
              </a:extLst>
            </p:cNvPr>
            <p:cNvSpPr txBox="1"/>
            <p:nvPr/>
          </p:nvSpPr>
          <p:spPr>
            <a:xfrm>
              <a:off x="700390" y="3661547"/>
              <a:ext cx="666715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2"/>
                  </a:solidFill>
                  <a:cs typeface="Arial" pitchFamily="34" charset="0"/>
                </a:rPr>
                <a:t>02</a:t>
              </a:r>
              <a:endParaRPr lang="ko-KR" altLang="en-US" sz="27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4665" name="TextBox 4664">
              <a:extLst>
                <a:ext uri="{FF2B5EF4-FFF2-40B4-BE49-F238E27FC236}">
                  <a16:creationId xmlns:a16="http://schemas.microsoft.com/office/drawing/2014/main" id="{4152C1EF-D28B-4EB8-8EA2-9BA9B597BCCC}"/>
                </a:ext>
              </a:extLst>
            </p:cNvPr>
            <p:cNvSpPr txBox="1"/>
            <p:nvPr/>
          </p:nvSpPr>
          <p:spPr>
            <a:xfrm>
              <a:off x="1312522" y="3787379"/>
              <a:ext cx="14546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66" name="Group 4665">
            <a:extLst>
              <a:ext uri="{FF2B5EF4-FFF2-40B4-BE49-F238E27FC236}">
                <a16:creationId xmlns:a16="http://schemas.microsoft.com/office/drawing/2014/main" id="{06E35351-69C9-4ED3-93C4-F967D1EA2F73}"/>
              </a:ext>
            </a:extLst>
          </p:cNvPr>
          <p:cNvGrpSpPr/>
          <p:nvPr/>
        </p:nvGrpSpPr>
        <p:grpSpPr>
          <a:xfrm>
            <a:off x="5453573" y="2597005"/>
            <a:ext cx="2066830" cy="507831"/>
            <a:chOff x="700390" y="3661547"/>
            <a:chExt cx="2066830" cy="507831"/>
          </a:xfrm>
        </p:grpSpPr>
        <p:sp>
          <p:nvSpPr>
            <p:cNvPr id="4667" name="TextBox 4666">
              <a:extLst>
                <a:ext uri="{FF2B5EF4-FFF2-40B4-BE49-F238E27FC236}">
                  <a16:creationId xmlns:a16="http://schemas.microsoft.com/office/drawing/2014/main" id="{327C8792-4E99-4D38-AB8C-E8603309522C}"/>
                </a:ext>
              </a:extLst>
            </p:cNvPr>
            <p:cNvSpPr txBox="1"/>
            <p:nvPr/>
          </p:nvSpPr>
          <p:spPr>
            <a:xfrm>
              <a:off x="700390" y="3661547"/>
              <a:ext cx="666715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3"/>
                  </a:solidFill>
                  <a:cs typeface="Arial" pitchFamily="34" charset="0"/>
                </a:rPr>
                <a:t>03</a:t>
              </a:r>
              <a:endParaRPr lang="ko-KR" altLang="en-US" sz="27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4668" name="TextBox 4667">
              <a:extLst>
                <a:ext uri="{FF2B5EF4-FFF2-40B4-BE49-F238E27FC236}">
                  <a16:creationId xmlns:a16="http://schemas.microsoft.com/office/drawing/2014/main" id="{425C1E0C-7612-44B2-9B96-851C66BA1F2D}"/>
                </a:ext>
              </a:extLst>
            </p:cNvPr>
            <p:cNvSpPr txBox="1"/>
            <p:nvPr/>
          </p:nvSpPr>
          <p:spPr>
            <a:xfrm>
              <a:off x="1312522" y="3787379"/>
              <a:ext cx="14546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669" name="Group 4668">
            <a:extLst>
              <a:ext uri="{FF2B5EF4-FFF2-40B4-BE49-F238E27FC236}">
                <a16:creationId xmlns:a16="http://schemas.microsoft.com/office/drawing/2014/main" id="{1ABE2B02-A77F-46B7-A8D4-010055F19F06}"/>
              </a:ext>
            </a:extLst>
          </p:cNvPr>
          <p:cNvGrpSpPr/>
          <p:nvPr/>
        </p:nvGrpSpPr>
        <p:grpSpPr>
          <a:xfrm>
            <a:off x="8679914" y="1968618"/>
            <a:ext cx="2066830" cy="507831"/>
            <a:chOff x="700390" y="3661547"/>
            <a:chExt cx="2066830" cy="507831"/>
          </a:xfrm>
        </p:grpSpPr>
        <p:sp>
          <p:nvSpPr>
            <p:cNvPr id="4670" name="TextBox 4669">
              <a:extLst>
                <a:ext uri="{FF2B5EF4-FFF2-40B4-BE49-F238E27FC236}">
                  <a16:creationId xmlns:a16="http://schemas.microsoft.com/office/drawing/2014/main" id="{044E1978-992F-4D42-841C-57AC733F1AFA}"/>
                </a:ext>
              </a:extLst>
            </p:cNvPr>
            <p:cNvSpPr txBox="1"/>
            <p:nvPr/>
          </p:nvSpPr>
          <p:spPr>
            <a:xfrm>
              <a:off x="700390" y="3661547"/>
              <a:ext cx="666715" cy="507831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2700" b="1" dirty="0">
                  <a:solidFill>
                    <a:schemeClr val="accent4"/>
                  </a:solidFill>
                  <a:cs typeface="Arial" pitchFamily="34" charset="0"/>
                </a:rPr>
                <a:t>04</a:t>
              </a:r>
              <a:endParaRPr lang="ko-KR" altLang="en-US" sz="27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671" name="TextBox 4670">
              <a:extLst>
                <a:ext uri="{FF2B5EF4-FFF2-40B4-BE49-F238E27FC236}">
                  <a16:creationId xmlns:a16="http://schemas.microsoft.com/office/drawing/2014/main" id="{2FD49630-153A-4EEF-855D-54DA2F0D56CA}"/>
                </a:ext>
              </a:extLst>
            </p:cNvPr>
            <p:cNvSpPr txBox="1"/>
            <p:nvPr/>
          </p:nvSpPr>
          <p:spPr>
            <a:xfrm>
              <a:off x="1312522" y="3787379"/>
              <a:ext cx="1454698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142</cp:revision>
  <dcterms:created xsi:type="dcterms:W3CDTF">2018-02-18T19:39:47Z</dcterms:created>
  <dcterms:modified xsi:type="dcterms:W3CDTF">2020-08-31T08:12:04Z</dcterms:modified>
</cp:coreProperties>
</file>