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884" name="그룹 48">
            <a:extLst>
              <a:ext uri="{FF2B5EF4-FFF2-40B4-BE49-F238E27FC236}">
                <a16:creationId xmlns:a16="http://schemas.microsoft.com/office/drawing/2014/main" id="{3CEEA87D-DF47-42C4-9DED-73F6644D333D}"/>
              </a:ext>
            </a:extLst>
          </p:cNvPr>
          <p:cNvGrpSpPr/>
          <p:nvPr/>
        </p:nvGrpSpPr>
        <p:grpSpPr>
          <a:xfrm>
            <a:off x="928622" y="1771678"/>
            <a:ext cx="6783726" cy="2544271"/>
            <a:chOff x="985265" y="1828321"/>
            <a:chExt cx="6783726" cy="2544271"/>
          </a:xfrm>
        </p:grpSpPr>
        <p:sp>
          <p:nvSpPr>
            <p:cNvPr id="3885" name="자유형: 도형 46">
              <a:extLst>
                <a:ext uri="{FF2B5EF4-FFF2-40B4-BE49-F238E27FC236}">
                  <a16:creationId xmlns:a16="http://schemas.microsoft.com/office/drawing/2014/main" id="{DE41C2CE-C023-4762-8D78-EAD80805AE98}"/>
                </a:ext>
              </a:extLst>
            </p:cNvPr>
            <p:cNvSpPr/>
            <p:nvPr/>
          </p:nvSpPr>
          <p:spPr>
            <a:xfrm rot="16200000">
              <a:off x="4816991" y="532321"/>
              <a:ext cx="1656000" cy="4248000"/>
            </a:xfrm>
            <a:custGeom>
              <a:avLst/>
              <a:gdLst>
                <a:gd name="connsiteX0" fmla="*/ 1656000 w 1656000"/>
                <a:gd name="connsiteY0" fmla="*/ 0 h 4248000"/>
                <a:gd name="connsiteX1" fmla="*/ 1656000 w 1656000"/>
                <a:gd name="connsiteY1" fmla="*/ 828000 h 4248000"/>
                <a:gd name="connsiteX2" fmla="*/ 1656000 w 1656000"/>
                <a:gd name="connsiteY2" fmla="*/ 4248000 h 4248000"/>
                <a:gd name="connsiteX3" fmla="*/ 828000 w 1656000"/>
                <a:gd name="connsiteY3" fmla="*/ 4248000 h 4248000"/>
                <a:gd name="connsiteX4" fmla="*/ 828000 w 1656000"/>
                <a:gd name="connsiteY4" fmla="*/ 828000 h 4248000"/>
                <a:gd name="connsiteX5" fmla="*/ 0 w 1656000"/>
                <a:gd name="connsiteY5" fmla="*/ 828000 h 4248000"/>
                <a:gd name="connsiteX6" fmla="*/ 0 w 1656000"/>
                <a:gd name="connsiteY6" fmla="*/ 0 h 4248000"/>
                <a:gd name="connsiteX7" fmla="*/ 828000 w 1656000"/>
                <a:gd name="connsiteY7" fmla="*/ 0 h 42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4248000">
                  <a:moveTo>
                    <a:pt x="1656000" y="0"/>
                  </a:moveTo>
                  <a:lnTo>
                    <a:pt x="1656000" y="828000"/>
                  </a:lnTo>
                  <a:lnTo>
                    <a:pt x="1656000" y="4248000"/>
                  </a:lnTo>
                  <a:lnTo>
                    <a:pt x="828000" y="4248000"/>
                  </a:lnTo>
                  <a:lnTo>
                    <a:pt x="828000" y="828000"/>
                  </a:lnTo>
                  <a:lnTo>
                    <a:pt x="0" y="828000"/>
                  </a:lnTo>
                  <a:lnTo>
                    <a:pt x="0" y="0"/>
                  </a:lnTo>
                  <a:lnTo>
                    <a:pt x="828000" y="0"/>
                  </a:ln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886" name="자유형: 도형 47">
              <a:extLst>
                <a:ext uri="{FF2B5EF4-FFF2-40B4-BE49-F238E27FC236}">
                  <a16:creationId xmlns:a16="http://schemas.microsoft.com/office/drawing/2014/main" id="{608AD718-8722-43CB-B74E-A1D8830A333D}"/>
                </a:ext>
              </a:extLst>
            </p:cNvPr>
            <p:cNvSpPr/>
            <p:nvPr/>
          </p:nvSpPr>
          <p:spPr>
            <a:xfrm>
              <a:off x="985265" y="2716592"/>
              <a:ext cx="4248000" cy="1656000"/>
            </a:xfrm>
            <a:custGeom>
              <a:avLst/>
              <a:gdLst>
                <a:gd name="connsiteX0" fmla="*/ 3420000 w 4248000"/>
                <a:gd name="connsiteY0" fmla="*/ 0 h 1656000"/>
                <a:gd name="connsiteX1" fmla="*/ 4248000 w 4248000"/>
                <a:gd name="connsiteY1" fmla="*/ 0 h 1656000"/>
                <a:gd name="connsiteX2" fmla="*/ 4248000 w 4248000"/>
                <a:gd name="connsiteY2" fmla="*/ 828000 h 1656000"/>
                <a:gd name="connsiteX3" fmla="*/ 4248000 w 4248000"/>
                <a:gd name="connsiteY3" fmla="*/ 1656000 h 1656000"/>
                <a:gd name="connsiteX4" fmla="*/ 3420000 w 4248000"/>
                <a:gd name="connsiteY4" fmla="*/ 1656000 h 1656000"/>
                <a:gd name="connsiteX5" fmla="*/ 0 w 4248000"/>
                <a:gd name="connsiteY5" fmla="*/ 1656000 h 1656000"/>
                <a:gd name="connsiteX6" fmla="*/ 0 w 4248000"/>
                <a:gd name="connsiteY6" fmla="*/ 828000 h 1656000"/>
                <a:gd name="connsiteX7" fmla="*/ 3420000 w 4248000"/>
                <a:gd name="connsiteY7" fmla="*/ 828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48000" h="1656000">
                  <a:moveTo>
                    <a:pt x="3420000" y="0"/>
                  </a:moveTo>
                  <a:lnTo>
                    <a:pt x="4248000" y="0"/>
                  </a:lnTo>
                  <a:lnTo>
                    <a:pt x="4248000" y="828000"/>
                  </a:lnTo>
                  <a:lnTo>
                    <a:pt x="4248000" y="1656000"/>
                  </a:lnTo>
                  <a:lnTo>
                    <a:pt x="3420000" y="1656000"/>
                  </a:lnTo>
                  <a:lnTo>
                    <a:pt x="0" y="1656000"/>
                  </a:lnTo>
                  <a:lnTo>
                    <a:pt x="0" y="828000"/>
                  </a:lnTo>
                  <a:lnTo>
                    <a:pt x="3420000" y="828000"/>
                  </a:ln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887" name="그룹 49">
            <a:extLst>
              <a:ext uri="{FF2B5EF4-FFF2-40B4-BE49-F238E27FC236}">
                <a16:creationId xmlns:a16="http://schemas.microsoft.com/office/drawing/2014/main" id="{6A7534EF-98FA-4FFC-9C5E-B11AD77287AC}"/>
              </a:ext>
            </a:extLst>
          </p:cNvPr>
          <p:cNvGrpSpPr/>
          <p:nvPr/>
        </p:nvGrpSpPr>
        <p:grpSpPr>
          <a:xfrm>
            <a:off x="2704212" y="2658083"/>
            <a:ext cx="6783726" cy="2544271"/>
            <a:chOff x="985265" y="1828321"/>
            <a:chExt cx="6783726" cy="2544271"/>
          </a:xfrm>
        </p:grpSpPr>
        <p:sp>
          <p:nvSpPr>
            <p:cNvPr id="3888" name="자유형: 도형 50">
              <a:extLst>
                <a:ext uri="{FF2B5EF4-FFF2-40B4-BE49-F238E27FC236}">
                  <a16:creationId xmlns:a16="http://schemas.microsoft.com/office/drawing/2014/main" id="{BFCE10C6-61CF-42F2-91A2-2BBC8C8CD4AC}"/>
                </a:ext>
              </a:extLst>
            </p:cNvPr>
            <p:cNvSpPr/>
            <p:nvPr/>
          </p:nvSpPr>
          <p:spPr>
            <a:xfrm rot="16200000">
              <a:off x="4816991" y="532321"/>
              <a:ext cx="1656000" cy="4248000"/>
            </a:xfrm>
            <a:custGeom>
              <a:avLst/>
              <a:gdLst>
                <a:gd name="connsiteX0" fmla="*/ 1656000 w 1656000"/>
                <a:gd name="connsiteY0" fmla="*/ 0 h 4248000"/>
                <a:gd name="connsiteX1" fmla="*/ 1656000 w 1656000"/>
                <a:gd name="connsiteY1" fmla="*/ 828000 h 4248000"/>
                <a:gd name="connsiteX2" fmla="*/ 1656000 w 1656000"/>
                <a:gd name="connsiteY2" fmla="*/ 4248000 h 4248000"/>
                <a:gd name="connsiteX3" fmla="*/ 828000 w 1656000"/>
                <a:gd name="connsiteY3" fmla="*/ 4248000 h 4248000"/>
                <a:gd name="connsiteX4" fmla="*/ 828000 w 1656000"/>
                <a:gd name="connsiteY4" fmla="*/ 828000 h 4248000"/>
                <a:gd name="connsiteX5" fmla="*/ 0 w 1656000"/>
                <a:gd name="connsiteY5" fmla="*/ 828000 h 4248000"/>
                <a:gd name="connsiteX6" fmla="*/ 0 w 1656000"/>
                <a:gd name="connsiteY6" fmla="*/ 0 h 4248000"/>
                <a:gd name="connsiteX7" fmla="*/ 828000 w 1656000"/>
                <a:gd name="connsiteY7" fmla="*/ 0 h 42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4248000">
                  <a:moveTo>
                    <a:pt x="1656000" y="0"/>
                  </a:moveTo>
                  <a:lnTo>
                    <a:pt x="1656000" y="828000"/>
                  </a:lnTo>
                  <a:lnTo>
                    <a:pt x="1656000" y="4248000"/>
                  </a:lnTo>
                  <a:lnTo>
                    <a:pt x="828000" y="4248000"/>
                  </a:lnTo>
                  <a:lnTo>
                    <a:pt x="828000" y="828000"/>
                  </a:lnTo>
                  <a:lnTo>
                    <a:pt x="0" y="828000"/>
                  </a:lnTo>
                  <a:lnTo>
                    <a:pt x="0" y="0"/>
                  </a:lnTo>
                  <a:lnTo>
                    <a:pt x="828000" y="0"/>
                  </a:ln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889" name="자유형: 도형 51">
              <a:extLst>
                <a:ext uri="{FF2B5EF4-FFF2-40B4-BE49-F238E27FC236}">
                  <a16:creationId xmlns:a16="http://schemas.microsoft.com/office/drawing/2014/main" id="{BFC9E499-7104-47FC-BD96-75CBF958118E}"/>
                </a:ext>
              </a:extLst>
            </p:cNvPr>
            <p:cNvSpPr/>
            <p:nvPr/>
          </p:nvSpPr>
          <p:spPr>
            <a:xfrm>
              <a:off x="985265" y="2716592"/>
              <a:ext cx="4248000" cy="1656000"/>
            </a:xfrm>
            <a:custGeom>
              <a:avLst/>
              <a:gdLst>
                <a:gd name="connsiteX0" fmla="*/ 3420000 w 4248000"/>
                <a:gd name="connsiteY0" fmla="*/ 0 h 1656000"/>
                <a:gd name="connsiteX1" fmla="*/ 4248000 w 4248000"/>
                <a:gd name="connsiteY1" fmla="*/ 0 h 1656000"/>
                <a:gd name="connsiteX2" fmla="*/ 4248000 w 4248000"/>
                <a:gd name="connsiteY2" fmla="*/ 828000 h 1656000"/>
                <a:gd name="connsiteX3" fmla="*/ 4248000 w 4248000"/>
                <a:gd name="connsiteY3" fmla="*/ 1656000 h 1656000"/>
                <a:gd name="connsiteX4" fmla="*/ 3420000 w 4248000"/>
                <a:gd name="connsiteY4" fmla="*/ 1656000 h 1656000"/>
                <a:gd name="connsiteX5" fmla="*/ 0 w 4248000"/>
                <a:gd name="connsiteY5" fmla="*/ 1656000 h 1656000"/>
                <a:gd name="connsiteX6" fmla="*/ 0 w 4248000"/>
                <a:gd name="connsiteY6" fmla="*/ 828000 h 1656000"/>
                <a:gd name="connsiteX7" fmla="*/ 3420000 w 4248000"/>
                <a:gd name="connsiteY7" fmla="*/ 828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48000" h="1656000">
                  <a:moveTo>
                    <a:pt x="3420000" y="0"/>
                  </a:moveTo>
                  <a:lnTo>
                    <a:pt x="4248000" y="0"/>
                  </a:lnTo>
                  <a:lnTo>
                    <a:pt x="4248000" y="828000"/>
                  </a:lnTo>
                  <a:lnTo>
                    <a:pt x="4248000" y="1656000"/>
                  </a:lnTo>
                  <a:lnTo>
                    <a:pt x="3420000" y="1656000"/>
                  </a:lnTo>
                  <a:lnTo>
                    <a:pt x="0" y="1656000"/>
                  </a:lnTo>
                  <a:lnTo>
                    <a:pt x="0" y="828000"/>
                  </a:lnTo>
                  <a:lnTo>
                    <a:pt x="3420000" y="828000"/>
                  </a:ln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890" name="그룹 52">
            <a:extLst>
              <a:ext uri="{FF2B5EF4-FFF2-40B4-BE49-F238E27FC236}">
                <a16:creationId xmlns:a16="http://schemas.microsoft.com/office/drawing/2014/main" id="{B6C3C58F-F6F0-41B6-8124-7CA1AE6AAFC7}"/>
              </a:ext>
            </a:extLst>
          </p:cNvPr>
          <p:cNvGrpSpPr/>
          <p:nvPr/>
        </p:nvGrpSpPr>
        <p:grpSpPr>
          <a:xfrm>
            <a:off x="4482338" y="3548168"/>
            <a:ext cx="6783726" cy="2544271"/>
            <a:chOff x="985265" y="1828321"/>
            <a:chExt cx="6783726" cy="2544271"/>
          </a:xfrm>
        </p:grpSpPr>
        <p:sp>
          <p:nvSpPr>
            <p:cNvPr id="3891" name="자유형: 도형 53">
              <a:extLst>
                <a:ext uri="{FF2B5EF4-FFF2-40B4-BE49-F238E27FC236}">
                  <a16:creationId xmlns:a16="http://schemas.microsoft.com/office/drawing/2014/main" id="{917C4CBB-0204-4930-ABB3-92669C89F297}"/>
                </a:ext>
              </a:extLst>
            </p:cNvPr>
            <p:cNvSpPr/>
            <p:nvPr/>
          </p:nvSpPr>
          <p:spPr>
            <a:xfrm rot="16200000">
              <a:off x="4816991" y="532321"/>
              <a:ext cx="1656000" cy="4248000"/>
            </a:xfrm>
            <a:custGeom>
              <a:avLst/>
              <a:gdLst>
                <a:gd name="connsiteX0" fmla="*/ 1656000 w 1656000"/>
                <a:gd name="connsiteY0" fmla="*/ 0 h 4248000"/>
                <a:gd name="connsiteX1" fmla="*/ 1656000 w 1656000"/>
                <a:gd name="connsiteY1" fmla="*/ 828000 h 4248000"/>
                <a:gd name="connsiteX2" fmla="*/ 1656000 w 1656000"/>
                <a:gd name="connsiteY2" fmla="*/ 4248000 h 4248000"/>
                <a:gd name="connsiteX3" fmla="*/ 828000 w 1656000"/>
                <a:gd name="connsiteY3" fmla="*/ 4248000 h 4248000"/>
                <a:gd name="connsiteX4" fmla="*/ 828000 w 1656000"/>
                <a:gd name="connsiteY4" fmla="*/ 828000 h 4248000"/>
                <a:gd name="connsiteX5" fmla="*/ 0 w 1656000"/>
                <a:gd name="connsiteY5" fmla="*/ 828000 h 4248000"/>
                <a:gd name="connsiteX6" fmla="*/ 0 w 1656000"/>
                <a:gd name="connsiteY6" fmla="*/ 0 h 4248000"/>
                <a:gd name="connsiteX7" fmla="*/ 828000 w 1656000"/>
                <a:gd name="connsiteY7" fmla="*/ 0 h 42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4248000">
                  <a:moveTo>
                    <a:pt x="1656000" y="0"/>
                  </a:moveTo>
                  <a:lnTo>
                    <a:pt x="1656000" y="828000"/>
                  </a:lnTo>
                  <a:lnTo>
                    <a:pt x="1656000" y="4248000"/>
                  </a:lnTo>
                  <a:lnTo>
                    <a:pt x="828000" y="4248000"/>
                  </a:lnTo>
                  <a:lnTo>
                    <a:pt x="828000" y="828000"/>
                  </a:lnTo>
                  <a:lnTo>
                    <a:pt x="0" y="828000"/>
                  </a:lnTo>
                  <a:lnTo>
                    <a:pt x="0" y="0"/>
                  </a:lnTo>
                  <a:lnTo>
                    <a:pt x="828000" y="0"/>
                  </a:ln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892" name="자유형: 도형 54">
              <a:extLst>
                <a:ext uri="{FF2B5EF4-FFF2-40B4-BE49-F238E27FC236}">
                  <a16:creationId xmlns:a16="http://schemas.microsoft.com/office/drawing/2014/main" id="{1FC4738F-2BC1-4D1D-981A-EC13703E4797}"/>
                </a:ext>
              </a:extLst>
            </p:cNvPr>
            <p:cNvSpPr/>
            <p:nvPr/>
          </p:nvSpPr>
          <p:spPr>
            <a:xfrm>
              <a:off x="985265" y="2716592"/>
              <a:ext cx="4248000" cy="1656000"/>
            </a:xfrm>
            <a:custGeom>
              <a:avLst/>
              <a:gdLst>
                <a:gd name="connsiteX0" fmla="*/ 3420000 w 4248000"/>
                <a:gd name="connsiteY0" fmla="*/ 0 h 1656000"/>
                <a:gd name="connsiteX1" fmla="*/ 4248000 w 4248000"/>
                <a:gd name="connsiteY1" fmla="*/ 0 h 1656000"/>
                <a:gd name="connsiteX2" fmla="*/ 4248000 w 4248000"/>
                <a:gd name="connsiteY2" fmla="*/ 828000 h 1656000"/>
                <a:gd name="connsiteX3" fmla="*/ 4248000 w 4248000"/>
                <a:gd name="connsiteY3" fmla="*/ 1656000 h 1656000"/>
                <a:gd name="connsiteX4" fmla="*/ 3420000 w 4248000"/>
                <a:gd name="connsiteY4" fmla="*/ 1656000 h 1656000"/>
                <a:gd name="connsiteX5" fmla="*/ 0 w 4248000"/>
                <a:gd name="connsiteY5" fmla="*/ 1656000 h 1656000"/>
                <a:gd name="connsiteX6" fmla="*/ 0 w 4248000"/>
                <a:gd name="connsiteY6" fmla="*/ 828000 h 1656000"/>
                <a:gd name="connsiteX7" fmla="*/ 3420000 w 4248000"/>
                <a:gd name="connsiteY7" fmla="*/ 828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48000" h="1656000">
                  <a:moveTo>
                    <a:pt x="3420000" y="0"/>
                  </a:moveTo>
                  <a:lnTo>
                    <a:pt x="4248000" y="0"/>
                  </a:lnTo>
                  <a:lnTo>
                    <a:pt x="4248000" y="828000"/>
                  </a:lnTo>
                  <a:lnTo>
                    <a:pt x="4248000" y="1656000"/>
                  </a:lnTo>
                  <a:lnTo>
                    <a:pt x="3420000" y="1656000"/>
                  </a:lnTo>
                  <a:lnTo>
                    <a:pt x="0" y="1656000"/>
                  </a:lnTo>
                  <a:lnTo>
                    <a:pt x="0" y="828000"/>
                  </a:lnTo>
                  <a:lnTo>
                    <a:pt x="3420000" y="828000"/>
                  </a:lnTo>
                  <a:close/>
                </a:path>
              </a:pathLst>
            </a:cu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893" name="Group 3892">
            <a:extLst>
              <a:ext uri="{FF2B5EF4-FFF2-40B4-BE49-F238E27FC236}">
                <a16:creationId xmlns:a16="http://schemas.microsoft.com/office/drawing/2014/main" id="{16A990A6-A359-4CD8-A695-F46C66BC414A}"/>
              </a:ext>
            </a:extLst>
          </p:cNvPr>
          <p:cNvGrpSpPr/>
          <p:nvPr/>
        </p:nvGrpSpPr>
        <p:grpSpPr>
          <a:xfrm>
            <a:off x="3599534" y="1810097"/>
            <a:ext cx="3265943" cy="746618"/>
            <a:chOff x="634921" y="1725549"/>
            <a:chExt cx="2352903" cy="704472"/>
          </a:xfrm>
        </p:grpSpPr>
        <p:sp>
          <p:nvSpPr>
            <p:cNvPr id="3894" name="TextBox 3893">
              <a:extLst>
                <a:ext uri="{FF2B5EF4-FFF2-40B4-BE49-F238E27FC236}">
                  <a16:creationId xmlns:a16="http://schemas.microsoft.com/office/drawing/2014/main" id="{3AF0A853-1058-47CE-ACF4-06BF54861FB9}"/>
                </a:ext>
              </a:extLst>
            </p:cNvPr>
            <p:cNvSpPr txBox="1"/>
            <p:nvPr/>
          </p:nvSpPr>
          <p:spPr>
            <a:xfrm>
              <a:off x="634921" y="1994417"/>
              <a:ext cx="2352903" cy="435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95" name="TextBox 3894">
              <a:extLst>
                <a:ext uri="{FF2B5EF4-FFF2-40B4-BE49-F238E27FC236}">
                  <a16:creationId xmlns:a16="http://schemas.microsoft.com/office/drawing/2014/main" id="{AE88D011-C5B3-462B-915D-6EBAD9BEA0AB}"/>
                </a:ext>
              </a:extLst>
            </p:cNvPr>
            <p:cNvSpPr txBox="1"/>
            <p:nvPr/>
          </p:nvSpPr>
          <p:spPr>
            <a:xfrm>
              <a:off x="634921" y="1725549"/>
              <a:ext cx="2352903" cy="261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96" name="Group 3895">
            <a:extLst>
              <a:ext uri="{FF2B5EF4-FFF2-40B4-BE49-F238E27FC236}">
                <a16:creationId xmlns:a16="http://schemas.microsoft.com/office/drawing/2014/main" id="{5C0F04FA-BF8D-4713-91AF-3A0283DBE095}"/>
              </a:ext>
            </a:extLst>
          </p:cNvPr>
          <p:cNvGrpSpPr/>
          <p:nvPr/>
        </p:nvGrpSpPr>
        <p:grpSpPr>
          <a:xfrm>
            <a:off x="1069153" y="3565810"/>
            <a:ext cx="3265943" cy="746618"/>
            <a:chOff x="634921" y="1725549"/>
            <a:chExt cx="2352903" cy="704472"/>
          </a:xfrm>
        </p:grpSpPr>
        <p:sp>
          <p:nvSpPr>
            <p:cNvPr id="3897" name="TextBox 3896">
              <a:extLst>
                <a:ext uri="{FF2B5EF4-FFF2-40B4-BE49-F238E27FC236}">
                  <a16:creationId xmlns:a16="http://schemas.microsoft.com/office/drawing/2014/main" id="{05AF5AD0-A990-4233-8F49-8173DA183A7A}"/>
                </a:ext>
              </a:extLst>
            </p:cNvPr>
            <p:cNvSpPr txBox="1"/>
            <p:nvPr/>
          </p:nvSpPr>
          <p:spPr>
            <a:xfrm>
              <a:off x="634921" y="1994417"/>
              <a:ext cx="2352903" cy="435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98" name="TextBox 3897">
              <a:extLst>
                <a:ext uri="{FF2B5EF4-FFF2-40B4-BE49-F238E27FC236}">
                  <a16:creationId xmlns:a16="http://schemas.microsoft.com/office/drawing/2014/main" id="{55FC21FC-0786-49B5-A43D-5275F15C7A46}"/>
                </a:ext>
              </a:extLst>
            </p:cNvPr>
            <p:cNvSpPr txBox="1"/>
            <p:nvPr/>
          </p:nvSpPr>
          <p:spPr>
            <a:xfrm>
              <a:off x="634921" y="1725549"/>
              <a:ext cx="2352903" cy="261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99" name="Group 3898">
            <a:extLst>
              <a:ext uri="{FF2B5EF4-FFF2-40B4-BE49-F238E27FC236}">
                <a16:creationId xmlns:a16="http://schemas.microsoft.com/office/drawing/2014/main" id="{D673113A-A066-4019-94BC-BA1596BBD4E5}"/>
              </a:ext>
            </a:extLst>
          </p:cNvPr>
          <p:cNvGrpSpPr/>
          <p:nvPr/>
        </p:nvGrpSpPr>
        <p:grpSpPr>
          <a:xfrm>
            <a:off x="5374738" y="2687954"/>
            <a:ext cx="3265943" cy="746620"/>
            <a:chOff x="634921" y="1725549"/>
            <a:chExt cx="2352903" cy="704474"/>
          </a:xfrm>
        </p:grpSpPr>
        <p:sp>
          <p:nvSpPr>
            <p:cNvPr id="3900" name="TextBox 3899">
              <a:extLst>
                <a:ext uri="{FF2B5EF4-FFF2-40B4-BE49-F238E27FC236}">
                  <a16:creationId xmlns:a16="http://schemas.microsoft.com/office/drawing/2014/main" id="{4C173056-ACC2-43D8-8F52-2B6A12B8381F}"/>
                </a:ext>
              </a:extLst>
            </p:cNvPr>
            <p:cNvSpPr txBox="1"/>
            <p:nvPr/>
          </p:nvSpPr>
          <p:spPr>
            <a:xfrm>
              <a:off x="634921" y="1994418"/>
              <a:ext cx="2352903" cy="4356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01" name="TextBox 3900">
              <a:extLst>
                <a:ext uri="{FF2B5EF4-FFF2-40B4-BE49-F238E27FC236}">
                  <a16:creationId xmlns:a16="http://schemas.microsoft.com/office/drawing/2014/main" id="{452C1260-51AB-40C9-A22F-318B03845498}"/>
                </a:ext>
              </a:extLst>
            </p:cNvPr>
            <p:cNvSpPr txBox="1"/>
            <p:nvPr/>
          </p:nvSpPr>
          <p:spPr>
            <a:xfrm>
              <a:off x="634921" y="1725549"/>
              <a:ext cx="2352903" cy="261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02" name="Group 3901">
            <a:extLst>
              <a:ext uri="{FF2B5EF4-FFF2-40B4-BE49-F238E27FC236}">
                <a16:creationId xmlns:a16="http://schemas.microsoft.com/office/drawing/2014/main" id="{6CA68342-A06A-4EB6-9293-9E28F841395A}"/>
              </a:ext>
            </a:extLst>
          </p:cNvPr>
          <p:cNvGrpSpPr/>
          <p:nvPr/>
        </p:nvGrpSpPr>
        <p:grpSpPr>
          <a:xfrm>
            <a:off x="2845084" y="4443666"/>
            <a:ext cx="3265943" cy="746618"/>
            <a:chOff x="634921" y="1725549"/>
            <a:chExt cx="2352903" cy="704472"/>
          </a:xfrm>
        </p:grpSpPr>
        <p:sp>
          <p:nvSpPr>
            <p:cNvPr id="3903" name="TextBox 3902">
              <a:extLst>
                <a:ext uri="{FF2B5EF4-FFF2-40B4-BE49-F238E27FC236}">
                  <a16:creationId xmlns:a16="http://schemas.microsoft.com/office/drawing/2014/main" id="{0A94EBC2-D67A-48B5-9B2D-ABF5D62F55A3}"/>
                </a:ext>
              </a:extLst>
            </p:cNvPr>
            <p:cNvSpPr txBox="1"/>
            <p:nvPr/>
          </p:nvSpPr>
          <p:spPr>
            <a:xfrm>
              <a:off x="634921" y="1994417"/>
              <a:ext cx="2352903" cy="435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04" name="TextBox 3903">
              <a:extLst>
                <a:ext uri="{FF2B5EF4-FFF2-40B4-BE49-F238E27FC236}">
                  <a16:creationId xmlns:a16="http://schemas.microsoft.com/office/drawing/2014/main" id="{31DE4385-0D9E-43C3-96BF-DE294C22B47B}"/>
                </a:ext>
              </a:extLst>
            </p:cNvPr>
            <p:cNvSpPr txBox="1"/>
            <p:nvPr/>
          </p:nvSpPr>
          <p:spPr>
            <a:xfrm>
              <a:off x="634921" y="1725549"/>
              <a:ext cx="2352903" cy="261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05" name="Group 3904">
            <a:extLst>
              <a:ext uri="{FF2B5EF4-FFF2-40B4-BE49-F238E27FC236}">
                <a16:creationId xmlns:a16="http://schemas.microsoft.com/office/drawing/2014/main" id="{A9D60B1A-0A02-49B7-BD44-BA98AE71028F}"/>
              </a:ext>
            </a:extLst>
          </p:cNvPr>
          <p:cNvGrpSpPr/>
          <p:nvPr/>
        </p:nvGrpSpPr>
        <p:grpSpPr>
          <a:xfrm>
            <a:off x="4621015" y="5321522"/>
            <a:ext cx="3265943" cy="746618"/>
            <a:chOff x="634921" y="1725549"/>
            <a:chExt cx="2352903" cy="704472"/>
          </a:xfrm>
        </p:grpSpPr>
        <p:sp>
          <p:nvSpPr>
            <p:cNvPr id="3906" name="TextBox 3905">
              <a:extLst>
                <a:ext uri="{FF2B5EF4-FFF2-40B4-BE49-F238E27FC236}">
                  <a16:creationId xmlns:a16="http://schemas.microsoft.com/office/drawing/2014/main" id="{CFAA2C52-826E-449C-B401-85E4D37F8063}"/>
                </a:ext>
              </a:extLst>
            </p:cNvPr>
            <p:cNvSpPr txBox="1"/>
            <p:nvPr/>
          </p:nvSpPr>
          <p:spPr>
            <a:xfrm>
              <a:off x="634921" y="1994417"/>
              <a:ext cx="2352903" cy="435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07" name="TextBox 3906">
              <a:extLst>
                <a:ext uri="{FF2B5EF4-FFF2-40B4-BE49-F238E27FC236}">
                  <a16:creationId xmlns:a16="http://schemas.microsoft.com/office/drawing/2014/main" id="{098BC122-08E1-4696-B8B0-04BDBCBF98EF}"/>
                </a:ext>
              </a:extLst>
            </p:cNvPr>
            <p:cNvSpPr txBox="1"/>
            <p:nvPr/>
          </p:nvSpPr>
          <p:spPr>
            <a:xfrm>
              <a:off x="634921" y="1725549"/>
              <a:ext cx="2352903" cy="261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08" name="Group 3907">
            <a:extLst>
              <a:ext uri="{FF2B5EF4-FFF2-40B4-BE49-F238E27FC236}">
                <a16:creationId xmlns:a16="http://schemas.microsoft.com/office/drawing/2014/main" id="{1578377D-D0FC-45B4-88A0-1FF23AA0086A}"/>
              </a:ext>
            </a:extLst>
          </p:cNvPr>
          <p:cNvGrpSpPr/>
          <p:nvPr/>
        </p:nvGrpSpPr>
        <p:grpSpPr>
          <a:xfrm>
            <a:off x="7149941" y="3565810"/>
            <a:ext cx="3265943" cy="746618"/>
            <a:chOff x="634921" y="1725549"/>
            <a:chExt cx="2352903" cy="704472"/>
          </a:xfrm>
        </p:grpSpPr>
        <p:sp>
          <p:nvSpPr>
            <p:cNvPr id="3909" name="TextBox 3908">
              <a:extLst>
                <a:ext uri="{FF2B5EF4-FFF2-40B4-BE49-F238E27FC236}">
                  <a16:creationId xmlns:a16="http://schemas.microsoft.com/office/drawing/2014/main" id="{8EDBED95-45A8-4147-AAF9-5B8F381C4607}"/>
                </a:ext>
              </a:extLst>
            </p:cNvPr>
            <p:cNvSpPr txBox="1"/>
            <p:nvPr/>
          </p:nvSpPr>
          <p:spPr>
            <a:xfrm>
              <a:off x="634921" y="1994417"/>
              <a:ext cx="2352903" cy="435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10" name="TextBox 3909">
              <a:extLst>
                <a:ext uri="{FF2B5EF4-FFF2-40B4-BE49-F238E27FC236}">
                  <a16:creationId xmlns:a16="http://schemas.microsoft.com/office/drawing/2014/main" id="{27F4A1AF-958B-46FF-9E37-7D6F89ED90E8}"/>
                </a:ext>
              </a:extLst>
            </p:cNvPr>
            <p:cNvSpPr txBox="1"/>
            <p:nvPr/>
          </p:nvSpPr>
          <p:spPr>
            <a:xfrm>
              <a:off x="634921" y="1725549"/>
              <a:ext cx="2352903" cy="2613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11" name="Group 3910">
            <a:extLst>
              <a:ext uri="{FF2B5EF4-FFF2-40B4-BE49-F238E27FC236}">
                <a16:creationId xmlns:a16="http://schemas.microsoft.com/office/drawing/2014/main" id="{2ADEB8BA-A1C3-47B5-983D-85BA5C869515}"/>
              </a:ext>
            </a:extLst>
          </p:cNvPr>
          <p:cNvGrpSpPr/>
          <p:nvPr/>
        </p:nvGrpSpPr>
        <p:grpSpPr>
          <a:xfrm>
            <a:off x="813436" y="1776033"/>
            <a:ext cx="2513406" cy="1614369"/>
            <a:chOff x="3017861" y="4330939"/>
            <a:chExt cx="1029856" cy="1614369"/>
          </a:xfrm>
        </p:grpSpPr>
        <p:sp>
          <p:nvSpPr>
            <p:cNvPr id="3912" name="TextBox 3911">
              <a:extLst>
                <a:ext uri="{FF2B5EF4-FFF2-40B4-BE49-F238E27FC236}">
                  <a16:creationId xmlns:a16="http://schemas.microsoft.com/office/drawing/2014/main" id="{27EEDC3A-FE32-45C5-A20D-CE2307F7746B}"/>
                </a:ext>
              </a:extLst>
            </p:cNvPr>
            <p:cNvSpPr txBox="1"/>
            <p:nvPr/>
          </p:nvSpPr>
          <p:spPr>
            <a:xfrm>
              <a:off x="3021856" y="4560313"/>
              <a:ext cx="102586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</a:t>
              </a:r>
            </a:p>
          </p:txBody>
        </p:sp>
        <p:sp>
          <p:nvSpPr>
            <p:cNvPr id="3913" name="TextBox 3912">
              <a:extLst>
                <a:ext uri="{FF2B5EF4-FFF2-40B4-BE49-F238E27FC236}">
                  <a16:creationId xmlns:a16="http://schemas.microsoft.com/office/drawing/2014/main" id="{2E711F8A-3930-4155-9C2F-8A20F0CE094D}"/>
                </a:ext>
              </a:extLst>
            </p:cNvPr>
            <p:cNvSpPr txBox="1"/>
            <p:nvPr/>
          </p:nvSpPr>
          <p:spPr>
            <a:xfrm>
              <a:off x="3017861" y="4330939"/>
              <a:ext cx="101714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14" name="Group 3913">
            <a:extLst>
              <a:ext uri="{FF2B5EF4-FFF2-40B4-BE49-F238E27FC236}">
                <a16:creationId xmlns:a16="http://schemas.microsoft.com/office/drawing/2014/main" id="{43969758-94A8-4A9F-90F5-80FCA64ED60E}"/>
              </a:ext>
            </a:extLst>
          </p:cNvPr>
          <p:cNvGrpSpPr/>
          <p:nvPr/>
        </p:nvGrpSpPr>
        <p:grpSpPr>
          <a:xfrm>
            <a:off x="8877194" y="4510257"/>
            <a:ext cx="2454720" cy="1614369"/>
            <a:chOff x="3017861" y="4330939"/>
            <a:chExt cx="1026617" cy="1614369"/>
          </a:xfrm>
        </p:grpSpPr>
        <p:sp>
          <p:nvSpPr>
            <p:cNvPr id="3915" name="TextBox 3914">
              <a:extLst>
                <a:ext uri="{FF2B5EF4-FFF2-40B4-BE49-F238E27FC236}">
                  <a16:creationId xmlns:a16="http://schemas.microsoft.com/office/drawing/2014/main" id="{19AE1934-EDD0-4C70-94BB-524C75315638}"/>
                </a:ext>
              </a:extLst>
            </p:cNvPr>
            <p:cNvSpPr txBox="1"/>
            <p:nvPr/>
          </p:nvSpPr>
          <p:spPr>
            <a:xfrm>
              <a:off x="3017861" y="4560313"/>
              <a:ext cx="102586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 </a:t>
              </a:r>
            </a:p>
          </p:txBody>
        </p:sp>
        <p:sp>
          <p:nvSpPr>
            <p:cNvPr id="3916" name="TextBox 3915">
              <a:extLst>
                <a:ext uri="{FF2B5EF4-FFF2-40B4-BE49-F238E27FC236}">
                  <a16:creationId xmlns:a16="http://schemas.microsoft.com/office/drawing/2014/main" id="{674A4BA7-F3A0-4B36-BA6D-1053CE3BD832}"/>
                </a:ext>
              </a:extLst>
            </p:cNvPr>
            <p:cNvSpPr txBox="1"/>
            <p:nvPr/>
          </p:nvSpPr>
          <p:spPr>
            <a:xfrm>
              <a:off x="3017861" y="4330939"/>
              <a:ext cx="10266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917" name="Isosceles Triangle 51">
            <a:extLst>
              <a:ext uri="{FF2B5EF4-FFF2-40B4-BE49-F238E27FC236}">
                <a16:creationId xmlns:a16="http://schemas.microsoft.com/office/drawing/2014/main" id="{8AEA64A3-B7FC-42DF-9E9C-3A98620D0842}"/>
              </a:ext>
            </a:extLst>
          </p:cNvPr>
          <p:cNvSpPr/>
          <p:nvPr/>
        </p:nvSpPr>
        <p:spPr>
          <a:xfrm>
            <a:off x="6356628" y="3815921"/>
            <a:ext cx="400357" cy="293583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18" name="Rectangle 16">
            <a:extLst>
              <a:ext uri="{FF2B5EF4-FFF2-40B4-BE49-F238E27FC236}">
                <a16:creationId xmlns:a16="http://schemas.microsoft.com/office/drawing/2014/main" id="{916A669D-2D38-4D44-BE42-202054CBA5F4}"/>
              </a:ext>
            </a:extLst>
          </p:cNvPr>
          <p:cNvSpPr/>
          <p:nvPr/>
        </p:nvSpPr>
        <p:spPr>
          <a:xfrm rot="2700000">
            <a:off x="7280183" y="4571090"/>
            <a:ext cx="290549" cy="52090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19" name="Rectangle 9">
            <a:extLst>
              <a:ext uri="{FF2B5EF4-FFF2-40B4-BE49-F238E27FC236}">
                <a16:creationId xmlns:a16="http://schemas.microsoft.com/office/drawing/2014/main" id="{F2C0DDD2-BECF-4B85-A70E-0628DB7E8689}"/>
              </a:ext>
            </a:extLst>
          </p:cNvPr>
          <p:cNvSpPr/>
          <p:nvPr/>
        </p:nvSpPr>
        <p:spPr>
          <a:xfrm>
            <a:off x="8147258" y="4668918"/>
            <a:ext cx="396054" cy="37074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20" name="Oval 7">
            <a:extLst>
              <a:ext uri="{FF2B5EF4-FFF2-40B4-BE49-F238E27FC236}">
                <a16:creationId xmlns:a16="http://schemas.microsoft.com/office/drawing/2014/main" id="{DCF879BF-1F91-46CC-8E43-C7498ECF1E38}"/>
              </a:ext>
            </a:extLst>
          </p:cNvPr>
          <p:cNvSpPr/>
          <p:nvPr/>
        </p:nvSpPr>
        <p:spPr>
          <a:xfrm>
            <a:off x="4549460" y="2841668"/>
            <a:ext cx="434298" cy="43429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21" name="Rounded Rectangle 27">
            <a:extLst>
              <a:ext uri="{FF2B5EF4-FFF2-40B4-BE49-F238E27FC236}">
                <a16:creationId xmlns:a16="http://schemas.microsoft.com/office/drawing/2014/main" id="{74DB86A3-951A-4655-B51E-BB3500EE6FD1}"/>
              </a:ext>
            </a:extLst>
          </p:cNvPr>
          <p:cNvSpPr/>
          <p:nvPr/>
        </p:nvSpPr>
        <p:spPr>
          <a:xfrm>
            <a:off x="3679552" y="2883879"/>
            <a:ext cx="416411" cy="31986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22" name="Block Arc 10">
            <a:extLst>
              <a:ext uri="{FF2B5EF4-FFF2-40B4-BE49-F238E27FC236}">
                <a16:creationId xmlns:a16="http://schemas.microsoft.com/office/drawing/2014/main" id="{4F6060AD-7F52-487D-84B6-3F19DDBC2896}"/>
              </a:ext>
            </a:extLst>
          </p:cNvPr>
          <p:cNvSpPr/>
          <p:nvPr/>
        </p:nvSpPr>
        <p:spPr>
          <a:xfrm>
            <a:off x="5386308" y="3758147"/>
            <a:ext cx="518726" cy="351357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11313</TotalTime>
  <Words>174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122</cp:revision>
  <dcterms:created xsi:type="dcterms:W3CDTF">2018-02-18T19:39:47Z</dcterms:created>
  <dcterms:modified xsi:type="dcterms:W3CDTF">2020-01-03T05:08:51Z</dcterms:modified>
</cp:coreProperties>
</file>