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20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B-4364-926A-A6D738F4F7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B-4364-926A-A6D738F4F7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35</c:v>
                </c:pt>
                <c:pt idx="1">
                  <c:v>15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3B-4364-926A-A6D738F4F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1541376"/>
        <c:axId val="251542912"/>
      </c:barChart>
      <c:catAx>
        <c:axId val="251541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2912"/>
        <c:crosses val="autoZero"/>
        <c:auto val="1"/>
        <c:lblAlgn val="ctr"/>
        <c:lblOffset val="100"/>
        <c:noMultiLvlLbl val="0"/>
      </c:catAx>
      <c:valAx>
        <c:axId val="25154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20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8A-4494-BA4B-F11AF79B4D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8A-4494-BA4B-F11AF79B4D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35</c:v>
                </c:pt>
                <c:pt idx="1">
                  <c:v>15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8A-4494-BA4B-F11AF79B4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1541376"/>
        <c:axId val="251542912"/>
      </c:barChart>
      <c:catAx>
        <c:axId val="251541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2912"/>
        <c:crosses val="autoZero"/>
        <c:auto val="1"/>
        <c:lblAlgn val="ctr"/>
        <c:lblOffset val="100"/>
        <c:noMultiLvlLbl val="0"/>
      </c:catAx>
      <c:valAx>
        <c:axId val="25154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208" name="Chart 3">
            <a:extLst>
              <a:ext uri="{FF2B5EF4-FFF2-40B4-BE49-F238E27FC236}">
                <a16:creationId xmlns:a16="http://schemas.microsoft.com/office/drawing/2014/main" id="{46DA0DD1-27D5-450B-B6C3-7A57DD3A7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1366695"/>
              </p:ext>
            </p:extLst>
          </p:nvPr>
        </p:nvGraphicFramePr>
        <p:xfrm>
          <a:off x="6462937" y="1777193"/>
          <a:ext cx="4455537" cy="255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09" name="Chart 4208">
            <a:extLst>
              <a:ext uri="{FF2B5EF4-FFF2-40B4-BE49-F238E27FC236}">
                <a16:creationId xmlns:a16="http://schemas.microsoft.com/office/drawing/2014/main" id="{A952CDA5-82AC-49D4-BE90-EFF8FC386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6020161"/>
              </p:ext>
            </p:extLst>
          </p:nvPr>
        </p:nvGraphicFramePr>
        <p:xfrm>
          <a:off x="1320334" y="1777193"/>
          <a:ext cx="4455537" cy="255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10" name="TextBox 4209">
            <a:extLst>
              <a:ext uri="{FF2B5EF4-FFF2-40B4-BE49-F238E27FC236}">
                <a16:creationId xmlns:a16="http://schemas.microsoft.com/office/drawing/2014/main" id="{B8F2EB71-CEAE-4A6D-9642-EBC2579C0F8B}"/>
              </a:ext>
            </a:extLst>
          </p:cNvPr>
          <p:cNvSpPr txBox="1"/>
          <p:nvPr/>
        </p:nvSpPr>
        <p:spPr>
          <a:xfrm>
            <a:off x="2711160" y="4442165"/>
            <a:ext cx="291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11" name="TextBox 4210">
            <a:extLst>
              <a:ext uri="{FF2B5EF4-FFF2-40B4-BE49-F238E27FC236}">
                <a16:creationId xmlns:a16="http://schemas.microsoft.com/office/drawing/2014/main" id="{4F02A20E-F56F-400C-8A40-6B59311CF67A}"/>
              </a:ext>
            </a:extLst>
          </p:cNvPr>
          <p:cNvSpPr txBox="1"/>
          <p:nvPr/>
        </p:nvSpPr>
        <p:spPr>
          <a:xfrm>
            <a:off x="1469115" y="4472942"/>
            <a:ext cx="124204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60</a:t>
            </a:r>
            <a:r>
              <a:rPr lang="en-US" altLang="ko-KR" sz="1600" b="1" dirty="0">
                <a:solidFill>
                  <a:schemeClr val="accent3"/>
                </a:solidFill>
              </a:rPr>
              <a:t>%</a:t>
            </a:r>
            <a:endParaRPr lang="ko-KR" altLang="en-US" sz="1600" b="1" dirty="0">
              <a:solidFill>
                <a:schemeClr val="accent3"/>
              </a:solidFill>
            </a:endParaRPr>
          </a:p>
        </p:txBody>
      </p:sp>
      <p:sp>
        <p:nvSpPr>
          <p:cNvPr id="4212" name="TextBox 4211">
            <a:extLst>
              <a:ext uri="{FF2B5EF4-FFF2-40B4-BE49-F238E27FC236}">
                <a16:creationId xmlns:a16="http://schemas.microsoft.com/office/drawing/2014/main" id="{1CB18BAF-ED0F-4ED5-AFD9-F2238E0DF34F}"/>
              </a:ext>
            </a:extLst>
          </p:cNvPr>
          <p:cNvSpPr txBox="1"/>
          <p:nvPr/>
        </p:nvSpPr>
        <p:spPr>
          <a:xfrm>
            <a:off x="7853763" y="4442165"/>
            <a:ext cx="291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13" name="TextBox 4212">
            <a:extLst>
              <a:ext uri="{FF2B5EF4-FFF2-40B4-BE49-F238E27FC236}">
                <a16:creationId xmlns:a16="http://schemas.microsoft.com/office/drawing/2014/main" id="{FE183F89-A451-4109-A873-E5621AE48658}"/>
              </a:ext>
            </a:extLst>
          </p:cNvPr>
          <p:cNvSpPr txBox="1"/>
          <p:nvPr/>
        </p:nvSpPr>
        <p:spPr>
          <a:xfrm>
            <a:off x="6611718" y="4472942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85</a:t>
            </a:r>
            <a:r>
              <a:rPr lang="en-US" altLang="ko-KR" sz="1600" b="1" dirty="0">
                <a:solidFill>
                  <a:schemeClr val="accent4"/>
                </a:solidFill>
              </a:rPr>
              <a:t>%</a:t>
            </a:r>
            <a:endParaRPr lang="ko-KR" altLang="en-US" sz="1600" b="1" dirty="0">
              <a:solidFill>
                <a:schemeClr val="accent4"/>
              </a:solidFill>
            </a:endParaRPr>
          </a:p>
        </p:txBody>
      </p:sp>
      <p:grpSp>
        <p:nvGrpSpPr>
          <p:cNvPr id="4214" name="Group 4213">
            <a:extLst>
              <a:ext uri="{FF2B5EF4-FFF2-40B4-BE49-F238E27FC236}">
                <a16:creationId xmlns:a16="http://schemas.microsoft.com/office/drawing/2014/main" id="{946576A3-D818-49CF-B71F-32F43D20B185}"/>
              </a:ext>
            </a:extLst>
          </p:cNvPr>
          <p:cNvGrpSpPr/>
          <p:nvPr/>
        </p:nvGrpSpPr>
        <p:grpSpPr>
          <a:xfrm>
            <a:off x="905610" y="5378916"/>
            <a:ext cx="10383714" cy="720079"/>
            <a:chOff x="132074" y="5157190"/>
            <a:chExt cx="10057612" cy="1029601"/>
          </a:xfrm>
        </p:grpSpPr>
        <p:sp>
          <p:nvSpPr>
            <p:cNvPr id="4215" name="Rounded Rectangle 10">
              <a:extLst>
                <a:ext uri="{FF2B5EF4-FFF2-40B4-BE49-F238E27FC236}">
                  <a16:creationId xmlns:a16="http://schemas.microsoft.com/office/drawing/2014/main" id="{B585FBB1-2632-48BA-893C-057326EA89CB}"/>
                </a:ext>
              </a:extLst>
            </p:cNvPr>
            <p:cNvSpPr/>
            <p:nvPr/>
          </p:nvSpPr>
          <p:spPr>
            <a:xfrm rot="16200000" flipH="1">
              <a:off x="4652515" y="636751"/>
              <a:ext cx="1016730" cy="10057612"/>
            </a:xfrm>
            <a:prstGeom prst="roundRect">
              <a:avLst>
                <a:gd name="adj" fmla="val 21357"/>
              </a:avLst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4216" name="Round Same Side Corner Rectangle 11">
              <a:extLst>
                <a:ext uri="{FF2B5EF4-FFF2-40B4-BE49-F238E27FC236}">
                  <a16:creationId xmlns:a16="http://schemas.microsoft.com/office/drawing/2014/main" id="{038AB3C3-C546-447E-A334-6027A54CD948}"/>
                </a:ext>
              </a:extLst>
            </p:cNvPr>
            <p:cNvSpPr/>
            <p:nvPr/>
          </p:nvSpPr>
          <p:spPr>
            <a:xfrm rot="16200000">
              <a:off x="583861" y="4705404"/>
              <a:ext cx="1029601" cy="1933174"/>
            </a:xfrm>
            <a:prstGeom prst="round2SameRect">
              <a:avLst>
                <a:gd name="adj1" fmla="val 17489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17" name="TextBox 4216">
            <a:extLst>
              <a:ext uri="{FF2B5EF4-FFF2-40B4-BE49-F238E27FC236}">
                <a16:creationId xmlns:a16="http://schemas.microsoft.com/office/drawing/2014/main" id="{07E164ED-2DD9-4641-B8CC-9D3681569B80}"/>
              </a:ext>
            </a:extLst>
          </p:cNvPr>
          <p:cNvSpPr txBox="1"/>
          <p:nvPr/>
        </p:nvSpPr>
        <p:spPr>
          <a:xfrm>
            <a:off x="1235669" y="5585066"/>
            <a:ext cx="135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18" name="TextBox 4217">
            <a:extLst>
              <a:ext uri="{FF2B5EF4-FFF2-40B4-BE49-F238E27FC236}">
                <a16:creationId xmlns:a16="http://schemas.microsoft.com/office/drawing/2014/main" id="{F4583981-6BC0-420E-B436-FE84BB9599F4}"/>
              </a:ext>
            </a:extLst>
          </p:cNvPr>
          <p:cNvSpPr txBox="1"/>
          <p:nvPr/>
        </p:nvSpPr>
        <p:spPr>
          <a:xfrm>
            <a:off x="3213205" y="5415790"/>
            <a:ext cx="775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11322</TotalTime>
  <Words>130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135</cp:revision>
  <dcterms:created xsi:type="dcterms:W3CDTF">2018-02-18T19:39:47Z</dcterms:created>
  <dcterms:modified xsi:type="dcterms:W3CDTF">2020-01-03T05:17:53Z</dcterms:modified>
</cp:coreProperties>
</file>