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9A-459E-BCA7-D1FBD98D1C40}"/>
              </c:ext>
            </c:extLst>
          </c:dPt>
          <c:dPt>
            <c:idx val="1"/>
            <c:bubble3D val="0"/>
            <c:spPr>
              <a:solidFill>
                <a:schemeClr val="accent4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9A-459E-BCA7-D1FBD98D1C40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40</c:v>
                </c:pt>
                <c:pt idx="1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A9A-459E-BCA7-D1FBD98D1C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6D56-461F-9AAB-118A6D4C89FC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6D56-461F-9AAB-118A6D4C89FC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30</c:v>
                </c:pt>
                <c:pt idx="1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D56-461F-9AAB-118A6D4C89F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8E21-4038-A7E4-1C1452E88F2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8E21-4038-A7E4-1C1452E88F21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65</c:v>
                </c:pt>
                <c:pt idx="1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E21-4038-A7E4-1C1452E88F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판매</c:v>
                </c:pt>
              </c:strCache>
            </c:strRef>
          </c:tx>
          <c:dPt>
            <c:idx val="0"/>
            <c:bubble3D val="0"/>
            <c:spPr>
              <a:noFill/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F25-4422-B23B-63BE14729350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  <a:ln w="19050"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F25-4422-B23B-63BE14729350}"/>
              </c:ext>
            </c:extLst>
          </c:dPt>
          <c:cat>
            <c:strRef>
              <c:f>Sheet1!$A$2:$A$3</c:f>
              <c:strCache>
                <c:ptCount val="2"/>
                <c:pt idx="0">
                  <c:v>1분기</c:v>
                </c:pt>
                <c:pt idx="1">
                  <c:v>2분기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45</c:v>
                </c:pt>
                <c:pt idx="1">
                  <c:v>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FF25-4422-B23B-63BE147293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6" Type="http://schemas.openxmlformats.org/officeDocument/2006/relationships/chart" Target="../charts/chart4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809" name="Group 4808">
            <a:extLst>
              <a:ext uri="{FF2B5EF4-FFF2-40B4-BE49-F238E27FC236}">
                <a16:creationId xmlns:a16="http://schemas.microsoft.com/office/drawing/2014/main" id="{6B6E59A5-D238-4243-BD0C-E71BFECE2ED6}"/>
              </a:ext>
            </a:extLst>
          </p:cNvPr>
          <p:cNvGrpSpPr/>
          <p:nvPr/>
        </p:nvGrpSpPr>
        <p:grpSpPr>
          <a:xfrm>
            <a:off x="9320090" y="1793844"/>
            <a:ext cx="1734154" cy="2423890"/>
            <a:chOff x="1407747" y="-257149"/>
            <a:chExt cx="4964453" cy="6938989"/>
          </a:xfrm>
          <a:solidFill>
            <a:schemeClr val="accent6"/>
          </a:solidFill>
        </p:grpSpPr>
        <p:sp>
          <p:nvSpPr>
            <p:cNvPr id="4810" name="Donut 69">
              <a:extLst>
                <a:ext uri="{FF2B5EF4-FFF2-40B4-BE49-F238E27FC236}">
                  <a16:creationId xmlns:a16="http://schemas.microsoft.com/office/drawing/2014/main" id="{F6B3A085-9D9A-48A9-8982-4C078A3AD35B}"/>
                </a:ext>
              </a:extLst>
            </p:cNvPr>
            <p:cNvSpPr/>
            <p:nvPr/>
          </p:nvSpPr>
          <p:spPr>
            <a:xfrm>
              <a:off x="1407747" y="1717391"/>
              <a:ext cx="4964453" cy="4964449"/>
            </a:xfrm>
            <a:prstGeom prst="donut">
              <a:avLst>
                <a:gd name="adj" fmla="val 1073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grpSp>
          <p:nvGrpSpPr>
            <p:cNvPr id="4811" name="Group 4810">
              <a:extLst>
                <a:ext uri="{FF2B5EF4-FFF2-40B4-BE49-F238E27FC236}">
                  <a16:creationId xmlns:a16="http://schemas.microsoft.com/office/drawing/2014/main" id="{8C6555A7-09D8-4B3A-9EC0-DEFA36B139FB}"/>
                </a:ext>
              </a:extLst>
            </p:cNvPr>
            <p:cNvGrpSpPr/>
            <p:nvPr/>
          </p:nvGrpSpPr>
          <p:grpSpPr>
            <a:xfrm rot="19457521">
              <a:off x="1961641" y="1354645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19" name="Rectangle 4818">
                <a:extLst>
                  <a:ext uri="{FF2B5EF4-FFF2-40B4-BE49-F238E27FC236}">
                    <a16:creationId xmlns:a16="http://schemas.microsoft.com/office/drawing/2014/main" id="{2C37DB86-17E2-4B6E-A5F7-B2F82ECD9FBB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20" name="Rounded Rectangle 79">
                <a:extLst>
                  <a:ext uri="{FF2B5EF4-FFF2-40B4-BE49-F238E27FC236}">
                    <a16:creationId xmlns:a16="http://schemas.microsoft.com/office/drawing/2014/main" id="{36CEDD21-9851-437E-A42A-5FC1C202FA00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12" name="Group 4811">
              <a:extLst>
                <a:ext uri="{FF2B5EF4-FFF2-40B4-BE49-F238E27FC236}">
                  <a16:creationId xmlns:a16="http://schemas.microsoft.com/office/drawing/2014/main" id="{50F10CE0-6B43-4E89-833E-54A33296FC0D}"/>
                </a:ext>
              </a:extLst>
            </p:cNvPr>
            <p:cNvGrpSpPr/>
            <p:nvPr/>
          </p:nvGrpSpPr>
          <p:grpSpPr>
            <a:xfrm rot="2160000">
              <a:off x="5200017" y="1372424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17" name="Rectangle 4816">
                <a:extLst>
                  <a:ext uri="{FF2B5EF4-FFF2-40B4-BE49-F238E27FC236}">
                    <a16:creationId xmlns:a16="http://schemas.microsoft.com/office/drawing/2014/main" id="{DD4A93B7-15D9-4633-A821-B6E3DEE8797D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18" name="Rounded Rectangle 77">
                <a:extLst>
                  <a:ext uri="{FF2B5EF4-FFF2-40B4-BE49-F238E27FC236}">
                    <a16:creationId xmlns:a16="http://schemas.microsoft.com/office/drawing/2014/main" id="{9680C0AA-6D44-47BB-AA90-7671F32CF1F8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13" name="Group 4812">
              <a:extLst>
                <a:ext uri="{FF2B5EF4-FFF2-40B4-BE49-F238E27FC236}">
                  <a16:creationId xmlns:a16="http://schemas.microsoft.com/office/drawing/2014/main" id="{9150226E-9269-4C64-A37E-2DFA29DB9221}"/>
                </a:ext>
              </a:extLst>
            </p:cNvPr>
            <p:cNvGrpSpPr/>
            <p:nvPr/>
          </p:nvGrpSpPr>
          <p:grpSpPr>
            <a:xfrm>
              <a:off x="3365762" y="409495"/>
              <a:ext cx="1048423" cy="1564742"/>
              <a:chOff x="4247964" y="1250226"/>
              <a:chExt cx="288032" cy="429880"/>
            </a:xfrm>
            <a:grpFill/>
          </p:grpSpPr>
          <p:sp>
            <p:nvSpPr>
              <p:cNvPr id="4815" name="Rectangle 4814">
                <a:extLst>
                  <a:ext uri="{FF2B5EF4-FFF2-40B4-BE49-F238E27FC236}">
                    <a16:creationId xmlns:a16="http://schemas.microsoft.com/office/drawing/2014/main" id="{C74C69A1-3A31-49C9-BAA5-EFC07647F10A}"/>
                  </a:ext>
                </a:extLst>
              </p:cNvPr>
              <p:cNvSpPr/>
              <p:nvPr/>
            </p:nvSpPr>
            <p:spPr>
              <a:xfrm>
                <a:off x="4301980" y="1462295"/>
                <a:ext cx="180000" cy="2178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16" name="Rounded Rectangle 75">
                <a:extLst>
                  <a:ext uri="{FF2B5EF4-FFF2-40B4-BE49-F238E27FC236}">
                    <a16:creationId xmlns:a16="http://schemas.microsoft.com/office/drawing/2014/main" id="{ADA5F0EC-1335-404E-81F4-EDDA578EE572}"/>
                  </a:ext>
                </a:extLst>
              </p:cNvPr>
              <p:cNvSpPr/>
              <p:nvPr/>
            </p:nvSpPr>
            <p:spPr>
              <a:xfrm>
                <a:off x="4247964" y="1250226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814" name="Donut 73">
              <a:extLst>
                <a:ext uri="{FF2B5EF4-FFF2-40B4-BE49-F238E27FC236}">
                  <a16:creationId xmlns:a16="http://schemas.microsoft.com/office/drawing/2014/main" id="{863D0D5C-F278-4AE2-8DF6-726ABEB5CCDD}"/>
                </a:ext>
              </a:extLst>
            </p:cNvPr>
            <p:cNvSpPr/>
            <p:nvPr/>
          </p:nvSpPr>
          <p:spPr>
            <a:xfrm>
              <a:off x="2890640" y="-257149"/>
              <a:ext cx="1998665" cy="1998664"/>
            </a:xfrm>
            <a:prstGeom prst="donut">
              <a:avLst>
                <a:gd name="adj" fmla="val 1120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821" name="차트 93">
            <a:extLst>
              <a:ext uri="{FF2B5EF4-FFF2-40B4-BE49-F238E27FC236}">
                <a16:creationId xmlns:a16="http://schemas.microsoft.com/office/drawing/2014/main" id="{ACD0F714-569E-44FB-A27D-FADE7C5694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3402973"/>
              </p:ext>
            </p:extLst>
          </p:nvPr>
        </p:nvGraphicFramePr>
        <p:xfrm>
          <a:off x="9417850" y="2581374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4822" name="Group 4821">
            <a:extLst>
              <a:ext uri="{FF2B5EF4-FFF2-40B4-BE49-F238E27FC236}">
                <a16:creationId xmlns:a16="http://schemas.microsoft.com/office/drawing/2014/main" id="{B919EA5C-AE0F-49CB-9CCC-D6D98DC24422}"/>
              </a:ext>
            </a:extLst>
          </p:cNvPr>
          <p:cNvGrpSpPr/>
          <p:nvPr/>
        </p:nvGrpSpPr>
        <p:grpSpPr>
          <a:xfrm>
            <a:off x="6594774" y="1793844"/>
            <a:ext cx="1734154" cy="2423890"/>
            <a:chOff x="1407747" y="-257149"/>
            <a:chExt cx="4964453" cy="6938989"/>
          </a:xfrm>
          <a:solidFill>
            <a:schemeClr val="accent6"/>
          </a:solidFill>
        </p:grpSpPr>
        <p:sp>
          <p:nvSpPr>
            <p:cNvPr id="4823" name="Donut 44">
              <a:extLst>
                <a:ext uri="{FF2B5EF4-FFF2-40B4-BE49-F238E27FC236}">
                  <a16:creationId xmlns:a16="http://schemas.microsoft.com/office/drawing/2014/main" id="{82EE2031-885E-4C09-ACE1-59FF891A8ACE}"/>
                </a:ext>
              </a:extLst>
            </p:cNvPr>
            <p:cNvSpPr/>
            <p:nvPr/>
          </p:nvSpPr>
          <p:spPr>
            <a:xfrm>
              <a:off x="1407747" y="1717391"/>
              <a:ext cx="4964453" cy="4964449"/>
            </a:xfrm>
            <a:prstGeom prst="donut">
              <a:avLst>
                <a:gd name="adj" fmla="val 1073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grpSp>
          <p:nvGrpSpPr>
            <p:cNvPr id="4824" name="Group 4823">
              <a:extLst>
                <a:ext uri="{FF2B5EF4-FFF2-40B4-BE49-F238E27FC236}">
                  <a16:creationId xmlns:a16="http://schemas.microsoft.com/office/drawing/2014/main" id="{29F06427-053B-4D4E-AD78-A8A5D73A4F2A}"/>
                </a:ext>
              </a:extLst>
            </p:cNvPr>
            <p:cNvGrpSpPr/>
            <p:nvPr/>
          </p:nvGrpSpPr>
          <p:grpSpPr>
            <a:xfrm rot="19457521">
              <a:off x="1961641" y="1354645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32" name="Rectangle 4831">
                <a:extLst>
                  <a:ext uri="{FF2B5EF4-FFF2-40B4-BE49-F238E27FC236}">
                    <a16:creationId xmlns:a16="http://schemas.microsoft.com/office/drawing/2014/main" id="{CD9E09C2-2CFC-492D-A9A0-31CA086071A7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33" name="Rounded Rectangle 54">
                <a:extLst>
                  <a:ext uri="{FF2B5EF4-FFF2-40B4-BE49-F238E27FC236}">
                    <a16:creationId xmlns:a16="http://schemas.microsoft.com/office/drawing/2014/main" id="{21D8D4F5-5CAB-482A-9CAE-CD8924B82B4B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25" name="Group 4824">
              <a:extLst>
                <a:ext uri="{FF2B5EF4-FFF2-40B4-BE49-F238E27FC236}">
                  <a16:creationId xmlns:a16="http://schemas.microsoft.com/office/drawing/2014/main" id="{EA70FF33-7F63-4DFE-BA87-6BD152940E85}"/>
                </a:ext>
              </a:extLst>
            </p:cNvPr>
            <p:cNvGrpSpPr/>
            <p:nvPr/>
          </p:nvGrpSpPr>
          <p:grpSpPr>
            <a:xfrm rot="2160000">
              <a:off x="5200017" y="1372424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30" name="Rectangle 4829">
                <a:extLst>
                  <a:ext uri="{FF2B5EF4-FFF2-40B4-BE49-F238E27FC236}">
                    <a16:creationId xmlns:a16="http://schemas.microsoft.com/office/drawing/2014/main" id="{B2330F1A-3A69-47B0-A18A-B14BEEEB8AFA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31" name="Rounded Rectangle 52">
                <a:extLst>
                  <a:ext uri="{FF2B5EF4-FFF2-40B4-BE49-F238E27FC236}">
                    <a16:creationId xmlns:a16="http://schemas.microsoft.com/office/drawing/2014/main" id="{8ADF4E43-0275-4E29-AFCC-3301659C4155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26" name="Group 4825">
              <a:extLst>
                <a:ext uri="{FF2B5EF4-FFF2-40B4-BE49-F238E27FC236}">
                  <a16:creationId xmlns:a16="http://schemas.microsoft.com/office/drawing/2014/main" id="{3138ECC7-AC39-4D39-A54C-44F9898B5484}"/>
                </a:ext>
              </a:extLst>
            </p:cNvPr>
            <p:cNvGrpSpPr/>
            <p:nvPr/>
          </p:nvGrpSpPr>
          <p:grpSpPr>
            <a:xfrm>
              <a:off x="3365762" y="409495"/>
              <a:ext cx="1048423" cy="1564742"/>
              <a:chOff x="4247964" y="1250226"/>
              <a:chExt cx="288032" cy="429880"/>
            </a:xfrm>
            <a:grpFill/>
          </p:grpSpPr>
          <p:sp>
            <p:nvSpPr>
              <p:cNvPr id="4828" name="Rectangle 4827">
                <a:extLst>
                  <a:ext uri="{FF2B5EF4-FFF2-40B4-BE49-F238E27FC236}">
                    <a16:creationId xmlns:a16="http://schemas.microsoft.com/office/drawing/2014/main" id="{B3A3A388-4E82-4EB9-A46E-911111B10812}"/>
                  </a:ext>
                </a:extLst>
              </p:cNvPr>
              <p:cNvSpPr/>
              <p:nvPr/>
            </p:nvSpPr>
            <p:spPr>
              <a:xfrm>
                <a:off x="4301980" y="1462295"/>
                <a:ext cx="180000" cy="2178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29" name="Rounded Rectangle 50">
                <a:extLst>
                  <a:ext uri="{FF2B5EF4-FFF2-40B4-BE49-F238E27FC236}">
                    <a16:creationId xmlns:a16="http://schemas.microsoft.com/office/drawing/2014/main" id="{25D9904D-63F8-431B-B7B7-E86EFBAFCF17}"/>
                  </a:ext>
                </a:extLst>
              </p:cNvPr>
              <p:cNvSpPr/>
              <p:nvPr/>
            </p:nvSpPr>
            <p:spPr>
              <a:xfrm>
                <a:off x="4247964" y="1250226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827" name="Donut 48">
              <a:extLst>
                <a:ext uri="{FF2B5EF4-FFF2-40B4-BE49-F238E27FC236}">
                  <a16:creationId xmlns:a16="http://schemas.microsoft.com/office/drawing/2014/main" id="{FE233B73-3D1E-4707-8FC2-F2BCED251D0E}"/>
                </a:ext>
              </a:extLst>
            </p:cNvPr>
            <p:cNvSpPr/>
            <p:nvPr/>
          </p:nvSpPr>
          <p:spPr>
            <a:xfrm>
              <a:off x="2890640" y="-257149"/>
              <a:ext cx="1998665" cy="1998664"/>
            </a:xfrm>
            <a:prstGeom prst="donut">
              <a:avLst>
                <a:gd name="adj" fmla="val 1120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834" name="차트 92">
            <a:extLst>
              <a:ext uri="{FF2B5EF4-FFF2-40B4-BE49-F238E27FC236}">
                <a16:creationId xmlns:a16="http://schemas.microsoft.com/office/drawing/2014/main" id="{F9AB02BC-AD5C-4757-8BCF-86EA0722EC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63969091"/>
              </p:ext>
            </p:extLst>
          </p:nvPr>
        </p:nvGraphicFramePr>
        <p:xfrm>
          <a:off x="6692535" y="2585674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pSp>
        <p:nvGrpSpPr>
          <p:cNvPr id="4835" name="Group 4834">
            <a:extLst>
              <a:ext uri="{FF2B5EF4-FFF2-40B4-BE49-F238E27FC236}">
                <a16:creationId xmlns:a16="http://schemas.microsoft.com/office/drawing/2014/main" id="{D51426E6-CA9D-422E-9391-130D4722AF15}"/>
              </a:ext>
            </a:extLst>
          </p:cNvPr>
          <p:cNvGrpSpPr/>
          <p:nvPr/>
        </p:nvGrpSpPr>
        <p:grpSpPr>
          <a:xfrm>
            <a:off x="3869458" y="1793844"/>
            <a:ext cx="1734154" cy="2423890"/>
            <a:chOff x="1407747" y="-257149"/>
            <a:chExt cx="4964453" cy="6938989"/>
          </a:xfrm>
          <a:solidFill>
            <a:schemeClr val="accent6"/>
          </a:solidFill>
        </p:grpSpPr>
        <p:sp>
          <p:nvSpPr>
            <p:cNvPr id="4836" name="Donut 32">
              <a:extLst>
                <a:ext uri="{FF2B5EF4-FFF2-40B4-BE49-F238E27FC236}">
                  <a16:creationId xmlns:a16="http://schemas.microsoft.com/office/drawing/2014/main" id="{2CA503AE-08C3-4E5D-AB5B-A8A45303868B}"/>
                </a:ext>
              </a:extLst>
            </p:cNvPr>
            <p:cNvSpPr/>
            <p:nvPr/>
          </p:nvSpPr>
          <p:spPr>
            <a:xfrm>
              <a:off x="1407747" y="1717391"/>
              <a:ext cx="4964453" cy="4964449"/>
            </a:xfrm>
            <a:prstGeom prst="donut">
              <a:avLst>
                <a:gd name="adj" fmla="val 1073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grpSp>
          <p:nvGrpSpPr>
            <p:cNvPr id="4837" name="Group 4836">
              <a:extLst>
                <a:ext uri="{FF2B5EF4-FFF2-40B4-BE49-F238E27FC236}">
                  <a16:creationId xmlns:a16="http://schemas.microsoft.com/office/drawing/2014/main" id="{0406E6DA-1681-43B6-AB49-F4CBDEF10D5A}"/>
                </a:ext>
              </a:extLst>
            </p:cNvPr>
            <p:cNvGrpSpPr/>
            <p:nvPr/>
          </p:nvGrpSpPr>
          <p:grpSpPr>
            <a:xfrm rot="19457521">
              <a:off x="1961641" y="1354645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45" name="Rectangle 4844">
                <a:extLst>
                  <a:ext uri="{FF2B5EF4-FFF2-40B4-BE49-F238E27FC236}">
                    <a16:creationId xmlns:a16="http://schemas.microsoft.com/office/drawing/2014/main" id="{8AEDA08B-CA31-48EF-864C-A1C68D7664BA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46" name="Rounded Rectangle 42">
                <a:extLst>
                  <a:ext uri="{FF2B5EF4-FFF2-40B4-BE49-F238E27FC236}">
                    <a16:creationId xmlns:a16="http://schemas.microsoft.com/office/drawing/2014/main" id="{AF867383-F837-4AE0-8BFD-D903A670604C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38" name="Group 4837">
              <a:extLst>
                <a:ext uri="{FF2B5EF4-FFF2-40B4-BE49-F238E27FC236}">
                  <a16:creationId xmlns:a16="http://schemas.microsoft.com/office/drawing/2014/main" id="{D8B73E63-7381-400E-BE2B-BB9B3E86CA6F}"/>
                </a:ext>
              </a:extLst>
            </p:cNvPr>
            <p:cNvGrpSpPr/>
            <p:nvPr/>
          </p:nvGrpSpPr>
          <p:grpSpPr>
            <a:xfrm rot="2160000">
              <a:off x="5200017" y="1372424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43" name="Rectangle 4842">
                <a:extLst>
                  <a:ext uri="{FF2B5EF4-FFF2-40B4-BE49-F238E27FC236}">
                    <a16:creationId xmlns:a16="http://schemas.microsoft.com/office/drawing/2014/main" id="{3F260562-DFD5-44A4-93F9-C7A062DBE3F8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44" name="Rounded Rectangle 40">
                <a:extLst>
                  <a:ext uri="{FF2B5EF4-FFF2-40B4-BE49-F238E27FC236}">
                    <a16:creationId xmlns:a16="http://schemas.microsoft.com/office/drawing/2014/main" id="{95BEA668-6EE5-4853-A0DB-82BF4917277A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39" name="Group 4838">
              <a:extLst>
                <a:ext uri="{FF2B5EF4-FFF2-40B4-BE49-F238E27FC236}">
                  <a16:creationId xmlns:a16="http://schemas.microsoft.com/office/drawing/2014/main" id="{61C6CDA0-2246-4211-850B-42985E1250C0}"/>
                </a:ext>
              </a:extLst>
            </p:cNvPr>
            <p:cNvGrpSpPr/>
            <p:nvPr/>
          </p:nvGrpSpPr>
          <p:grpSpPr>
            <a:xfrm>
              <a:off x="3365762" y="409495"/>
              <a:ext cx="1048423" cy="1564742"/>
              <a:chOff x="4247964" y="1250226"/>
              <a:chExt cx="288032" cy="429880"/>
            </a:xfrm>
            <a:grpFill/>
          </p:grpSpPr>
          <p:sp>
            <p:nvSpPr>
              <p:cNvPr id="4841" name="Rectangle 4840">
                <a:extLst>
                  <a:ext uri="{FF2B5EF4-FFF2-40B4-BE49-F238E27FC236}">
                    <a16:creationId xmlns:a16="http://schemas.microsoft.com/office/drawing/2014/main" id="{7EEE51FB-AE3E-46C9-A9E7-42897CFDC5AB}"/>
                  </a:ext>
                </a:extLst>
              </p:cNvPr>
              <p:cNvSpPr/>
              <p:nvPr/>
            </p:nvSpPr>
            <p:spPr>
              <a:xfrm>
                <a:off x="4301980" y="1462295"/>
                <a:ext cx="180000" cy="2178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42" name="Rounded Rectangle 38">
                <a:extLst>
                  <a:ext uri="{FF2B5EF4-FFF2-40B4-BE49-F238E27FC236}">
                    <a16:creationId xmlns:a16="http://schemas.microsoft.com/office/drawing/2014/main" id="{B13AA496-0190-430B-9A66-FBF7A0B0DBEF}"/>
                  </a:ext>
                </a:extLst>
              </p:cNvPr>
              <p:cNvSpPr/>
              <p:nvPr/>
            </p:nvSpPr>
            <p:spPr>
              <a:xfrm>
                <a:off x="4247964" y="1250226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840" name="Donut 36">
              <a:extLst>
                <a:ext uri="{FF2B5EF4-FFF2-40B4-BE49-F238E27FC236}">
                  <a16:creationId xmlns:a16="http://schemas.microsoft.com/office/drawing/2014/main" id="{C4357B4A-EA12-4D5C-A01C-E9571D75AF6B}"/>
                </a:ext>
              </a:extLst>
            </p:cNvPr>
            <p:cNvSpPr/>
            <p:nvPr/>
          </p:nvSpPr>
          <p:spPr>
            <a:xfrm>
              <a:off x="2890640" y="-257149"/>
              <a:ext cx="1998665" cy="1998664"/>
            </a:xfrm>
            <a:prstGeom prst="donut">
              <a:avLst>
                <a:gd name="adj" fmla="val 11205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847" name="차트 91">
            <a:extLst>
              <a:ext uri="{FF2B5EF4-FFF2-40B4-BE49-F238E27FC236}">
                <a16:creationId xmlns:a16="http://schemas.microsoft.com/office/drawing/2014/main" id="{63BB5F6C-997B-4CFF-AED0-7462086EE2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31649043"/>
              </p:ext>
            </p:extLst>
          </p:nvPr>
        </p:nvGraphicFramePr>
        <p:xfrm>
          <a:off x="3967219" y="2595976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4848" name="Group 4847">
            <a:extLst>
              <a:ext uri="{FF2B5EF4-FFF2-40B4-BE49-F238E27FC236}">
                <a16:creationId xmlns:a16="http://schemas.microsoft.com/office/drawing/2014/main" id="{7E904959-4110-4B2A-BD05-DEC05D165F37}"/>
              </a:ext>
            </a:extLst>
          </p:cNvPr>
          <p:cNvGrpSpPr/>
          <p:nvPr/>
        </p:nvGrpSpPr>
        <p:grpSpPr>
          <a:xfrm>
            <a:off x="1144142" y="1793844"/>
            <a:ext cx="1734154" cy="2423890"/>
            <a:chOff x="1407747" y="-257149"/>
            <a:chExt cx="4964453" cy="6938989"/>
          </a:xfrm>
          <a:solidFill>
            <a:schemeClr val="accent6"/>
          </a:solidFill>
        </p:grpSpPr>
        <p:sp>
          <p:nvSpPr>
            <p:cNvPr id="4849" name="Donut 20">
              <a:extLst>
                <a:ext uri="{FF2B5EF4-FFF2-40B4-BE49-F238E27FC236}">
                  <a16:creationId xmlns:a16="http://schemas.microsoft.com/office/drawing/2014/main" id="{49AF10D0-407C-47AF-90CA-B77980423CBA}"/>
                </a:ext>
              </a:extLst>
            </p:cNvPr>
            <p:cNvSpPr/>
            <p:nvPr/>
          </p:nvSpPr>
          <p:spPr>
            <a:xfrm>
              <a:off x="1407747" y="1717391"/>
              <a:ext cx="4964453" cy="4964449"/>
            </a:xfrm>
            <a:prstGeom prst="donut">
              <a:avLst>
                <a:gd name="adj" fmla="val 10732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grpSp>
          <p:nvGrpSpPr>
            <p:cNvPr id="4850" name="Group 4849">
              <a:extLst>
                <a:ext uri="{FF2B5EF4-FFF2-40B4-BE49-F238E27FC236}">
                  <a16:creationId xmlns:a16="http://schemas.microsoft.com/office/drawing/2014/main" id="{D6BB591D-514D-46F0-927E-4A64F64D1388}"/>
                </a:ext>
              </a:extLst>
            </p:cNvPr>
            <p:cNvGrpSpPr/>
            <p:nvPr/>
          </p:nvGrpSpPr>
          <p:grpSpPr>
            <a:xfrm rot="19457521">
              <a:off x="1961641" y="1354645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58" name="Rectangle 4857">
                <a:extLst>
                  <a:ext uri="{FF2B5EF4-FFF2-40B4-BE49-F238E27FC236}">
                    <a16:creationId xmlns:a16="http://schemas.microsoft.com/office/drawing/2014/main" id="{B414AA9F-3ADD-47E7-9746-BB66FA70261E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59" name="Rounded Rectangle 30">
                <a:extLst>
                  <a:ext uri="{FF2B5EF4-FFF2-40B4-BE49-F238E27FC236}">
                    <a16:creationId xmlns:a16="http://schemas.microsoft.com/office/drawing/2014/main" id="{28BD6F3B-1927-4107-9794-CEE0E054787A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51" name="Group 4850">
              <a:extLst>
                <a:ext uri="{FF2B5EF4-FFF2-40B4-BE49-F238E27FC236}">
                  <a16:creationId xmlns:a16="http://schemas.microsoft.com/office/drawing/2014/main" id="{FC1B2798-9C2E-4288-A884-FF6F54A9ACD4}"/>
                </a:ext>
              </a:extLst>
            </p:cNvPr>
            <p:cNvGrpSpPr/>
            <p:nvPr/>
          </p:nvGrpSpPr>
          <p:grpSpPr>
            <a:xfrm rot="2160000">
              <a:off x="5200017" y="1372424"/>
              <a:ext cx="727496" cy="900126"/>
              <a:chOff x="4247964" y="1189551"/>
              <a:chExt cx="288032" cy="356380"/>
            </a:xfrm>
            <a:grpFill/>
          </p:grpSpPr>
          <p:sp>
            <p:nvSpPr>
              <p:cNvPr id="4856" name="Rectangle 4855">
                <a:extLst>
                  <a:ext uri="{FF2B5EF4-FFF2-40B4-BE49-F238E27FC236}">
                    <a16:creationId xmlns:a16="http://schemas.microsoft.com/office/drawing/2014/main" id="{87AFFEFA-5336-4E20-8FE4-179E0F6F73D7}"/>
                  </a:ext>
                </a:extLst>
              </p:cNvPr>
              <p:cNvSpPr/>
              <p:nvPr/>
            </p:nvSpPr>
            <p:spPr>
              <a:xfrm>
                <a:off x="4301980" y="1401620"/>
                <a:ext cx="180000" cy="1443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57" name="Rounded Rectangle 28">
                <a:extLst>
                  <a:ext uri="{FF2B5EF4-FFF2-40B4-BE49-F238E27FC236}">
                    <a16:creationId xmlns:a16="http://schemas.microsoft.com/office/drawing/2014/main" id="{EA15EAEC-D5DC-4E5D-BCFE-55E673DEF2AD}"/>
                  </a:ext>
                </a:extLst>
              </p:cNvPr>
              <p:cNvSpPr/>
              <p:nvPr/>
            </p:nvSpPr>
            <p:spPr>
              <a:xfrm>
                <a:off x="4247964" y="1189551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grpSp>
          <p:nvGrpSpPr>
            <p:cNvPr id="4852" name="Group 4851">
              <a:extLst>
                <a:ext uri="{FF2B5EF4-FFF2-40B4-BE49-F238E27FC236}">
                  <a16:creationId xmlns:a16="http://schemas.microsoft.com/office/drawing/2014/main" id="{D60627E0-C775-4B5C-B7BA-6B4FD3586B3E}"/>
                </a:ext>
              </a:extLst>
            </p:cNvPr>
            <p:cNvGrpSpPr/>
            <p:nvPr/>
          </p:nvGrpSpPr>
          <p:grpSpPr>
            <a:xfrm>
              <a:off x="3365762" y="409495"/>
              <a:ext cx="1048423" cy="1564742"/>
              <a:chOff x="4247964" y="1250226"/>
              <a:chExt cx="288032" cy="429880"/>
            </a:xfrm>
            <a:grpFill/>
          </p:grpSpPr>
          <p:sp>
            <p:nvSpPr>
              <p:cNvPr id="4854" name="Rectangle 4853">
                <a:extLst>
                  <a:ext uri="{FF2B5EF4-FFF2-40B4-BE49-F238E27FC236}">
                    <a16:creationId xmlns:a16="http://schemas.microsoft.com/office/drawing/2014/main" id="{23EF79C2-A0D8-4258-A0E0-814620B7ED58}"/>
                  </a:ext>
                </a:extLst>
              </p:cNvPr>
              <p:cNvSpPr/>
              <p:nvPr/>
            </p:nvSpPr>
            <p:spPr>
              <a:xfrm>
                <a:off x="4301980" y="1462295"/>
                <a:ext cx="180000" cy="21781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  <p:sp>
            <p:nvSpPr>
              <p:cNvPr id="4855" name="Rounded Rectangle 26">
                <a:extLst>
                  <a:ext uri="{FF2B5EF4-FFF2-40B4-BE49-F238E27FC236}">
                    <a16:creationId xmlns:a16="http://schemas.microsoft.com/office/drawing/2014/main" id="{1AD64B01-17B1-4024-B282-0D415584A35C}"/>
                  </a:ext>
                </a:extLst>
              </p:cNvPr>
              <p:cNvSpPr/>
              <p:nvPr/>
            </p:nvSpPr>
            <p:spPr>
              <a:xfrm>
                <a:off x="4247964" y="1250226"/>
                <a:ext cx="288032" cy="216024"/>
              </a:xfrm>
              <a:prstGeom prst="roundRect">
                <a:avLst>
                  <a:gd name="adj" fmla="val 22685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0" dirty="0"/>
              </a:p>
            </p:txBody>
          </p:sp>
        </p:grpSp>
        <p:sp>
          <p:nvSpPr>
            <p:cNvPr id="4853" name="Donut 24">
              <a:extLst>
                <a:ext uri="{FF2B5EF4-FFF2-40B4-BE49-F238E27FC236}">
                  <a16:creationId xmlns:a16="http://schemas.microsoft.com/office/drawing/2014/main" id="{CAF79BCF-11CC-4E28-9BFF-5455E13C420D}"/>
                </a:ext>
              </a:extLst>
            </p:cNvPr>
            <p:cNvSpPr/>
            <p:nvPr/>
          </p:nvSpPr>
          <p:spPr>
            <a:xfrm>
              <a:off x="2890640" y="-257149"/>
              <a:ext cx="1998665" cy="1998664"/>
            </a:xfrm>
            <a:prstGeom prst="donut">
              <a:avLst>
                <a:gd name="adj" fmla="val 11205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4860" name="차트 4">
            <a:extLst>
              <a:ext uri="{FF2B5EF4-FFF2-40B4-BE49-F238E27FC236}">
                <a16:creationId xmlns:a16="http://schemas.microsoft.com/office/drawing/2014/main" id="{BB1D8651-CAB6-438D-990B-05BF99C4BE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563362"/>
              </p:ext>
            </p:extLst>
          </p:nvPr>
        </p:nvGraphicFramePr>
        <p:xfrm>
          <a:off x="1241903" y="2591086"/>
          <a:ext cx="1538632" cy="1529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pSp>
        <p:nvGrpSpPr>
          <p:cNvPr id="4861" name="Group 4860">
            <a:extLst>
              <a:ext uri="{FF2B5EF4-FFF2-40B4-BE49-F238E27FC236}">
                <a16:creationId xmlns:a16="http://schemas.microsoft.com/office/drawing/2014/main" id="{EDA19B90-8452-4154-8BEC-788C992CFE84}"/>
              </a:ext>
            </a:extLst>
          </p:cNvPr>
          <p:cNvGrpSpPr/>
          <p:nvPr/>
        </p:nvGrpSpPr>
        <p:grpSpPr>
          <a:xfrm>
            <a:off x="841219" y="4287659"/>
            <a:ext cx="2340000" cy="927205"/>
            <a:chOff x="6533673" y="3357955"/>
            <a:chExt cx="2150471" cy="927205"/>
          </a:xfrm>
        </p:grpSpPr>
        <p:sp>
          <p:nvSpPr>
            <p:cNvPr id="4862" name="TextBox 4861">
              <a:extLst>
                <a:ext uri="{FF2B5EF4-FFF2-40B4-BE49-F238E27FC236}">
                  <a16:creationId xmlns:a16="http://schemas.microsoft.com/office/drawing/2014/main" id="{8553C33C-C6BC-45C7-95B0-DFFDEA9C767D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63" name="TextBox 4862">
              <a:extLst>
                <a:ext uri="{FF2B5EF4-FFF2-40B4-BE49-F238E27FC236}">
                  <a16:creationId xmlns:a16="http://schemas.microsoft.com/office/drawing/2014/main" id="{310F803B-2539-4D35-B00E-D0A991E58F78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4" name="Group 4863">
            <a:extLst>
              <a:ext uri="{FF2B5EF4-FFF2-40B4-BE49-F238E27FC236}">
                <a16:creationId xmlns:a16="http://schemas.microsoft.com/office/drawing/2014/main" id="{76FF2578-464C-4843-8351-48F6063E1DC7}"/>
              </a:ext>
            </a:extLst>
          </p:cNvPr>
          <p:cNvGrpSpPr/>
          <p:nvPr/>
        </p:nvGrpSpPr>
        <p:grpSpPr>
          <a:xfrm>
            <a:off x="3566535" y="4287659"/>
            <a:ext cx="2340000" cy="927205"/>
            <a:chOff x="6533673" y="3357955"/>
            <a:chExt cx="2150471" cy="927205"/>
          </a:xfrm>
        </p:grpSpPr>
        <p:sp>
          <p:nvSpPr>
            <p:cNvPr id="4865" name="TextBox 4864">
              <a:extLst>
                <a:ext uri="{FF2B5EF4-FFF2-40B4-BE49-F238E27FC236}">
                  <a16:creationId xmlns:a16="http://schemas.microsoft.com/office/drawing/2014/main" id="{5B42D8EE-5611-4661-A349-71D60E3EAB59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66" name="TextBox 4865">
              <a:extLst>
                <a:ext uri="{FF2B5EF4-FFF2-40B4-BE49-F238E27FC236}">
                  <a16:creationId xmlns:a16="http://schemas.microsoft.com/office/drawing/2014/main" id="{51B5DEEB-3AC2-4BB0-ABFC-05CF877A5E2F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67" name="Group 4866">
            <a:extLst>
              <a:ext uri="{FF2B5EF4-FFF2-40B4-BE49-F238E27FC236}">
                <a16:creationId xmlns:a16="http://schemas.microsoft.com/office/drawing/2014/main" id="{D9EB3F37-4A27-4D9D-9C8F-F5186B318EF3}"/>
              </a:ext>
            </a:extLst>
          </p:cNvPr>
          <p:cNvGrpSpPr/>
          <p:nvPr/>
        </p:nvGrpSpPr>
        <p:grpSpPr>
          <a:xfrm>
            <a:off x="6291851" y="4287659"/>
            <a:ext cx="2340000" cy="927205"/>
            <a:chOff x="6533673" y="3357955"/>
            <a:chExt cx="2150471" cy="927205"/>
          </a:xfrm>
        </p:grpSpPr>
        <p:sp>
          <p:nvSpPr>
            <p:cNvPr id="4868" name="TextBox 4867">
              <a:extLst>
                <a:ext uri="{FF2B5EF4-FFF2-40B4-BE49-F238E27FC236}">
                  <a16:creationId xmlns:a16="http://schemas.microsoft.com/office/drawing/2014/main" id="{386C4F70-070F-4EAE-92F3-97A1657D3107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69" name="TextBox 4868">
              <a:extLst>
                <a:ext uri="{FF2B5EF4-FFF2-40B4-BE49-F238E27FC236}">
                  <a16:creationId xmlns:a16="http://schemas.microsoft.com/office/drawing/2014/main" id="{68064A55-16A7-4FD9-9393-0128404E9A66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70" name="TextBox 4869">
            <a:extLst>
              <a:ext uri="{FF2B5EF4-FFF2-40B4-BE49-F238E27FC236}">
                <a16:creationId xmlns:a16="http://schemas.microsoft.com/office/drawing/2014/main" id="{F849EB57-FA44-4349-B0CF-6EE7B5EDAB55}"/>
              </a:ext>
            </a:extLst>
          </p:cNvPr>
          <p:cNvSpPr txBox="1"/>
          <p:nvPr/>
        </p:nvSpPr>
        <p:spPr>
          <a:xfrm>
            <a:off x="1903656" y="2921661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55%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71" name="TextBox 4870">
            <a:extLst>
              <a:ext uri="{FF2B5EF4-FFF2-40B4-BE49-F238E27FC236}">
                <a16:creationId xmlns:a16="http://schemas.microsoft.com/office/drawing/2014/main" id="{D68414C3-C0F0-42F9-BB8E-9549CA013901}"/>
              </a:ext>
            </a:extLst>
          </p:cNvPr>
          <p:cNvSpPr txBox="1"/>
          <p:nvPr/>
        </p:nvSpPr>
        <p:spPr>
          <a:xfrm>
            <a:off x="4635570" y="2921661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35%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72" name="TextBox 4871">
            <a:extLst>
              <a:ext uri="{FF2B5EF4-FFF2-40B4-BE49-F238E27FC236}">
                <a16:creationId xmlns:a16="http://schemas.microsoft.com/office/drawing/2014/main" id="{5EEA027E-CCEC-4E67-ACD3-8EF94EA80EF1}"/>
              </a:ext>
            </a:extLst>
          </p:cNvPr>
          <p:cNvSpPr txBox="1"/>
          <p:nvPr/>
        </p:nvSpPr>
        <p:spPr>
          <a:xfrm>
            <a:off x="7367484" y="2921661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70%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73" name="TextBox 4872">
            <a:extLst>
              <a:ext uri="{FF2B5EF4-FFF2-40B4-BE49-F238E27FC236}">
                <a16:creationId xmlns:a16="http://schemas.microsoft.com/office/drawing/2014/main" id="{32C1FD39-A68B-43FE-A18F-07608E3D97C8}"/>
              </a:ext>
            </a:extLst>
          </p:cNvPr>
          <p:cNvSpPr txBox="1"/>
          <p:nvPr/>
        </p:nvSpPr>
        <p:spPr>
          <a:xfrm>
            <a:off x="10099399" y="2921661"/>
            <a:ext cx="857839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60%</a:t>
            </a:r>
            <a:endParaRPr lang="ko-KR" altLang="en-US" sz="2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874" name="Group 4873">
            <a:extLst>
              <a:ext uri="{FF2B5EF4-FFF2-40B4-BE49-F238E27FC236}">
                <a16:creationId xmlns:a16="http://schemas.microsoft.com/office/drawing/2014/main" id="{B3909656-12D6-4733-9FF0-DE23E52A92F9}"/>
              </a:ext>
            </a:extLst>
          </p:cNvPr>
          <p:cNvGrpSpPr/>
          <p:nvPr/>
        </p:nvGrpSpPr>
        <p:grpSpPr>
          <a:xfrm>
            <a:off x="9017166" y="4287659"/>
            <a:ext cx="2340000" cy="927205"/>
            <a:chOff x="6533673" y="3357955"/>
            <a:chExt cx="2150471" cy="927205"/>
          </a:xfrm>
        </p:grpSpPr>
        <p:sp>
          <p:nvSpPr>
            <p:cNvPr id="4875" name="TextBox 4874">
              <a:extLst>
                <a:ext uri="{FF2B5EF4-FFF2-40B4-BE49-F238E27FC236}">
                  <a16:creationId xmlns:a16="http://schemas.microsoft.com/office/drawing/2014/main" id="{9DB45787-3BFA-4F52-B266-3D5F40B98C11}"/>
                </a:ext>
              </a:extLst>
            </p:cNvPr>
            <p:cNvSpPr txBox="1"/>
            <p:nvPr/>
          </p:nvSpPr>
          <p:spPr>
            <a:xfrm>
              <a:off x="6533673" y="3638829"/>
              <a:ext cx="215047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76" name="TextBox 4875">
              <a:extLst>
                <a:ext uri="{FF2B5EF4-FFF2-40B4-BE49-F238E27FC236}">
                  <a16:creationId xmlns:a16="http://schemas.microsoft.com/office/drawing/2014/main" id="{5ECC4909-47D2-4221-9B22-94E727DD0C04}"/>
                </a:ext>
              </a:extLst>
            </p:cNvPr>
            <p:cNvSpPr txBox="1"/>
            <p:nvPr/>
          </p:nvSpPr>
          <p:spPr>
            <a:xfrm>
              <a:off x="6533673" y="3357955"/>
              <a:ext cx="21504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77" name="TextBox 4876">
            <a:extLst>
              <a:ext uri="{FF2B5EF4-FFF2-40B4-BE49-F238E27FC236}">
                <a16:creationId xmlns:a16="http://schemas.microsoft.com/office/drawing/2014/main" id="{93715ADC-17DC-4875-A4FE-06C494E61CB5}"/>
              </a:ext>
            </a:extLst>
          </p:cNvPr>
          <p:cNvSpPr txBox="1"/>
          <p:nvPr/>
        </p:nvSpPr>
        <p:spPr>
          <a:xfrm>
            <a:off x="1263499" y="5480972"/>
            <a:ext cx="1917720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altLang="ko-KR" sz="1400" b="1" dirty="0">
                <a:solidFill>
                  <a:srgbClr val="262626"/>
                </a:solidFill>
              </a:rPr>
              <a:t>Content here</a:t>
            </a:r>
            <a:endParaRPr lang="ko-KR" altLang="en-US" sz="1400" b="1" dirty="0">
              <a:solidFill>
                <a:srgbClr val="262626"/>
              </a:solidFill>
            </a:endParaRPr>
          </a:p>
        </p:txBody>
      </p:sp>
      <p:sp>
        <p:nvSpPr>
          <p:cNvPr id="4878" name="TextBox 4877">
            <a:extLst>
              <a:ext uri="{FF2B5EF4-FFF2-40B4-BE49-F238E27FC236}">
                <a16:creationId xmlns:a16="http://schemas.microsoft.com/office/drawing/2014/main" id="{61611FB9-A8C4-43EF-8682-790603D44E63}"/>
              </a:ext>
            </a:extLst>
          </p:cNvPr>
          <p:cNvSpPr txBox="1"/>
          <p:nvPr/>
        </p:nvSpPr>
        <p:spPr>
          <a:xfrm>
            <a:off x="1263498" y="5773360"/>
            <a:ext cx="96650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simply impress your audience and add a unique zing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and appeal to your Presentations. Easy to change colors, photos and Text.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4879" name="Flowchart: Process 4878">
            <a:extLst>
              <a:ext uri="{FF2B5EF4-FFF2-40B4-BE49-F238E27FC236}">
                <a16:creationId xmlns:a16="http://schemas.microsoft.com/office/drawing/2014/main" id="{FAD94EFF-7268-483B-9C40-84923396A9B6}"/>
              </a:ext>
            </a:extLst>
          </p:cNvPr>
          <p:cNvSpPr/>
          <p:nvPr/>
        </p:nvSpPr>
        <p:spPr>
          <a:xfrm>
            <a:off x="916171" y="5332052"/>
            <a:ext cx="10368000" cy="45719"/>
          </a:xfrm>
          <a:prstGeom prst="flowChartProcess">
            <a:avLst/>
          </a:prstGeom>
          <a:solidFill>
            <a:schemeClr val="accent6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11342</TotalTime>
  <Words>104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158</cp:revision>
  <dcterms:created xsi:type="dcterms:W3CDTF">2018-02-18T19:39:47Z</dcterms:created>
  <dcterms:modified xsi:type="dcterms:W3CDTF">2020-01-03T05:38:28Z</dcterms:modified>
</cp:coreProperties>
</file>