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id="{BD664551-4354-4AEF-9465-03F8321D4CDF}"/>
              </a:ext>
            </a:extLst>
          </p:cNvPr>
          <p:cNvSpPr/>
          <p:nvPr/>
        </p:nvSpPr>
        <p:spPr>
          <a:xfrm>
            <a:off x="9178462" y="2162397"/>
            <a:ext cx="2477806" cy="908706"/>
          </a:xfrm>
          <a:custGeom>
            <a:avLst/>
            <a:gdLst>
              <a:gd name="connsiteX0" fmla="*/ 0 w 2978150"/>
              <a:gd name="connsiteY0" fmla="*/ 988025 h 1092200"/>
              <a:gd name="connsiteX1" fmla="*/ 297180 w 2978150"/>
              <a:gd name="connsiteY1" fmla="*/ 839435 h 1092200"/>
              <a:gd name="connsiteX2" fmla="*/ 373380 w 2978150"/>
              <a:gd name="connsiteY2" fmla="*/ 744820 h 1092200"/>
              <a:gd name="connsiteX3" fmla="*/ 418465 w 2978150"/>
              <a:gd name="connsiteY3" fmla="*/ 690845 h 1092200"/>
              <a:gd name="connsiteX4" fmla="*/ 476250 w 2978150"/>
              <a:gd name="connsiteY4" fmla="*/ 641315 h 1092200"/>
              <a:gd name="connsiteX5" fmla="*/ 545465 w 2978150"/>
              <a:gd name="connsiteY5" fmla="*/ 596230 h 1092200"/>
              <a:gd name="connsiteX6" fmla="*/ 295275 w 2978150"/>
              <a:gd name="connsiteY6" fmla="*/ 324450 h 1092200"/>
              <a:gd name="connsiteX7" fmla="*/ 515620 w 2978150"/>
              <a:gd name="connsiteY7" fmla="*/ 349850 h 1092200"/>
              <a:gd name="connsiteX8" fmla="*/ 680085 w 2978150"/>
              <a:gd name="connsiteY8" fmla="*/ 423510 h 1092200"/>
              <a:gd name="connsiteX9" fmla="*/ 824230 w 2978150"/>
              <a:gd name="connsiteY9" fmla="*/ 435575 h 1092200"/>
              <a:gd name="connsiteX10" fmla="*/ 727710 w 2978150"/>
              <a:gd name="connsiteY10" fmla="*/ 10760 h 1092200"/>
              <a:gd name="connsiteX11" fmla="*/ 979805 w 2978150"/>
              <a:gd name="connsiteY11" fmla="*/ 85055 h 1092200"/>
              <a:gd name="connsiteX12" fmla="*/ 1242060 w 2978150"/>
              <a:gd name="connsiteY12" fmla="*/ 399380 h 1092200"/>
              <a:gd name="connsiteX13" fmla="*/ 1324610 w 2978150"/>
              <a:gd name="connsiteY13" fmla="*/ 424780 h 1092200"/>
              <a:gd name="connsiteX14" fmla="*/ 1450340 w 2978150"/>
              <a:gd name="connsiteY14" fmla="*/ 369535 h 1092200"/>
              <a:gd name="connsiteX15" fmla="*/ 1562100 w 2978150"/>
              <a:gd name="connsiteY15" fmla="*/ 309845 h 1092200"/>
              <a:gd name="connsiteX16" fmla="*/ 1579245 w 2978150"/>
              <a:gd name="connsiteY16" fmla="*/ 290160 h 1092200"/>
              <a:gd name="connsiteX17" fmla="*/ 1628140 w 2978150"/>
              <a:gd name="connsiteY17" fmla="*/ 226660 h 1092200"/>
              <a:gd name="connsiteX18" fmla="*/ 2015490 w 2978150"/>
              <a:gd name="connsiteY18" fmla="*/ 112360 h 1092200"/>
              <a:gd name="connsiteX19" fmla="*/ 2169160 w 2978150"/>
              <a:gd name="connsiteY19" fmla="*/ 115535 h 1092200"/>
              <a:gd name="connsiteX20" fmla="*/ 1925320 w 2978150"/>
              <a:gd name="connsiteY20" fmla="*/ 340960 h 1092200"/>
              <a:gd name="connsiteX21" fmla="*/ 2079625 w 2978150"/>
              <a:gd name="connsiteY21" fmla="*/ 312385 h 1092200"/>
              <a:gd name="connsiteX22" fmla="*/ 2115820 w 2978150"/>
              <a:gd name="connsiteY22" fmla="*/ 302225 h 1092200"/>
              <a:gd name="connsiteX23" fmla="*/ 2232660 w 2978150"/>
              <a:gd name="connsiteY23" fmla="*/ 353025 h 1092200"/>
              <a:gd name="connsiteX24" fmla="*/ 2249805 w 2978150"/>
              <a:gd name="connsiteY24" fmla="*/ 348580 h 1092200"/>
              <a:gd name="connsiteX25" fmla="*/ 2366645 w 2978150"/>
              <a:gd name="connsiteY25" fmla="*/ 337785 h 1092200"/>
              <a:gd name="connsiteX26" fmla="*/ 2740025 w 2978150"/>
              <a:gd name="connsiteY26" fmla="*/ 428590 h 1092200"/>
              <a:gd name="connsiteX27" fmla="*/ 2942590 w 2978150"/>
              <a:gd name="connsiteY27" fmla="*/ 495265 h 1092200"/>
              <a:gd name="connsiteX28" fmla="*/ 2980690 w 2978150"/>
              <a:gd name="connsiteY28" fmla="*/ 525745 h 1092200"/>
              <a:gd name="connsiteX29" fmla="*/ 2978785 w 2978150"/>
              <a:gd name="connsiteY29" fmla="*/ 539715 h 1092200"/>
              <a:gd name="connsiteX30" fmla="*/ 2693035 w 2978150"/>
              <a:gd name="connsiteY30" fmla="*/ 596230 h 1092200"/>
              <a:gd name="connsiteX31" fmla="*/ 2043430 w 2978150"/>
              <a:gd name="connsiteY31" fmla="*/ 671160 h 1092200"/>
              <a:gd name="connsiteX32" fmla="*/ 1671320 w 2978150"/>
              <a:gd name="connsiteY32" fmla="*/ 744185 h 1092200"/>
              <a:gd name="connsiteX33" fmla="*/ 1469390 w 2978150"/>
              <a:gd name="connsiteY33" fmla="*/ 881345 h 1092200"/>
              <a:gd name="connsiteX34" fmla="*/ 1551940 w 2978150"/>
              <a:gd name="connsiteY34" fmla="*/ 904205 h 1092200"/>
              <a:gd name="connsiteX35" fmla="*/ 1615440 w 2978150"/>
              <a:gd name="connsiteY35" fmla="*/ 922620 h 1092200"/>
              <a:gd name="connsiteX36" fmla="*/ 1652270 w 2978150"/>
              <a:gd name="connsiteY36" fmla="*/ 954370 h 1092200"/>
              <a:gd name="connsiteX37" fmla="*/ 1616075 w 2978150"/>
              <a:gd name="connsiteY37" fmla="*/ 986755 h 1092200"/>
              <a:gd name="connsiteX38" fmla="*/ 1411605 w 2978150"/>
              <a:gd name="connsiteY38" fmla="*/ 1022950 h 1092200"/>
              <a:gd name="connsiteX39" fmla="*/ 835660 w 2978150"/>
              <a:gd name="connsiteY39" fmla="*/ 1026125 h 1092200"/>
              <a:gd name="connsiteX40" fmla="*/ 729615 w 2978150"/>
              <a:gd name="connsiteY40" fmla="*/ 1047080 h 1092200"/>
              <a:gd name="connsiteX41" fmla="*/ 730250 w 2978150"/>
              <a:gd name="connsiteY41" fmla="*/ 1065495 h 1092200"/>
              <a:gd name="connsiteX42" fmla="*/ 796290 w 2978150"/>
              <a:gd name="connsiteY42" fmla="*/ 1087720 h 1092200"/>
              <a:gd name="connsiteX43" fmla="*/ 795020 w 2978150"/>
              <a:gd name="connsiteY43" fmla="*/ 1097880 h 1092200"/>
              <a:gd name="connsiteX44" fmla="*/ 385445 w 2978150"/>
              <a:gd name="connsiteY44" fmla="*/ 1097880 h 1092200"/>
              <a:gd name="connsiteX45" fmla="*/ 437515 w 2978150"/>
              <a:gd name="connsiteY45" fmla="*/ 1045175 h 1092200"/>
              <a:gd name="connsiteX46" fmla="*/ 629285 w 2978150"/>
              <a:gd name="connsiteY46" fmla="*/ 930875 h 1092200"/>
              <a:gd name="connsiteX47" fmla="*/ 711200 w 2978150"/>
              <a:gd name="connsiteY47" fmla="*/ 854675 h 1092200"/>
              <a:gd name="connsiteX48" fmla="*/ 699135 w 2978150"/>
              <a:gd name="connsiteY48" fmla="*/ 831180 h 1092200"/>
              <a:gd name="connsiteX49" fmla="*/ 418465 w 2978150"/>
              <a:gd name="connsiteY49" fmla="*/ 889600 h 1092200"/>
              <a:gd name="connsiteX50" fmla="*/ 45720 w 2978150"/>
              <a:gd name="connsiteY50" fmla="*/ 1000725 h 1092200"/>
              <a:gd name="connsiteX51" fmla="*/ 0 w 2978150"/>
              <a:gd name="connsiteY51" fmla="*/ 1007075 h 1092200"/>
              <a:gd name="connsiteX52" fmla="*/ 0 w 2978150"/>
              <a:gd name="connsiteY52" fmla="*/ 988025 h 109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978150" h="1092200">
                <a:moveTo>
                  <a:pt x="0" y="988025"/>
                </a:moveTo>
                <a:cubicBezTo>
                  <a:pt x="99060" y="937860"/>
                  <a:pt x="196850" y="886425"/>
                  <a:pt x="297180" y="839435"/>
                </a:cubicBezTo>
                <a:cubicBezTo>
                  <a:pt x="340360" y="819115"/>
                  <a:pt x="366395" y="791175"/>
                  <a:pt x="373380" y="744820"/>
                </a:cubicBezTo>
                <a:cubicBezTo>
                  <a:pt x="377825" y="717515"/>
                  <a:pt x="391160" y="702275"/>
                  <a:pt x="418465" y="690845"/>
                </a:cubicBezTo>
                <a:cubicBezTo>
                  <a:pt x="440690" y="681955"/>
                  <a:pt x="455930" y="656555"/>
                  <a:pt x="476250" y="641315"/>
                </a:cubicBezTo>
                <a:cubicBezTo>
                  <a:pt x="499110" y="624170"/>
                  <a:pt x="524510" y="610200"/>
                  <a:pt x="545465" y="596230"/>
                </a:cubicBezTo>
                <a:cubicBezTo>
                  <a:pt x="462915" y="506060"/>
                  <a:pt x="379095" y="415890"/>
                  <a:pt x="295275" y="324450"/>
                </a:cubicBezTo>
                <a:cubicBezTo>
                  <a:pt x="367030" y="315560"/>
                  <a:pt x="442595" y="321910"/>
                  <a:pt x="515620" y="349850"/>
                </a:cubicBezTo>
                <a:cubicBezTo>
                  <a:pt x="571500" y="371440"/>
                  <a:pt x="624840" y="400015"/>
                  <a:pt x="680085" y="423510"/>
                </a:cubicBezTo>
                <a:cubicBezTo>
                  <a:pt x="723900" y="441925"/>
                  <a:pt x="768985" y="458435"/>
                  <a:pt x="824230" y="435575"/>
                </a:cubicBezTo>
                <a:cubicBezTo>
                  <a:pt x="792480" y="294605"/>
                  <a:pt x="760095" y="154269"/>
                  <a:pt x="727710" y="10760"/>
                </a:cubicBezTo>
                <a:cubicBezTo>
                  <a:pt x="828040" y="-10831"/>
                  <a:pt x="911225" y="-6385"/>
                  <a:pt x="979805" y="85055"/>
                </a:cubicBezTo>
                <a:cubicBezTo>
                  <a:pt x="1061085" y="194275"/>
                  <a:pt x="1155700" y="293335"/>
                  <a:pt x="1242060" y="399380"/>
                </a:cubicBezTo>
                <a:cubicBezTo>
                  <a:pt x="1266190" y="428590"/>
                  <a:pt x="1292860" y="436845"/>
                  <a:pt x="1324610" y="424780"/>
                </a:cubicBezTo>
                <a:cubicBezTo>
                  <a:pt x="1367155" y="408905"/>
                  <a:pt x="1409065" y="389220"/>
                  <a:pt x="1450340" y="369535"/>
                </a:cubicBezTo>
                <a:cubicBezTo>
                  <a:pt x="1488440" y="351120"/>
                  <a:pt x="1525270" y="330800"/>
                  <a:pt x="1562100" y="309845"/>
                </a:cubicBezTo>
                <a:cubicBezTo>
                  <a:pt x="1569720" y="305400"/>
                  <a:pt x="1579880" y="296510"/>
                  <a:pt x="1579245" y="290160"/>
                </a:cubicBezTo>
                <a:cubicBezTo>
                  <a:pt x="1577340" y="253965"/>
                  <a:pt x="1607185" y="245075"/>
                  <a:pt x="1628140" y="226660"/>
                </a:cubicBezTo>
                <a:cubicBezTo>
                  <a:pt x="1740535" y="130775"/>
                  <a:pt x="1869440" y="95215"/>
                  <a:pt x="2015490" y="112360"/>
                </a:cubicBezTo>
                <a:cubicBezTo>
                  <a:pt x="2065655" y="118075"/>
                  <a:pt x="2117090" y="112994"/>
                  <a:pt x="2169160" y="115535"/>
                </a:cubicBezTo>
                <a:cubicBezTo>
                  <a:pt x="2028825" y="121250"/>
                  <a:pt x="1980565" y="225390"/>
                  <a:pt x="1925320" y="340960"/>
                </a:cubicBezTo>
                <a:cubicBezTo>
                  <a:pt x="1982470" y="330165"/>
                  <a:pt x="2031365" y="321910"/>
                  <a:pt x="2079625" y="312385"/>
                </a:cubicBezTo>
                <a:cubicBezTo>
                  <a:pt x="2091690" y="309845"/>
                  <a:pt x="2103755" y="304765"/>
                  <a:pt x="2115820" y="302225"/>
                </a:cubicBezTo>
                <a:cubicBezTo>
                  <a:pt x="2190115" y="285080"/>
                  <a:pt x="2197735" y="288255"/>
                  <a:pt x="2232660" y="353025"/>
                </a:cubicBezTo>
                <a:cubicBezTo>
                  <a:pt x="2238375" y="351755"/>
                  <a:pt x="2247265" y="352390"/>
                  <a:pt x="2249805" y="348580"/>
                </a:cubicBezTo>
                <a:cubicBezTo>
                  <a:pt x="2285365" y="301590"/>
                  <a:pt x="2324735" y="326990"/>
                  <a:pt x="2366645" y="337785"/>
                </a:cubicBezTo>
                <a:cubicBezTo>
                  <a:pt x="2490470" y="370170"/>
                  <a:pt x="2616200" y="396205"/>
                  <a:pt x="2740025" y="428590"/>
                </a:cubicBezTo>
                <a:cubicBezTo>
                  <a:pt x="2808605" y="446370"/>
                  <a:pt x="2875280" y="471135"/>
                  <a:pt x="2942590" y="495265"/>
                </a:cubicBezTo>
                <a:cubicBezTo>
                  <a:pt x="2957195" y="500345"/>
                  <a:pt x="2967990" y="515585"/>
                  <a:pt x="2980690" y="525745"/>
                </a:cubicBezTo>
                <a:cubicBezTo>
                  <a:pt x="2980055" y="530190"/>
                  <a:pt x="2979420" y="534635"/>
                  <a:pt x="2978785" y="539715"/>
                </a:cubicBezTo>
                <a:cubicBezTo>
                  <a:pt x="2883535" y="558130"/>
                  <a:pt x="2786380" y="570830"/>
                  <a:pt x="2693035" y="596230"/>
                </a:cubicBezTo>
                <a:cubicBezTo>
                  <a:pt x="2479675" y="654015"/>
                  <a:pt x="2258060" y="628615"/>
                  <a:pt x="2043430" y="671160"/>
                </a:cubicBezTo>
                <a:cubicBezTo>
                  <a:pt x="1919605" y="695925"/>
                  <a:pt x="1791970" y="709260"/>
                  <a:pt x="1671320" y="744185"/>
                </a:cubicBezTo>
                <a:cubicBezTo>
                  <a:pt x="1597660" y="765140"/>
                  <a:pt x="1525270" y="806415"/>
                  <a:pt x="1469390" y="881345"/>
                </a:cubicBezTo>
                <a:cubicBezTo>
                  <a:pt x="1502410" y="890235"/>
                  <a:pt x="1527175" y="897220"/>
                  <a:pt x="1551940" y="904205"/>
                </a:cubicBezTo>
                <a:cubicBezTo>
                  <a:pt x="1573530" y="909920"/>
                  <a:pt x="1595755" y="913730"/>
                  <a:pt x="1615440" y="922620"/>
                </a:cubicBezTo>
                <a:cubicBezTo>
                  <a:pt x="1629410" y="928970"/>
                  <a:pt x="1640205" y="943575"/>
                  <a:pt x="1652270" y="954370"/>
                </a:cubicBezTo>
                <a:cubicBezTo>
                  <a:pt x="1640205" y="965800"/>
                  <a:pt x="1630045" y="983580"/>
                  <a:pt x="1616075" y="986755"/>
                </a:cubicBezTo>
                <a:cubicBezTo>
                  <a:pt x="1548130" y="1001360"/>
                  <a:pt x="1480185" y="1021680"/>
                  <a:pt x="1411605" y="1022950"/>
                </a:cubicBezTo>
                <a:cubicBezTo>
                  <a:pt x="1219835" y="1028030"/>
                  <a:pt x="1027430" y="1023585"/>
                  <a:pt x="835660" y="1026125"/>
                </a:cubicBezTo>
                <a:cubicBezTo>
                  <a:pt x="800100" y="1026760"/>
                  <a:pt x="764540" y="1040095"/>
                  <a:pt x="729615" y="1047080"/>
                </a:cubicBezTo>
                <a:cubicBezTo>
                  <a:pt x="729615" y="1053430"/>
                  <a:pt x="729615" y="1059780"/>
                  <a:pt x="730250" y="1065495"/>
                </a:cubicBezTo>
                <a:cubicBezTo>
                  <a:pt x="752475" y="1073115"/>
                  <a:pt x="774065" y="1080735"/>
                  <a:pt x="796290" y="1087720"/>
                </a:cubicBezTo>
                <a:cubicBezTo>
                  <a:pt x="795655" y="1090895"/>
                  <a:pt x="795655" y="1094070"/>
                  <a:pt x="795020" y="1097880"/>
                </a:cubicBezTo>
                <a:cubicBezTo>
                  <a:pt x="663575" y="1097880"/>
                  <a:pt x="532130" y="1097880"/>
                  <a:pt x="385445" y="1097880"/>
                </a:cubicBezTo>
                <a:cubicBezTo>
                  <a:pt x="407670" y="1075020"/>
                  <a:pt x="420370" y="1055970"/>
                  <a:pt x="437515" y="1045175"/>
                </a:cubicBezTo>
                <a:cubicBezTo>
                  <a:pt x="501015" y="1005805"/>
                  <a:pt x="567055" y="971515"/>
                  <a:pt x="629285" y="930875"/>
                </a:cubicBezTo>
                <a:cubicBezTo>
                  <a:pt x="659765" y="910555"/>
                  <a:pt x="684530" y="880710"/>
                  <a:pt x="711200" y="854675"/>
                </a:cubicBezTo>
                <a:cubicBezTo>
                  <a:pt x="707390" y="847055"/>
                  <a:pt x="702945" y="839435"/>
                  <a:pt x="699135" y="831180"/>
                </a:cubicBezTo>
                <a:cubicBezTo>
                  <a:pt x="605790" y="850230"/>
                  <a:pt x="510540" y="864835"/>
                  <a:pt x="418465" y="889600"/>
                </a:cubicBezTo>
                <a:cubicBezTo>
                  <a:pt x="293370" y="922620"/>
                  <a:pt x="170180" y="963260"/>
                  <a:pt x="45720" y="1000725"/>
                </a:cubicBezTo>
                <a:cubicBezTo>
                  <a:pt x="31750" y="1004535"/>
                  <a:pt x="15875" y="1005170"/>
                  <a:pt x="0" y="1007075"/>
                </a:cubicBezTo>
                <a:cubicBezTo>
                  <a:pt x="0" y="1000725"/>
                  <a:pt x="0" y="994375"/>
                  <a:pt x="0" y="988025"/>
                </a:cubicBezTo>
                <a:close/>
              </a:path>
            </a:pathLst>
          </a:custGeom>
          <a:solidFill>
            <a:schemeClr val="accent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61124735-0BC5-44E3-8B36-52E8E427C02B}"/>
              </a:ext>
            </a:extLst>
          </p:cNvPr>
          <p:cNvCxnSpPr>
            <a:cxnSpLocks/>
          </p:cNvCxnSpPr>
          <p:nvPr/>
        </p:nvCxnSpPr>
        <p:spPr>
          <a:xfrm>
            <a:off x="0" y="2743760"/>
            <a:ext cx="9548893" cy="767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Teardrop 229">
            <a:extLst>
              <a:ext uri="{FF2B5EF4-FFF2-40B4-BE49-F238E27FC236}">
                <a16:creationId xmlns:a16="http://schemas.microsoft.com/office/drawing/2014/main" id="{DA3AADBF-99EC-42FE-BD37-9893BA6B93BE}"/>
              </a:ext>
            </a:extLst>
          </p:cNvPr>
          <p:cNvSpPr/>
          <p:nvPr/>
        </p:nvSpPr>
        <p:spPr>
          <a:xfrm rot="18900000">
            <a:off x="1357974" y="2524614"/>
            <a:ext cx="432048" cy="432048"/>
          </a:xfrm>
          <a:prstGeom prst="teardrop">
            <a:avLst>
              <a:gd name="adj" fmla="val 20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77B5C06-7C27-4762-BE7D-1F8F9682BD4C}"/>
              </a:ext>
            </a:extLst>
          </p:cNvPr>
          <p:cNvSpPr/>
          <p:nvPr/>
        </p:nvSpPr>
        <p:spPr>
          <a:xfrm>
            <a:off x="1471473" y="2640030"/>
            <a:ext cx="201216" cy="201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2" name="Teardrop 231">
            <a:extLst>
              <a:ext uri="{FF2B5EF4-FFF2-40B4-BE49-F238E27FC236}">
                <a16:creationId xmlns:a16="http://schemas.microsoft.com/office/drawing/2014/main" id="{3FDDA295-C076-4AF9-A3A9-4A0E7908056D}"/>
              </a:ext>
            </a:extLst>
          </p:cNvPr>
          <p:cNvSpPr/>
          <p:nvPr/>
        </p:nvSpPr>
        <p:spPr>
          <a:xfrm rot="18900000">
            <a:off x="3077216" y="2524614"/>
            <a:ext cx="432048" cy="432048"/>
          </a:xfrm>
          <a:prstGeom prst="teardrop">
            <a:avLst>
              <a:gd name="adj" fmla="val 20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438B3D74-24A0-418F-9652-71DE633DCEEB}"/>
              </a:ext>
            </a:extLst>
          </p:cNvPr>
          <p:cNvSpPr txBox="1"/>
          <p:nvPr/>
        </p:nvSpPr>
        <p:spPr>
          <a:xfrm>
            <a:off x="1022308" y="3031824"/>
            <a:ext cx="10969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4" name="Oval 233">
            <a:extLst>
              <a:ext uri="{FF2B5EF4-FFF2-40B4-BE49-F238E27FC236}">
                <a16:creationId xmlns:a16="http://schemas.microsoft.com/office/drawing/2014/main" id="{60605E71-BF66-4B3D-AAEA-095B4D431E9E}"/>
              </a:ext>
            </a:extLst>
          </p:cNvPr>
          <p:cNvSpPr/>
          <p:nvPr/>
        </p:nvSpPr>
        <p:spPr>
          <a:xfrm>
            <a:off x="3190715" y="2640030"/>
            <a:ext cx="201216" cy="201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5" name="Teardrop 234">
            <a:extLst>
              <a:ext uri="{FF2B5EF4-FFF2-40B4-BE49-F238E27FC236}">
                <a16:creationId xmlns:a16="http://schemas.microsoft.com/office/drawing/2014/main" id="{1750D668-D07D-4D0D-87F6-61641B67E6E1}"/>
              </a:ext>
            </a:extLst>
          </p:cNvPr>
          <p:cNvSpPr/>
          <p:nvPr/>
        </p:nvSpPr>
        <p:spPr>
          <a:xfrm rot="18900000">
            <a:off x="4796458" y="2524614"/>
            <a:ext cx="432048" cy="432048"/>
          </a:xfrm>
          <a:prstGeom prst="teardrop">
            <a:avLst>
              <a:gd name="adj" fmla="val 20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930E4718-A6AE-4759-8F00-30C14813CE7A}"/>
              </a:ext>
            </a:extLst>
          </p:cNvPr>
          <p:cNvSpPr txBox="1"/>
          <p:nvPr/>
        </p:nvSpPr>
        <p:spPr>
          <a:xfrm>
            <a:off x="2741550" y="3031824"/>
            <a:ext cx="10969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B51268A6-F32B-40B3-AA97-5711E97907A7}"/>
              </a:ext>
            </a:extLst>
          </p:cNvPr>
          <p:cNvSpPr/>
          <p:nvPr/>
        </p:nvSpPr>
        <p:spPr>
          <a:xfrm>
            <a:off x="4909957" y="2640030"/>
            <a:ext cx="201216" cy="201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8" name="Teardrop 237">
            <a:extLst>
              <a:ext uri="{FF2B5EF4-FFF2-40B4-BE49-F238E27FC236}">
                <a16:creationId xmlns:a16="http://schemas.microsoft.com/office/drawing/2014/main" id="{839D1104-9007-43AE-BB1D-FC88E3227A93}"/>
              </a:ext>
            </a:extLst>
          </p:cNvPr>
          <p:cNvSpPr/>
          <p:nvPr/>
        </p:nvSpPr>
        <p:spPr>
          <a:xfrm rot="18900000">
            <a:off x="6515700" y="2524614"/>
            <a:ext cx="432048" cy="432048"/>
          </a:xfrm>
          <a:prstGeom prst="teardrop">
            <a:avLst>
              <a:gd name="adj" fmla="val 2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20286D0F-EC7B-4EC2-B464-4E0E1C44A5AF}"/>
              </a:ext>
            </a:extLst>
          </p:cNvPr>
          <p:cNvSpPr txBox="1"/>
          <p:nvPr/>
        </p:nvSpPr>
        <p:spPr>
          <a:xfrm>
            <a:off x="4460792" y="3031824"/>
            <a:ext cx="10969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0" name="Oval 239">
            <a:extLst>
              <a:ext uri="{FF2B5EF4-FFF2-40B4-BE49-F238E27FC236}">
                <a16:creationId xmlns:a16="http://schemas.microsoft.com/office/drawing/2014/main" id="{40D090E2-922F-410B-9AE0-061B8909A2F4}"/>
              </a:ext>
            </a:extLst>
          </p:cNvPr>
          <p:cNvSpPr/>
          <p:nvPr/>
        </p:nvSpPr>
        <p:spPr>
          <a:xfrm>
            <a:off x="6629199" y="2640030"/>
            <a:ext cx="201216" cy="201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1" name="Teardrop 240">
            <a:extLst>
              <a:ext uri="{FF2B5EF4-FFF2-40B4-BE49-F238E27FC236}">
                <a16:creationId xmlns:a16="http://schemas.microsoft.com/office/drawing/2014/main" id="{45E6948D-A563-46C3-9676-74250ADEB7AE}"/>
              </a:ext>
            </a:extLst>
          </p:cNvPr>
          <p:cNvSpPr/>
          <p:nvPr/>
        </p:nvSpPr>
        <p:spPr>
          <a:xfrm rot="18900000">
            <a:off x="8234942" y="2524614"/>
            <a:ext cx="432048" cy="432048"/>
          </a:xfrm>
          <a:prstGeom prst="teardrop">
            <a:avLst>
              <a:gd name="adj" fmla="val 20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58FF237F-A6FC-4ABE-B591-0F374D1A6858}"/>
              </a:ext>
            </a:extLst>
          </p:cNvPr>
          <p:cNvSpPr txBox="1"/>
          <p:nvPr/>
        </p:nvSpPr>
        <p:spPr>
          <a:xfrm>
            <a:off x="6180034" y="3031824"/>
            <a:ext cx="10969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3" name="Oval 242">
            <a:extLst>
              <a:ext uri="{FF2B5EF4-FFF2-40B4-BE49-F238E27FC236}">
                <a16:creationId xmlns:a16="http://schemas.microsoft.com/office/drawing/2014/main" id="{FCBA9980-4262-404C-B45E-B27BC2AF3626}"/>
              </a:ext>
            </a:extLst>
          </p:cNvPr>
          <p:cNvSpPr/>
          <p:nvPr/>
        </p:nvSpPr>
        <p:spPr>
          <a:xfrm>
            <a:off x="8348441" y="2640030"/>
            <a:ext cx="201216" cy="201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00A4B2EE-F560-4B33-88B2-BA9F5629B1B0}"/>
              </a:ext>
            </a:extLst>
          </p:cNvPr>
          <p:cNvSpPr txBox="1"/>
          <p:nvPr/>
        </p:nvSpPr>
        <p:spPr>
          <a:xfrm>
            <a:off x="7899278" y="3031824"/>
            <a:ext cx="10969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45" name="Group 31">
            <a:extLst>
              <a:ext uri="{FF2B5EF4-FFF2-40B4-BE49-F238E27FC236}">
                <a16:creationId xmlns:a16="http://schemas.microsoft.com/office/drawing/2014/main" id="{7463754E-EB8F-4005-8D38-174157A6AFE2}"/>
              </a:ext>
            </a:extLst>
          </p:cNvPr>
          <p:cNvGrpSpPr/>
          <p:nvPr/>
        </p:nvGrpSpPr>
        <p:grpSpPr>
          <a:xfrm>
            <a:off x="814701" y="3757933"/>
            <a:ext cx="1512168" cy="1992115"/>
            <a:chOff x="270023" y="1671304"/>
            <a:chExt cx="1709689" cy="2012037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2C6B9902-D8A5-492A-B829-BC4C56FE7F27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7718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32A62E0B-012A-44D0-AC9D-17EF3DE22E82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Add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248" name="Group 31">
            <a:extLst>
              <a:ext uri="{FF2B5EF4-FFF2-40B4-BE49-F238E27FC236}">
                <a16:creationId xmlns:a16="http://schemas.microsoft.com/office/drawing/2014/main" id="{CB292AAA-1614-4EDB-BF47-B128A2AB6A48}"/>
              </a:ext>
            </a:extLst>
          </p:cNvPr>
          <p:cNvGrpSpPr/>
          <p:nvPr/>
        </p:nvGrpSpPr>
        <p:grpSpPr>
          <a:xfrm>
            <a:off x="2533943" y="3757933"/>
            <a:ext cx="1512168" cy="1992115"/>
            <a:chOff x="270023" y="1671304"/>
            <a:chExt cx="1709689" cy="2012037"/>
          </a:xfrm>
        </p:grpSpPr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F8CAE24D-4ADE-4D1F-9B6E-05934DF19FC3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7718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3A0450B3-6B76-43CC-BBCC-07FE2AD1FFF9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Add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251" name="Group 31">
            <a:extLst>
              <a:ext uri="{FF2B5EF4-FFF2-40B4-BE49-F238E27FC236}">
                <a16:creationId xmlns:a16="http://schemas.microsoft.com/office/drawing/2014/main" id="{82E7EAE8-C624-452F-A279-5199ADC584F0}"/>
              </a:ext>
            </a:extLst>
          </p:cNvPr>
          <p:cNvGrpSpPr/>
          <p:nvPr/>
        </p:nvGrpSpPr>
        <p:grpSpPr>
          <a:xfrm>
            <a:off x="4253185" y="3757933"/>
            <a:ext cx="1512168" cy="1992115"/>
            <a:chOff x="270023" y="1671304"/>
            <a:chExt cx="1709689" cy="2012037"/>
          </a:xfrm>
        </p:grpSpPr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F6CA53D3-5118-45F8-B856-C1A275C4AD6D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7718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3E1E6AF4-22F1-4FDC-8E0B-4DAFA5E3BDDA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Add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254" name="Group 31">
            <a:extLst>
              <a:ext uri="{FF2B5EF4-FFF2-40B4-BE49-F238E27FC236}">
                <a16:creationId xmlns:a16="http://schemas.microsoft.com/office/drawing/2014/main" id="{57B30257-97EE-484F-A812-2E7264194BB5}"/>
              </a:ext>
            </a:extLst>
          </p:cNvPr>
          <p:cNvGrpSpPr/>
          <p:nvPr/>
        </p:nvGrpSpPr>
        <p:grpSpPr>
          <a:xfrm>
            <a:off x="5972427" y="3757933"/>
            <a:ext cx="1512168" cy="1992115"/>
            <a:chOff x="270023" y="1671304"/>
            <a:chExt cx="1709689" cy="2012037"/>
          </a:xfrm>
        </p:grpSpPr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5CC97427-9339-4C7A-B69D-9644A6D347E0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7718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6608DD58-E83E-4529-B1D9-A2B2DE51931B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Add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257" name="Group 31">
            <a:extLst>
              <a:ext uri="{FF2B5EF4-FFF2-40B4-BE49-F238E27FC236}">
                <a16:creationId xmlns:a16="http://schemas.microsoft.com/office/drawing/2014/main" id="{E2C80161-6153-4385-9F6F-81986A84D600}"/>
              </a:ext>
            </a:extLst>
          </p:cNvPr>
          <p:cNvGrpSpPr/>
          <p:nvPr/>
        </p:nvGrpSpPr>
        <p:grpSpPr>
          <a:xfrm>
            <a:off x="7691668" y="3757933"/>
            <a:ext cx="1512168" cy="1992115"/>
            <a:chOff x="270023" y="1671304"/>
            <a:chExt cx="1709689" cy="2012037"/>
          </a:xfrm>
        </p:grpSpPr>
        <p:sp>
          <p:nvSpPr>
            <p:cNvPr id="258" name="TextBox 257">
              <a:extLst>
                <a:ext uri="{FF2B5EF4-FFF2-40B4-BE49-F238E27FC236}">
                  <a16:creationId xmlns:a16="http://schemas.microsoft.com/office/drawing/2014/main" id="{4247A7CD-A6EA-4A08-9E48-F08DA0804F27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7718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00AEA968-84F3-45D5-AD6B-CEC5A7738CC2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Add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165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</cp:revision>
  <dcterms:created xsi:type="dcterms:W3CDTF">2018-02-18T19:39:47Z</dcterms:created>
  <dcterms:modified xsi:type="dcterms:W3CDTF">2020-01-06T06:48:32Z</dcterms:modified>
</cp:coreProperties>
</file>