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34" name="Group 1833">
            <a:extLst>
              <a:ext uri="{FF2B5EF4-FFF2-40B4-BE49-F238E27FC236}">
                <a16:creationId xmlns:a16="http://schemas.microsoft.com/office/drawing/2014/main" id="{0F33B4BC-9027-4560-83B7-0CDC9C277340}"/>
              </a:ext>
            </a:extLst>
          </p:cNvPr>
          <p:cNvGrpSpPr/>
          <p:nvPr/>
        </p:nvGrpSpPr>
        <p:grpSpPr>
          <a:xfrm>
            <a:off x="1062136" y="2795363"/>
            <a:ext cx="2210783" cy="1629041"/>
            <a:chOff x="739860" y="2410652"/>
            <a:chExt cx="1954451" cy="1440160"/>
          </a:xfrm>
        </p:grpSpPr>
        <p:sp>
          <p:nvSpPr>
            <p:cNvPr id="1835" name="Rounded Rectangle 5">
              <a:extLst>
                <a:ext uri="{FF2B5EF4-FFF2-40B4-BE49-F238E27FC236}">
                  <a16:creationId xmlns:a16="http://schemas.microsoft.com/office/drawing/2014/main" id="{EBC10D26-A191-4D49-9209-05A0C8426CA1}"/>
                </a:ext>
              </a:extLst>
            </p:cNvPr>
            <p:cNvSpPr/>
            <p:nvPr/>
          </p:nvSpPr>
          <p:spPr>
            <a:xfrm rot="18900000">
              <a:off x="1254151" y="2410652"/>
              <a:ext cx="1440160" cy="1440160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1836" name="Group 1835">
              <a:extLst>
                <a:ext uri="{FF2B5EF4-FFF2-40B4-BE49-F238E27FC236}">
                  <a16:creationId xmlns:a16="http://schemas.microsoft.com/office/drawing/2014/main" id="{4FD0397B-E38B-4DFF-AF04-9361F0B23874}"/>
                </a:ext>
              </a:extLst>
            </p:cNvPr>
            <p:cNvGrpSpPr/>
            <p:nvPr/>
          </p:nvGrpSpPr>
          <p:grpSpPr>
            <a:xfrm>
              <a:off x="739860" y="2914708"/>
              <a:ext cx="432048" cy="432048"/>
              <a:chOff x="673332" y="2503130"/>
              <a:chExt cx="432048" cy="432048"/>
            </a:xfrm>
          </p:grpSpPr>
          <p:sp>
            <p:nvSpPr>
              <p:cNvPr id="1837" name="Rectangle 1836">
                <a:extLst>
                  <a:ext uri="{FF2B5EF4-FFF2-40B4-BE49-F238E27FC236}">
                    <a16:creationId xmlns:a16="http://schemas.microsoft.com/office/drawing/2014/main" id="{E320777D-7EA3-4397-A138-51B5579EDE21}"/>
                  </a:ext>
                </a:extLst>
              </p:cNvPr>
              <p:cNvSpPr/>
              <p:nvPr/>
            </p:nvSpPr>
            <p:spPr>
              <a:xfrm rot="18900000">
                <a:off x="673332" y="2503130"/>
                <a:ext cx="432048" cy="43204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38" name="TextBox 1837">
                <a:extLst>
                  <a:ext uri="{FF2B5EF4-FFF2-40B4-BE49-F238E27FC236}">
                    <a16:creationId xmlns:a16="http://schemas.microsoft.com/office/drawing/2014/main" id="{13A55B54-AC7E-4D0F-A5D2-D5496468D7CC}"/>
                  </a:ext>
                </a:extLst>
              </p:cNvPr>
              <p:cNvSpPr txBox="1"/>
              <p:nvPr/>
            </p:nvSpPr>
            <p:spPr>
              <a:xfrm>
                <a:off x="678361" y="2559978"/>
                <a:ext cx="421990" cy="29930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01</a:t>
                </a:r>
                <a:endParaRPr lang="ko-KR" altLang="en-US" sz="16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  <p:grpSp>
        <p:nvGrpSpPr>
          <p:cNvPr id="1839" name="Group 1838">
            <a:extLst>
              <a:ext uri="{FF2B5EF4-FFF2-40B4-BE49-F238E27FC236}">
                <a16:creationId xmlns:a16="http://schemas.microsoft.com/office/drawing/2014/main" id="{04F63BF9-E2FC-4C37-9086-48F5673906DA}"/>
              </a:ext>
            </a:extLst>
          </p:cNvPr>
          <p:cNvGrpSpPr/>
          <p:nvPr/>
        </p:nvGrpSpPr>
        <p:grpSpPr>
          <a:xfrm>
            <a:off x="2972187" y="4220665"/>
            <a:ext cx="2210783" cy="1629041"/>
            <a:chOff x="2046240" y="3706797"/>
            <a:chExt cx="1954451" cy="1440160"/>
          </a:xfrm>
        </p:grpSpPr>
        <p:sp>
          <p:nvSpPr>
            <p:cNvPr id="1840" name="Rounded Rectangle 9">
              <a:extLst>
                <a:ext uri="{FF2B5EF4-FFF2-40B4-BE49-F238E27FC236}">
                  <a16:creationId xmlns:a16="http://schemas.microsoft.com/office/drawing/2014/main" id="{B13FC79D-129C-4078-9002-CFF07BF24171}"/>
                </a:ext>
              </a:extLst>
            </p:cNvPr>
            <p:cNvSpPr/>
            <p:nvPr/>
          </p:nvSpPr>
          <p:spPr>
            <a:xfrm rot="18900000">
              <a:off x="2560531" y="3706797"/>
              <a:ext cx="1440160" cy="1440160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1841" name="Group 1840">
              <a:extLst>
                <a:ext uri="{FF2B5EF4-FFF2-40B4-BE49-F238E27FC236}">
                  <a16:creationId xmlns:a16="http://schemas.microsoft.com/office/drawing/2014/main" id="{6545DD54-58E5-41A9-A041-19A2E8E924F0}"/>
                </a:ext>
              </a:extLst>
            </p:cNvPr>
            <p:cNvGrpSpPr/>
            <p:nvPr/>
          </p:nvGrpSpPr>
          <p:grpSpPr>
            <a:xfrm>
              <a:off x="2046240" y="4210853"/>
              <a:ext cx="432048" cy="432048"/>
              <a:chOff x="673332" y="2503130"/>
              <a:chExt cx="432048" cy="432048"/>
            </a:xfrm>
          </p:grpSpPr>
          <p:sp>
            <p:nvSpPr>
              <p:cNvPr id="1842" name="Rectangle 1841">
                <a:extLst>
                  <a:ext uri="{FF2B5EF4-FFF2-40B4-BE49-F238E27FC236}">
                    <a16:creationId xmlns:a16="http://schemas.microsoft.com/office/drawing/2014/main" id="{F399F4CC-14B9-49B6-A5B4-BCAFDAB3B56F}"/>
                  </a:ext>
                </a:extLst>
              </p:cNvPr>
              <p:cNvSpPr/>
              <p:nvPr/>
            </p:nvSpPr>
            <p:spPr>
              <a:xfrm rot="18900000">
                <a:off x="673332" y="2503130"/>
                <a:ext cx="432048" cy="43204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843" name="TextBox 1842">
                <a:extLst>
                  <a:ext uri="{FF2B5EF4-FFF2-40B4-BE49-F238E27FC236}">
                    <a16:creationId xmlns:a16="http://schemas.microsoft.com/office/drawing/2014/main" id="{B8F9F862-10AF-4DD1-86DC-1B0914DE4C4D}"/>
                  </a:ext>
                </a:extLst>
              </p:cNvPr>
              <p:cNvSpPr txBox="1"/>
              <p:nvPr/>
            </p:nvSpPr>
            <p:spPr>
              <a:xfrm>
                <a:off x="678361" y="2559978"/>
                <a:ext cx="421990" cy="29930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02</a:t>
                </a:r>
                <a:endParaRPr lang="ko-KR" altLang="en-US" sz="16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  <p:grpSp>
        <p:nvGrpSpPr>
          <p:cNvPr id="1844" name="Group 1843">
            <a:extLst>
              <a:ext uri="{FF2B5EF4-FFF2-40B4-BE49-F238E27FC236}">
                <a16:creationId xmlns:a16="http://schemas.microsoft.com/office/drawing/2014/main" id="{D0D660F8-0D5B-4000-99F2-2BEE350B158C}"/>
              </a:ext>
            </a:extLst>
          </p:cNvPr>
          <p:cNvGrpSpPr/>
          <p:nvPr/>
        </p:nvGrpSpPr>
        <p:grpSpPr>
          <a:xfrm>
            <a:off x="4882238" y="2795363"/>
            <a:ext cx="2210783" cy="1629041"/>
            <a:chOff x="3352620" y="2401127"/>
            <a:chExt cx="1954451" cy="1440160"/>
          </a:xfrm>
        </p:grpSpPr>
        <p:sp>
          <p:nvSpPr>
            <p:cNvPr id="1845" name="Rounded Rectangle 13">
              <a:extLst>
                <a:ext uri="{FF2B5EF4-FFF2-40B4-BE49-F238E27FC236}">
                  <a16:creationId xmlns:a16="http://schemas.microsoft.com/office/drawing/2014/main" id="{52F90EB4-3C90-4DB7-86BB-04B58BD6BA4F}"/>
                </a:ext>
              </a:extLst>
            </p:cNvPr>
            <p:cNvSpPr/>
            <p:nvPr/>
          </p:nvSpPr>
          <p:spPr>
            <a:xfrm rot="18900000">
              <a:off x="3866911" y="2401127"/>
              <a:ext cx="1440160" cy="1440160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1846" name="Group 1845">
              <a:extLst>
                <a:ext uri="{FF2B5EF4-FFF2-40B4-BE49-F238E27FC236}">
                  <a16:creationId xmlns:a16="http://schemas.microsoft.com/office/drawing/2014/main" id="{117D9B11-0075-415F-B932-205B4C7F59F1}"/>
                </a:ext>
              </a:extLst>
            </p:cNvPr>
            <p:cNvGrpSpPr/>
            <p:nvPr/>
          </p:nvGrpSpPr>
          <p:grpSpPr>
            <a:xfrm>
              <a:off x="3352620" y="2905183"/>
              <a:ext cx="432048" cy="432048"/>
              <a:chOff x="673332" y="2503130"/>
              <a:chExt cx="432048" cy="432048"/>
            </a:xfrm>
          </p:grpSpPr>
          <p:sp>
            <p:nvSpPr>
              <p:cNvPr id="1847" name="Rectangle 1846">
                <a:extLst>
                  <a:ext uri="{FF2B5EF4-FFF2-40B4-BE49-F238E27FC236}">
                    <a16:creationId xmlns:a16="http://schemas.microsoft.com/office/drawing/2014/main" id="{114115B5-D5DD-40E1-A7F4-E59253F73826}"/>
                  </a:ext>
                </a:extLst>
              </p:cNvPr>
              <p:cNvSpPr/>
              <p:nvPr/>
            </p:nvSpPr>
            <p:spPr>
              <a:xfrm rot="18900000">
                <a:off x="673332" y="2503130"/>
                <a:ext cx="432048" cy="432048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48" name="TextBox 1847">
                <a:extLst>
                  <a:ext uri="{FF2B5EF4-FFF2-40B4-BE49-F238E27FC236}">
                    <a16:creationId xmlns:a16="http://schemas.microsoft.com/office/drawing/2014/main" id="{8BE565E3-EEF3-46EB-AD18-9EC9B42EEC42}"/>
                  </a:ext>
                </a:extLst>
              </p:cNvPr>
              <p:cNvSpPr txBox="1"/>
              <p:nvPr/>
            </p:nvSpPr>
            <p:spPr>
              <a:xfrm>
                <a:off x="678361" y="2559978"/>
                <a:ext cx="421990" cy="29930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03</a:t>
                </a:r>
                <a:endParaRPr lang="ko-KR" altLang="en-US" sz="16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  <p:grpSp>
        <p:nvGrpSpPr>
          <p:cNvPr id="1849" name="Group 1848">
            <a:extLst>
              <a:ext uri="{FF2B5EF4-FFF2-40B4-BE49-F238E27FC236}">
                <a16:creationId xmlns:a16="http://schemas.microsoft.com/office/drawing/2014/main" id="{09EB0689-34DA-447D-8ED8-7976C87E4BBC}"/>
              </a:ext>
            </a:extLst>
          </p:cNvPr>
          <p:cNvGrpSpPr/>
          <p:nvPr/>
        </p:nvGrpSpPr>
        <p:grpSpPr>
          <a:xfrm>
            <a:off x="6792289" y="4220665"/>
            <a:ext cx="2210783" cy="1629041"/>
            <a:chOff x="4660581" y="3691532"/>
            <a:chExt cx="1954451" cy="1440160"/>
          </a:xfrm>
        </p:grpSpPr>
        <p:sp>
          <p:nvSpPr>
            <p:cNvPr id="1850" name="Rounded Rectangle 17">
              <a:extLst>
                <a:ext uri="{FF2B5EF4-FFF2-40B4-BE49-F238E27FC236}">
                  <a16:creationId xmlns:a16="http://schemas.microsoft.com/office/drawing/2014/main" id="{B77DF3A1-0DD0-4406-8A86-8E3299337A32}"/>
                </a:ext>
              </a:extLst>
            </p:cNvPr>
            <p:cNvSpPr/>
            <p:nvPr/>
          </p:nvSpPr>
          <p:spPr>
            <a:xfrm rot="18900000">
              <a:off x="5174872" y="3691532"/>
              <a:ext cx="1440160" cy="1440160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851" name="Group 1850">
              <a:extLst>
                <a:ext uri="{FF2B5EF4-FFF2-40B4-BE49-F238E27FC236}">
                  <a16:creationId xmlns:a16="http://schemas.microsoft.com/office/drawing/2014/main" id="{C2F46699-0AFB-4E64-B349-6DD05F808638}"/>
                </a:ext>
              </a:extLst>
            </p:cNvPr>
            <p:cNvGrpSpPr/>
            <p:nvPr/>
          </p:nvGrpSpPr>
          <p:grpSpPr>
            <a:xfrm>
              <a:off x="4660581" y="4195588"/>
              <a:ext cx="432048" cy="432048"/>
              <a:chOff x="673332" y="2503130"/>
              <a:chExt cx="432048" cy="432048"/>
            </a:xfrm>
          </p:grpSpPr>
          <p:sp>
            <p:nvSpPr>
              <p:cNvPr id="1852" name="Rectangle 1851">
                <a:extLst>
                  <a:ext uri="{FF2B5EF4-FFF2-40B4-BE49-F238E27FC236}">
                    <a16:creationId xmlns:a16="http://schemas.microsoft.com/office/drawing/2014/main" id="{923AEF70-E732-4EEE-8359-7BCD50328670}"/>
                  </a:ext>
                </a:extLst>
              </p:cNvPr>
              <p:cNvSpPr/>
              <p:nvPr/>
            </p:nvSpPr>
            <p:spPr>
              <a:xfrm rot="18900000">
                <a:off x="673332" y="2503130"/>
                <a:ext cx="432048" cy="432048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853" name="TextBox 1852">
                <a:extLst>
                  <a:ext uri="{FF2B5EF4-FFF2-40B4-BE49-F238E27FC236}">
                    <a16:creationId xmlns:a16="http://schemas.microsoft.com/office/drawing/2014/main" id="{8E438D02-7DEE-4730-9892-612432C3984D}"/>
                  </a:ext>
                </a:extLst>
              </p:cNvPr>
              <p:cNvSpPr txBox="1"/>
              <p:nvPr/>
            </p:nvSpPr>
            <p:spPr>
              <a:xfrm>
                <a:off x="678361" y="2559978"/>
                <a:ext cx="421990" cy="29930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04</a:t>
                </a:r>
                <a:endParaRPr lang="ko-KR" altLang="en-US" sz="16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  <p:grpSp>
        <p:nvGrpSpPr>
          <p:cNvPr id="1854" name="Group 1853">
            <a:extLst>
              <a:ext uri="{FF2B5EF4-FFF2-40B4-BE49-F238E27FC236}">
                <a16:creationId xmlns:a16="http://schemas.microsoft.com/office/drawing/2014/main" id="{086F7C31-408A-4DFC-A4A5-2F2C58F3B375}"/>
              </a:ext>
            </a:extLst>
          </p:cNvPr>
          <p:cNvGrpSpPr/>
          <p:nvPr/>
        </p:nvGrpSpPr>
        <p:grpSpPr>
          <a:xfrm>
            <a:off x="8702341" y="2795363"/>
            <a:ext cx="2210783" cy="1629041"/>
            <a:chOff x="5919682" y="2391602"/>
            <a:chExt cx="1954451" cy="1440160"/>
          </a:xfrm>
        </p:grpSpPr>
        <p:sp>
          <p:nvSpPr>
            <p:cNvPr id="1855" name="Rounded Rectangle 21">
              <a:extLst>
                <a:ext uri="{FF2B5EF4-FFF2-40B4-BE49-F238E27FC236}">
                  <a16:creationId xmlns:a16="http://schemas.microsoft.com/office/drawing/2014/main" id="{E414404D-3B44-48F9-AB48-9770365E8075}"/>
                </a:ext>
              </a:extLst>
            </p:cNvPr>
            <p:cNvSpPr/>
            <p:nvPr/>
          </p:nvSpPr>
          <p:spPr>
            <a:xfrm rot="18900000">
              <a:off x="6433973" y="2391602"/>
              <a:ext cx="1440160" cy="1440160"/>
            </a:xfrm>
            <a:prstGeom prst="roundRect">
              <a:avLst>
                <a:gd name="adj" fmla="val 10715"/>
              </a:avLst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856" name="Group 1855">
              <a:extLst>
                <a:ext uri="{FF2B5EF4-FFF2-40B4-BE49-F238E27FC236}">
                  <a16:creationId xmlns:a16="http://schemas.microsoft.com/office/drawing/2014/main" id="{E073FF6B-AD84-42BD-B389-658DCDC68E6C}"/>
                </a:ext>
              </a:extLst>
            </p:cNvPr>
            <p:cNvGrpSpPr/>
            <p:nvPr/>
          </p:nvGrpSpPr>
          <p:grpSpPr>
            <a:xfrm>
              <a:off x="5919682" y="2895658"/>
              <a:ext cx="432048" cy="432048"/>
              <a:chOff x="673332" y="2503130"/>
              <a:chExt cx="432048" cy="432048"/>
            </a:xfrm>
          </p:grpSpPr>
          <p:sp>
            <p:nvSpPr>
              <p:cNvPr id="1857" name="Rectangle 1856">
                <a:extLst>
                  <a:ext uri="{FF2B5EF4-FFF2-40B4-BE49-F238E27FC236}">
                    <a16:creationId xmlns:a16="http://schemas.microsoft.com/office/drawing/2014/main" id="{B07FD812-DB7C-425F-A5BA-D475EFB7D177}"/>
                  </a:ext>
                </a:extLst>
              </p:cNvPr>
              <p:cNvSpPr/>
              <p:nvPr/>
            </p:nvSpPr>
            <p:spPr>
              <a:xfrm rot="18900000">
                <a:off x="673332" y="2503130"/>
                <a:ext cx="432048" cy="432048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58" name="TextBox 1857">
                <a:extLst>
                  <a:ext uri="{FF2B5EF4-FFF2-40B4-BE49-F238E27FC236}">
                    <a16:creationId xmlns:a16="http://schemas.microsoft.com/office/drawing/2014/main" id="{A0A0E6A8-549B-4E5E-AA78-7AC1D77E5243}"/>
                  </a:ext>
                </a:extLst>
              </p:cNvPr>
              <p:cNvSpPr txBox="1"/>
              <p:nvPr/>
            </p:nvSpPr>
            <p:spPr>
              <a:xfrm>
                <a:off x="678361" y="2559978"/>
                <a:ext cx="421990" cy="29930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16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05</a:t>
                </a:r>
                <a:endParaRPr lang="ko-KR" altLang="en-US" sz="16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</p:grpSp>
      <p:sp>
        <p:nvSpPr>
          <p:cNvPr id="1859" name="TextBox 1858">
            <a:extLst>
              <a:ext uri="{FF2B5EF4-FFF2-40B4-BE49-F238E27FC236}">
                <a16:creationId xmlns:a16="http://schemas.microsoft.com/office/drawing/2014/main" id="{263E7C50-8CEA-4077-8334-4B29FD23A02E}"/>
              </a:ext>
            </a:extLst>
          </p:cNvPr>
          <p:cNvSpPr txBox="1"/>
          <p:nvPr/>
        </p:nvSpPr>
        <p:spPr>
          <a:xfrm>
            <a:off x="1714117" y="3617420"/>
            <a:ext cx="1494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</a:t>
            </a:r>
          </a:p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Contents 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860" name="TextBox 1859">
            <a:extLst>
              <a:ext uri="{FF2B5EF4-FFF2-40B4-BE49-F238E27FC236}">
                <a16:creationId xmlns:a16="http://schemas.microsoft.com/office/drawing/2014/main" id="{E7E8DF14-0560-4DF1-BE63-E10F7E60A0FB}"/>
              </a:ext>
            </a:extLst>
          </p:cNvPr>
          <p:cNvSpPr txBox="1"/>
          <p:nvPr/>
        </p:nvSpPr>
        <p:spPr>
          <a:xfrm>
            <a:off x="5559694" y="3617420"/>
            <a:ext cx="1494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</a:t>
            </a:r>
          </a:p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Contents 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61" name="TextBox 1860">
            <a:extLst>
              <a:ext uri="{FF2B5EF4-FFF2-40B4-BE49-F238E27FC236}">
                <a16:creationId xmlns:a16="http://schemas.microsoft.com/office/drawing/2014/main" id="{2E0458ED-D86D-47BC-B55D-A2297E9DAA11}"/>
              </a:ext>
            </a:extLst>
          </p:cNvPr>
          <p:cNvSpPr txBox="1"/>
          <p:nvPr/>
        </p:nvSpPr>
        <p:spPr>
          <a:xfrm>
            <a:off x="9375454" y="3617420"/>
            <a:ext cx="1494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</a:t>
            </a:r>
          </a:p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Contents 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62" name="TextBox 1861">
            <a:extLst>
              <a:ext uri="{FF2B5EF4-FFF2-40B4-BE49-F238E27FC236}">
                <a16:creationId xmlns:a16="http://schemas.microsoft.com/office/drawing/2014/main" id="{BC019514-63C0-4901-A4CA-CB2846C66AF9}"/>
              </a:ext>
            </a:extLst>
          </p:cNvPr>
          <p:cNvSpPr txBox="1"/>
          <p:nvPr/>
        </p:nvSpPr>
        <p:spPr>
          <a:xfrm>
            <a:off x="3620424" y="5072852"/>
            <a:ext cx="1494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</a:t>
            </a:r>
          </a:p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Contents 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63" name="TextBox 1862">
            <a:extLst>
              <a:ext uri="{FF2B5EF4-FFF2-40B4-BE49-F238E27FC236}">
                <a16:creationId xmlns:a16="http://schemas.microsoft.com/office/drawing/2014/main" id="{5A9EBB4E-0126-4039-9B9B-5F1CEF02B275}"/>
              </a:ext>
            </a:extLst>
          </p:cNvPr>
          <p:cNvSpPr txBox="1"/>
          <p:nvPr/>
        </p:nvSpPr>
        <p:spPr>
          <a:xfrm>
            <a:off x="7456060" y="5072852"/>
            <a:ext cx="1494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</a:t>
            </a:r>
          </a:p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Contents 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64" name="TextBox 1863">
            <a:extLst>
              <a:ext uri="{FF2B5EF4-FFF2-40B4-BE49-F238E27FC236}">
                <a16:creationId xmlns:a16="http://schemas.microsoft.com/office/drawing/2014/main" id="{01CE526D-4B92-4ACA-AE3B-9FE27AD7E60F}"/>
              </a:ext>
            </a:extLst>
          </p:cNvPr>
          <p:cNvSpPr txBox="1"/>
          <p:nvPr/>
        </p:nvSpPr>
        <p:spPr>
          <a:xfrm>
            <a:off x="1714116" y="1758498"/>
            <a:ext cx="8746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Example Text</a:t>
            </a:r>
          </a:p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Get a modern PowerPoint  Presentation that is beautifully designed. I hope and I believe that this Template will your Time, Money and Reputation.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65" name="Rectangle 23">
            <a:extLst>
              <a:ext uri="{FF2B5EF4-FFF2-40B4-BE49-F238E27FC236}">
                <a16:creationId xmlns:a16="http://schemas.microsoft.com/office/drawing/2014/main" id="{387BFB25-56E1-46D1-8BAB-594A85EA3A60}"/>
              </a:ext>
            </a:extLst>
          </p:cNvPr>
          <p:cNvSpPr/>
          <p:nvPr/>
        </p:nvSpPr>
        <p:spPr>
          <a:xfrm>
            <a:off x="2216846" y="3135366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6" name="Rectangle 23">
            <a:extLst>
              <a:ext uri="{FF2B5EF4-FFF2-40B4-BE49-F238E27FC236}">
                <a16:creationId xmlns:a16="http://schemas.microsoft.com/office/drawing/2014/main" id="{B7E448A2-0F37-4302-ACC6-143904262A65}"/>
              </a:ext>
            </a:extLst>
          </p:cNvPr>
          <p:cNvSpPr/>
          <p:nvPr/>
        </p:nvSpPr>
        <p:spPr>
          <a:xfrm>
            <a:off x="9844718" y="3119212"/>
            <a:ext cx="580778" cy="374290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7" name="Oval 31">
            <a:extLst>
              <a:ext uri="{FF2B5EF4-FFF2-40B4-BE49-F238E27FC236}">
                <a16:creationId xmlns:a16="http://schemas.microsoft.com/office/drawing/2014/main" id="{80F85BA2-7FA1-49CD-9D53-C43ABF87EBD5}"/>
              </a:ext>
            </a:extLst>
          </p:cNvPr>
          <p:cNvSpPr/>
          <p:nvPr/>
        </p:nvSpPr>
        <p:spPr>
          <a:xfrm>
            <a:off x="4156329" y="4569918"/>
            <a:ext cx="447121" cy="441114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8" name="Teardrop 17">
            <a:extLst>
              <a:ext uri="{FF2B5EF4-FFF2-40B4-BE49-F238E27FC236}">
                <a16:creationId xmlns:a16="http://schemas.microsoft.com/office/drawing/2014/main" id="{33CD8653-B7E6-4B02-8F56-41B85ACE17D9}"/>
              </a:ext>
            </a:extLst>
          </p:cNvPr>
          <p:cNvSpPr/>
          <p:nvPr/>
        </p:nvSpPr>
        <p:spPr>
          <a:xfrm rot="18900000">
            <a:off x="6064596" y="3078278"/>
            <a:ext cx="426730" cy="433435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9" name="Rectangle 23">
            <a:extLst>
              <a:ext uri="{FF2B5EF4-FFF2-40B4-BE49-F238E27FC236}">
                <a16:creationId xmlns:a16="http://schemas.microsoft.com/office/drawing/2014/main" id="{C862B64B-7E95-4BC8-B92A-A515497C1EFE}"/>
              </a:ext>
            </a:extLst>
          </p:cNvPr>
          <p:cNvSpPr/>
          <p:nvPr/>
        </p:nvSpPr>
        <p:spPr>
          <a:xfrm>
            <a:off x="7976430" y="4471897"/>
            <a:ext cx="464186" cy="466931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68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58</cp:revision>
  <dcterms:created xsi:type="dcterms:W3CDTF">2018-02-18T19:39:47Z</dcterms:created>
  <dcterms:modified xsi:type="dcterms:W3CDTF">2020-01-03T03:15:17Z</dcterms:modified>
</cp:coreProperties>
</file>