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0E6CD5CD-C186-48B6-A25F-890F6F8FEF85}"/>
              </a:ext>
            </a:extLst>
          </p:cNvPr>
          <p:cNvSpPr txBox="1"/>
          <p:nvPr/>
        </p:nvSpPr>
        <p:spPr>
          <a:xfrm>
            <a:off x="6066745" y="2844178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B6ECA467-09BD-4C86-9D49-AB7B8B1A6AC7}"/>
              </a:ext>
            </a:extLst>
          </p:cNvPr>
          <p:cNvSpPr txBox="1"/>
          <p:nvPr/>
        </p:nvSpPr>
        <p:spPr>
          <a:xfrm>
            <a:off x="5117342" y="4077209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E023CB2B-E496-4513-BA7D-985366F8BE9C}"/>
              </a:ext>
            </a:extLst>
          </p:cNvPr>
          <p:cNvSpPr txBox="1"/>
          <p:nvPr/>
        </p:nvSpPr>
        <p:spPr>
          <a:xfrm>
            <a:off x="6511822" y="507482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Contents 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3996B0A8-5F66-4596-9AD5-A1160596685A}"/>
              </a:ext>
            </a:extLst>
          </p:cNvPr>
          <p:cNvGrpSpPr/>
          <p:nvPr/>
        </p:nvGrpSpPr>
        <p:grpSpPr>
          <a:xfrm>
            <a:off x="7771105" y="2244014"/>
            <a:ext cx="3599061" cy="1477328"/>
            <a:chOff x="3017859" y="4283314"/>
            <a:chExt cx="1249475" cy="1477328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E9D69E8E-F6D9-4D2E-8716-275DB1139C09}"/>
                </a:ext>
              </a:extLst>
            </p:cNvPr>
            <p:cNvSpPr txBox="1"/>
            <p:nvPr/>
          </p:nvSpPr>
          <p:spPr>
            <a:xfrm>
              <a:off x="3021856" y="4560313"/>
              <a:ext cx="124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94727F84-9A52-48D6-B912-DB9D624B9466}"/>
                </a:ext>
              </a:extLst>
            </p:cNvPr>
            <p:cNvSpPr txBox="1"/>
            <p:nvPr/>
          </p:nvSpPr>
          <p:spPr>
            <a:xfrm>
              <a:off x="3017859" y="4283314"/>
              <a:ext cx="12348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0C44893B-FD75-4C63-88E5-15F5344E5703}"/>
              </a:ext>
            </a:extLst>
          </p:cNvPr>
          <p:cNvGrpSpPr/>
          <p:nvPr/>
        </p:nvGrpSpPr>
        <p:grpSpPr>
          <a:xfrm>
            <a:off x="930391" y="3477045"/>
            <a:ext cx="3539115" cy="1477328"/>
            <a:chOff x="3017859" y="4283314"/>
            <a:chExt cx="1249475" cy="1477328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AFA3E783-0A78-4D48-AA6D-548A0491617E}"/>
                </a:ext>
              </a:extLst>
            </p:cNvPr>
            <p:cNvSpPr txBox="1"/>
            <p:nvPr/>
          </p:nvSpPr>
          <p:spPr>
            <a:xfrm>
              <a:off x="3021856" y="4560313"/>
              <a:ext cx="124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DA73243C-7E2F-491D-AF89-32771CBC3092}"/>
                </a:ext>
              </a:extLst>
            </p:cNvPr>
            <p:cNvSpPr txBox="1"/>
            <p:nvPr/>
          </p:nvSpPr>
          <p:spPr>
            <a:xfrm>
              <a:off x="3017859" y="4283314"/>
              <a:ext cx="12348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C0FA6709-6209-4FBB-B232-8DC2771CAE3F}"/>
              </a:ext>
            </a:extLst>
          </p:cNvPr>
          <p:cNvGrpSpPr/>
          <p:nvPr/>
        </p:nvGrpSpPr>
        <p:grpSpPr>
          <a:xfrm>
            <a:off x="7771105" y="4485044"/>
            <a:ext cx="3599061" cy="1477328"/>
            <a:chOff x="3017859" y="4283314"/>
            <a:chExt cx="1249475" cy="1477328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9C23AD6F-406B-4D8B-AEB3-E9967C95F138}"/>
                </a:ext>
              </a:extLst>
            </p:cNvPr>
            <p:cNvSpPr txBox="1"/>
            <p:nvPr/>
          </p:nvSpPr>
          <p:spPr>
            <a:xfrm>
              <a:off x="3021856" y="4560313"/>
              <a:ext cx="124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7195BF71-94D2-43C3-B803-3AC4AC2204CD}"/>
                </a:ext>
              </a:extLst>
            </p:cNvPr>
            <p:cNvSpPr txBox="1"/>
            <p:nvPr/>
          </p:nvSpPr>
          <p:spPr>
            <a:xfrm>
              <a:off x="3017859" y="4283314"/>
              <a:ext cx="12348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8" name="Rectangle 16">
            <a:extLst>
              <a:ext uri="{FF2B5EF4-FFF2-40B4-BE49-F238E27FC236}">
                <a16:creationId xmlns:a16="http://schemas.microsoft.com/office/drawing/2014/main" id="{1D45C0C8-7AE2-425E-B0E0-EA7C919FC745}"/>
              </a:ext>
            </a:extLst>
          </p:cNvPr>
          <p:cNvSpPr/>
          <p:nvPr/>
        </p:nvSpPr>
        <p:spPr>
          <a:xfrm rot="2700000">
            <a:off x="6042678" y="498987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9" name="Rectangle 36">
            <a:extLst>
              <a:ext uri="{FF2B5EF4-FFF2-40B4-BE49-F238E27FC236}">
                <a16:creationId xmlns:a16="http://schemas.microsoft.com/office/drawing/2014/main" id="{5A57E684-D8CF-49D7-BE93-C3D9AE16C668}"/>
              </a:ext>
            </a:extLst>
          </p:cNvPr>
          <p:cNvSpPr/>
          <p:nvPr/>
        </p:nvSpPr>
        <p:spPr>
          <a:xfrm>
            <a:off x="6354652" y="385428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0" name="Oval 21">
            <a:extLst>
              <a:ext uri="{FF2B5EF4-FFF2-40B4-BE49-F238E27FC236}">
                <a16:creationId xmlns:a16="http://schemas.microsoft.com/office/drawing/2014/main" id="{C249471D-2657-4CC6-8543-87D9C23EFD85}"/>
              </a:ext>
            </a:extLst>
          </p:cNvPr>
          <p:cNvSpPr>
            <a:spLocks noChangeAspect="1"/>
          </p:cNvSpPr>
          <p:nvPr/>
        </p:nvSpPr>
        <p:spPr>
          <a:xfrm>
            <a:off x="5449731" y="2964594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3FA3452D-0609-46FE-8F7F-C4390EA4AE58}"/>
              </a:ext>
            </a:extLst>
          </p:cNvPr>
          <p:cNvGrpSpPr/>
          <p:nvPr/>
        </p:nvGrpSpPr>
        <p:grpSpPr>
          <a:xfrm>
            <a:off x="4871260" y="1182690"/>
            <a:ext cx="2432365" cy="4849068"/>
            <a:chOff x="3434589" y="973514"/>
            <a:chExt cx="2310951" cy="4607022"/>
          </a:xfrm>
        </p:grpSpPr>
        <p:sp>
          <p:nvSpPr>
            <p:cNvPr id="312" name="Block Arc 311">
              <a:extLst>
                <a:ext uri="{FF2B5EF4-FFF2-40B4-BE49-F238E27FC236}">
                  <a16:creationId xmlns:a16="http://schemas.microsoft.com/office/drawing/2014/main" id="{3A51B575-21C3-479B-8291-601B918BE943}"/>
                </a:ext>
              </a:extLst>
            </p:cNvPr>
            <p:cNvSpPr/>
            <p:nvPr/>
          </p:nvSpPr>
          <p:spPr>
            <a:xfrm rot="6300000">
              <a:off x="3793217" y="973514"/>
              <a:ext cx="1483887" cy="1483887"/>
            </a:xfrm>
            <a:prstGeom prst="blockArc">
              <a:avLst>
                <a:gd name="adj1" fmla="val 18220756"/>
                <a:gd name="adj2" fmla="val 7"/>
                <a:gd name="adj3" fmla="val 2045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E4ED35F8-9F65-4F8D-93D4-23B797AB86C4}"/>
                </a:ext>
              </a:extLst>
            </p:cNvPr>
            <p:cNvSpPr/>
            <p:nvPr/>
          </p:nvSpPr>
          <p:spPr>
            <a:xfrm rot="2937747">
              <a:off x="5001671" y="1800156"/>
              <a:ext cx="302800" cy="39052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F74B3D9F-2558-48D2-A061-EF6336EB32AA}"/>
                </a:ext>
              </a:extLst>
            </p:cNvPr>
            <p:cNvGrpSpPr/>
            <p:nvPr/>
          </p:nvGrpSpPr>
          <p:grpSpPr>
            <a:xfrm>
              <a:off x="3434589" y="2089204"/>
              <a:ext cx="2144221" cy="3491332"/>
              <a:chOff x="3434589" y="2089204"/>
              <a:chExt cx="2144221" cy="3491332"/>
            </a:xfrm>
          </p:grpSpPr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6A56D9FA-0928-42BC-8B4B-17EE36AFD435}"/>
                  </a:ext>
                </a:extLst>
              </p:cNvPr>
              <p:cNvGrpSpPr/>
              <p:nvPr/>
            </p:nvGrpSpPr>
            <p:grpSpPr>
              <a:xfrm rot="17100000">
                <a:off x="3888111" y="4065663"/>
                <a:ext cx="1483887" cy="1483887"/>
                <a:chOff x="1626729" y="2060848"/>
                <a:chExt cx="1483887" cy="1483887"/>
              </a:xfrm>
            </p:grpSpPr>
            <p:sp>
              <p:nvSpPr>
                <p:cNvPr id="328" name="Block Arc 327">
                  <a:extLst>
                    <a:ext uri="{FF2B5EF4-FFF2-40B4-BE49-F238E27FC236}">
                      <a16:creationId xmlns:a16="http://schemas.microsoft.com/office/drawing/2014/main" id="{99BF21F0-1204-4EA0-82F6-1C68E89402CE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4029105"/>
                    <a:gd name="adj2" fmla="val 18056557"/>
                    <a:gd name="adj3" fmla="val 20441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9" name="Block Arc 328">
                  <a:extLst>
                    <a:ext uri="{FF2B5EF4-FFF2-40B4-BE49-F238E27FC236}">
                      <a16:creationId xmlns:a16="http://schemas.microsoft.com/office/drawing/2014/main" id="{9C962209-C0A4-46A5-9DCD-48F8E356E9EF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8220756"/>
                    <a:gd name="adj2" fmla="val 7"/>
                    <a:gd name="adj3" fmla="val 2045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0" name="Block Arc 329">
                  <a:extLst>
                    <a:ext uri="{FF2B5EF4-FFF2-40B4-BE49-F238E27FC236}">
                      <a16:creationId xmlns:a16="http://schemas.microsoft.com/office/drawing/2014/main" id="{AC1D10BB-0B61-4153-887F-6E33395A681D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0800000"/>
                    <a:gd name="adj2" fmla="val 13821376"/>
                    <a:gd name="adj3" fmla="val 2050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7" name="Group 316">
                <a:extLst>
                  <a:ext uri="{FF2B5EF4-FFF2-40B4-BE49-F238E27FC236}">
                    <a16:creationId xmlns:a16="http://schemas.microsoft.com/office/drawing/2014/main" id="{A65C6CE4-AB6A-4100-B5F3-097AF52A6575}"/>
                  </a:ext>
                </a:extLst>
              </p:cNvPr>
              <p:cNvGrpSpPr/>
              <p:nvPr/>
            </p:nvGrpSpPr>
            <p:grpSpPr>
              <a:xfrm rot="6300000">
                <a:off x="3496163" y="3497890"/>
                <a:ext cx="2671989" cy="1493304"/>
                <a:chOff x="1626728" y="2060848"/>
                <a:chExt cx="2671989" cy="1493304"/>
              </a:xfrm>
            </p:grpSpPr>
            <p:sp>
              <p:nvSpPr>
                <p:cNvPr id="323" name="Block Arc 322">
                  <a:extLst>
                    <a:ext uri="{FF2B5EF4-FFF2-40B4-BE49-F238E27FC236}">
                      <a16:creationId xmlns:a16="http://schemas.microsoft.com/office/drawing/2014/main" id="{AC100058-82BF-443B-8962-98CFB4A0F014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4029105"/>
                    <a:gd name="adj2" fmla="val 18056557"/>
                    <a:gd name="adj3" fmla="val 20441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4" name="Block Arc 323">
                  <a:extLst>
                    <a:ext uri="{FF2B5EF4-FFF2-40B4-BE49-F238E27FC236}">
                      <a16:creationId xmlns:a16="http://schemas.microsoft.com/office/drawing/2014/main" id="{D8A9D45E-D575-429C-95B3-406E6DA5F04F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8220756"/>
                    <a:gd name="adj2" fmla="val 7"/>
                    <a:gd name="adj3" fmla="val 20459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5" name="Block Arc 324">
                  <a:extLst>
                    <a:ext uri="{FF2B5EF4-FFF2-40B4-BE49-F238E27FC236}">
                      <a16:creationId xmlns:a16="http://schemas.microsoft.com/office/drawing/2014/main" id="{8CC89D56-C4FF-43DA-B464-4446257DABAC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0800000"/>
                    <a:gd name="adj2" fmla="val 13821376"/>
                    <a:gd name="adj3" fmla="val 20509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6" name="Block Arc 325">
                  <a:extLst>
                    <a:ext uri="{FF2B5EF4-FFF2-40B4-BE49-F238E27FC236}">
                      <a16:creationId xmlns:a16="http://schemas.microsoft.com/office/drawing/2014/main" id="{DB230F38-97DA-414A-829E-536807C7270C}"/>
                    </a:ext>
                  </a:extLst>
                </p:cNvPr>
                <p:cNvSpPr/>
                <p:nvPr/>
              </p:nvSpPr>
              <p:spPr>
                <a:xfrm flipH="1" flipV="1">
                  <a:off x="1626728" y="2060848"/>
                  <a:ext cx="1483887" cy="1483887"/>
                </a:xfrm>
                <a:prstGeom prst="blockArc">
                  <a:avLst>
                    <a:gd name="adj1" fmla="val 18220756"/>
                    <a:gd name="adj2" fmla="val 21429398"/>
                    <a:gd name="adj3" fmla="val 20423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7" name="Block Arc 326">
                  <a:extLst>
                    <a:ext uri="{FF2B5EF4-FFF2-40B4-BE49-F238E27FC236}">
                      <a16:creationId xmlns:a16="http://schemas.microsoft.com/office/drawing/2014/main" id="{01812705-C75E-455E-8A76-0AA388356967}"/>
                    </a:ext>
                  </a:extLst>
                </p:cNvPr>
                <p:cNvSpPr/>
                <p:nvPr/>
              </p:nvSpPr>
              <p:spPr>
                <a:xfrm>
                  <a:off x="2814830" y="2070265"/>
                  <a:ext cx="1483887" cy="1483887"/>
                </a:xfrm>
                <a:prstGeom prst="blockArc">
                  <a:avLst>
                    <a:gd name="adj1" fmla="val 18220756"/>
                    <a:gd name="adj2" fmla="val 7"/>
                    <a:gd name="adj3" fmla="val 20459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BF88BA5E-50EE-4829-AF08-4603144DC9F0}"/>
                  </a:ext>
                </a:extLst>
              </p:cNvPr>
              <p:cNvGrpSpPr/>
              <p:nvPr/>
            </p:nvGrpSpPr>
            <p:grpSpPr>
              <a:xfrm rot="17100000">
                <a:off x="3434589" y="2089204"/>
                <a:ext cx="1483888" cy="1483887"/>
                <a:chOff x="1626728" y="2060848"/>
                <a:chExt cx="1483888" cy="1483887"/>
              </a:xfrm>
            </p:grpSpPr>
            <p:sp>
              <p:nvSpPr>
                <p:cNvPr id="319" name="Block Arc 318">
                  <a:extLst>
                    <a:ext uri="{FF2B5EF4-FFF2-40B4-BE49-F238E27FC236}">
                      <a16:creationId xmlns:a16="http://schemas.microsoft.com/office/drawing/2014/main" id="{07DE15AD-DA84-4DA9-996B-08D85FBD9E64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4029105"/>
                    <a:gd name="adj2" fmla="val 18056557"/>
                    <a:gd name="adj3" fmla="val 20441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0" name="Block Arc 319">
                  <a:extLst>
                    <a:ext uri="{FF2B5EF4-FFF2-40B4-BE49-F238E27FC236}">
                      <a16:creationId xmlns:a16="http://schemas.microsoft.com/office/drawing/2014/main" id="{E02AE9D8-B94B-492B-B26F-C28017400445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8220756"/>
                    <a:gd name="adj2" fmla="val 7"/>
                    <a:gd name="adj3" fmla="val 20459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1" name="Block Arc 320">
                  <a:extLst>
                    <a:ext uri="{FF2B5EF4-FFF2-40B4-BE49-F238E27FC236}">
                      <a16:creationId xmlns:a16="http://schemas.microsoft.com/office/drawing/2014/main" id="{1BD0209C-B855-4198-8F37-4CD74C98E513}"/>
                    </a:ext>
                  </a:extLst>
                </p:cNvPr>
                <p:cNvSpPr/>
                <p:nvPr/>
              </p:nvSpPr>
              <p:spPr>
                <a:xfrm>
                  <a:off x="1626729" y="2060848"/>
                  <a:ext cx="1483887" cy="1483887"/>
                </a:xfrm>
                <a:prstGeom prst="blockArc">
                  <a:avLst>
                    <a:gd name="adj1" fmla="val 10800000"/>
                    <a:gd name="adj2" fmla="val 13821376"/>
                    <a:gd name="adj3" fmla="val 20509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2" name="Block Arc 321">
                  <a:extLst>
                    <a:ext uri="{FF2B5EF4-FFF2-40B4-BE49-F238E27FC236}">
                      <a16:creationId xmlns:a16="http://schemas.microsoft.com/office/drawing/2014/main" id="{E9F2A3A5-F0A9-4262-B1F6-55910874B13D}"/>
                    </a:ext>
                  </a:extLst>
                </p:cNvPr>
                <p:cNvSpPr/>
                <p:nvPr/>
              </p:nvSpPr>
              <p:spPr>
                <a:xfrm flipH="1" flipV="1">
                  <a:off x="1626728" y="2060848"/>
                  <a:ext cx="1483887" cy="1483887"/>
                </a:xfrm>
                <a:prstGeom prst="blockArc">
                  <a:avLst>
                    <a:gd name="adj1" fmla="val 18220756"/>
                    <a:gd name="adj2" fmla="val 21429398"/>
                    <a:gd name="adj3" fmla="val 20423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315" name="Isosceles Triangle 314">
              <a:extLst>
                <a:ext uri="{FF2B5EF4-FFF2-40B4-BE49-F238E27FC236}">
                  <a16:creationId xmlns:a16="http://schemas.microsoft.com/office/drawing/2014/main" id="{67773399-BF5C-499C-B8BF-A6ABBD1D595A}"/>
                </a:ext>
              </a:extLst>
            </p:cNvPr>
            <p:cNvSpPr/>
            <p:nvPr/>
          </p:nvSpPr>
          <p:spPr>
            <a:xfrm rot="2725174">
              <a:off x="5247156" y="1430330"/>
              <a:ext cx="535302" cy="461467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185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2020-01-03T02:29:29Z</dcterms:modified>
</cp:coreProperties>
</file>