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8BDF9467-381C-4BBE-8682-FE8EAB86798F}"/>
              </a:ext>
            </a:extLst>
          </p:cNvPr>
          <p:cNvGrpSpPr/>
          <p:nvPr/>
        </p:nvGrpSpPr>
        <p:grpSpPr>
          <a:xfrm>
            <a:off x="4912682" y="4666200"/>
            <a:ext cx="3092726" cy="738664"/>
            <a:chOff x="2551706" y="4283314"/>
            <a:chExt cx="1480091" cy="738664"/>
          </a:xfrm>
        </p:grpSpPr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3E2F6513-D3E7-405D-B59E-CD7A89BB5452}"/>
                </a:ext>
              </a:extLst>
            </p:cNvPr>
            <p:cNvSpPr txBox="1"/>
            <p:nvPr/>
          </p:nvSpPr>
          <p:spPr>
            <a:xfrm>
              <a:off x="2551706" y="4560313"/>
              <a:ext cx="14800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98A98D44-201D-43BA-B84F-4C6281142039}"/>
                </a:ext>
              </a:extLst>
            </p:cNvPr>
            <p:cNvSpPr txBox="1"/>
            <p:nvPr/>
          </p:nvSpPr>
          <p:spPr>
            <a:xfrm>
              <a:off x="2551706" y="4283314"/>
              <a:ext cx="146750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B7E934DE-2ACE-4441-9AC7-6B0BC3EA922B}"/>
              </a:ext>
            </a:extLst>
          </p:cNvPr>
          <p:cNvGrpSpPr/>
          <p:nvPr/>
        </p:nvGrpSpPr>
        <p:grpSpPr>
          <a:xfrm>
            <a:off x="7014133" y="3921815"/>
            <a:ext cx="3092726" cy="738664"/>
            <a:chOff x="2551706" y="4283314"/>
            <a:chExt cx="1480091" cy="738664"/>
          </a:xfrm>
        </p:grpSpPr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03A11CA9-7E29-40DE-A8A1-D2179A616E7F}"/>
                </a:ext>
              </a:extLst>
            </p:cNvPr>
            <p:cNvSpPr txBox="1"/>
            <p:nvPr/>
          </p:nvSpPr>
          <p:spPr>
            <a:xfrm>
              <a:off x="2551706" y="4560313"/>
              <a:ext cx="14800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9DF46E36-6BA1-4854-8397-E233CA323EA0}"/>
                </a:ext>
              </a:extLst>
            </p:cNvPr>
            <p:cNvSpPr txBox="1"/>
            <p:nvPr/>
          </p:nvSpPr>
          <p:spPr>
            <a:xfrm>
              <a:off x="2551706" y="4283314"/>
              <a:ext cx="146750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8" name="Right Arrow 13">
            <a:extLst>
              <a:ext uri="{FF2B5EF4-FFF2-40B4-BE49-F238E27FC236}">
                <a16:creationId xmlns:a16="http://schemas.microsoft.com/office/drawing/2014/main" id="{7F94E9E9-9B3C-46EC-A020-1E558B91E222}"/>
              </a:ext>
            </a:extLst>
          </p:cNvPr>
          <p:cNvSpPr/>
          <p:nvPr/>
        </p:nvSpPr>
        <p:spPr>
          <a:xfrm>
            <a:off x="6926671" y="2328764"/>
            <a:ext cx="2543433" cy="1545181"/>
          </a:xfrm>
          <a:custGeom>
            <a:avLst/>
            <a:gdLst/>
            <a:ahLst/>
            <a:cxnLst/>
            <a:rect l="l" t="t" r="r" b="b"/>
            <a:pathLst>
              <a:path w="2376000" h="1616709">
                <a:moveTo>
                  <a:pt x="2088000" y="0"/>
                </a:moveTo>
                <a:lnTo>
                  <a:pt x="2376000" y="360000"/>
                </a:lnTo>
                <a:lnTo>
                  <a:pt x="2088000" y="720000"/>
                </a:lnTo>
                <a:lnTo>
                  <a:pt x="2088000" y="540000"/>
                </a:lnTo>
                <a:lnTo>
                  <a:pt x="1800000" y="540000"/>
                </a:lnTo>
                <a:lnTo>
                  <a:pt x="1800000" y="1616709"/>
                </a:lnTo>
                <a:lnTo>
                  <a:pt x="0" y="1616709"/>
                </a:lnTo>
                <a:lnTo>
                  <a:pt x="0" y="176709"/>
                </a:lnTo>
                <a:lnTo>
                  <a:pt x="1800000" y="176709"/>
                </a:lnTo>
                <a:lnTo>
                  <a:pt x="1800000" y="180000"/>
                </a:lnTo>
                <a:lnTo>
                  <a:pt x="2088000" y="180000"/>
                </a:lnTo>
                <a:close/>
              </a:path>
            </a:pathLst>
          </a:custGeom>
          <a:solidFill>
            <a:schemeClr val="accent4"/>
          </a:solidFill>
          <a:ln w="444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9" name="Rectangle 10">
            <a:extLst>
              <a:ext uri="{FF2B5EF4-FFF2-40B4-BE49-F238E27FC236}">
                <a16:creationId xmlns:a16="http://schemas.microsoft.com/office/drawing/2014/main" id="{88A9811A-C015-47D4-AAF6-B2C310E123B8}"/>
              </a:ext>
            </a:extLst>
          </p:cNvPr>
          <p:cNvSpPr/>
          <p:nvPr/>
        </p:nvSpPr>
        <p:spPr>
          <a:xfrm>
            <a:off x="4906456" y="3037325"/>
            <a:ext cx="2464309" cy="1545179"/>
          </a:xfrm>
          <a:custGeom>
            <a:avLst/>
            <a:gdLst/>
            <a:ahLst/>
            <a:cxnLst/>
            <a:rect l="l" t="t" r="r" b="b"/>
            <a:pathLst>
              <a:path w="2302086" h="1616707">
                <a:moveTo>
                  <a:pt x="2014086" y="0"/>
                </a:moveTo>
                <a:lnTo>
                  <a:pt x="2302086" y="360000"/>
                </a:lnTo>
                <a:lnTo>
                  <a:pt x="2014086" y="720000"/>
                </a:lnTo>
                <a:lnTo>
                  <a:pt x="2014086" y="540000"/>
                </a:lnTo>
                <a:lnTo>
                  <a:pt x="1800000" y="540000"/>
                </a:lnTo>
                <a:lnTo>
                  <a:pt x="1800000" y="1616707"/>
                </a:lnTo>
                <a:lnTo>
                  <a:pt x="0" y="1616707"/>
                </a:lnTo>
                <a:lnTo>
                  <a:pt x="0" y="176707"/>
                </a:lnTo>
                <a:lnTo>
                  <a:pt x="1800000" y="176707"/>
                </a:lnTo>
                <a:lnTo>
                  <a:pt x="1800000" y="180000"/>
                </a:lnTo>
                <a:lnTo>
                  <a:pt x="2014086" y="180000"/>
                </a:lnTo>
                <a:close/>
              </a:path>
            </a:pathLst>
          </a:custGeom>
          <a:solidFill>
            <a:schemeClr val="accent3"/>
          </a:solidFill>
          <a:ln w="444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40" name="Rectangle 6">
            <a:extLst>
              <a:ext uri="{FF2B5EF4-FFF2-40B4-BE49-F238E27FC236}">
                <a16:creationId xmlns:a16="http://schemas.microsoft.com/office/drawing/2014/main" id="{81ADB9DE-BC17-4138-B90A-2C40D1CBBC54}"/>
              </a:ext>
            </a:extLst>
          </p:cNvPr>
          <p:cNvSpPr/>
          <p:nvPr/>
        </p:nvSpPr>
        <p:spPr>
          <a:xfrm>
            <a:off x="2811231" y="3745882"/>
            <a:ext cx="2539319" cy="1545179"/>
          </a:xfrm>
          <a:custGeom>
            <a:avLst/>
            <a:gdLst/>
            <a:ahLst/>
            <a:cxnLst/>
            <a:rect l="l" t="t" r="r" b="b"/>
            <a:pathLst>
              <a:path w="2372158" h="1616707">
                <a:moveTo>
                  <a:pt x="2084158" y="0"/>
                </a:moveTo>
                <a:lnTo>
                  <a:pt x="2372158" y="360000"/>
                </a:lnTo>
                <a:lnTo>
                  <a:pt x="2084158" y="720000"/>
                </a:lnTo>
                <a:lnTo>
                  <a:pt x="2084158" y="540000"/>
                </a:lnTo>
                <a:lnTo>
                  <a:pt x="1800000" y="540000"/>
                </a:lnTo>
                <a:lnTo>
                  <a:pt x="1800000" y="1616707"/>
                </a:lnTo>
                <a:lnTo>
                  <a:pt x="0" y="1616707"/>
                </a:lnTo>
                <a:lnTo>
                  <a:pt x="0" y="176707"/>
                </a:lnTo>
                <a:lnTo>
                  <a:pt x="1800000" y="176707"/>
                </a:lnTo>
                <a:lnTo>
                  <a:pt x="1800000" y="180000"/>
                </a:lnTo>
                <a:lnTo>
                  <a:pt x="2084158" y="180000"/>
                </a:lnTo>
                <a:close/>
              </a:path>
            </a:pathLst>
          </a:custGeom>
          <a:solidFill>
            <a:schemeClr val="accent2"/>
          </a:solidFill>
          <a:ln w="444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41" name="Right Arrow 2">
            <a:extLst>
              <a:ext uri="{FF2B5EF4-FFF2-40B4-BE49-F238E27FC236}">
                <a16:creationId xmlns:a16="http://schemas.microsoft.com/office/drawing/2014/main" id="{D3462F7E-62AC-49C4-B373-3BBE82995047}"/>
              </a:ext>
            </a:extLst>
          </p:cNvPr>
          <p:cNvSpPr/>
          <p:nvPr/>
        </p:nvSpPr>
        <p:spPr>
          <a:xfrm>
            <a:off x="783354" y="4454438"/>
            <a:ext cx="2471970" cy="1543722"/>
          </a:xfrm>
          <a:custGeom>
            <a:avLst/>
            <a:gdLst/>
            <a:ahLst/>
            <a:cxnLst/>
            <a:rect l="l" t="t" r="r" b="b"/>
            <a:pathLst>
              <a:path w="2309242" h="1615183">
                <a:moveTo>
                  <a:pt x="2021242" y="0"/>
                </a:moveTo>
                <a:lnTo>
                  <a:pt x="2309242" y="360000"/>
                </a:lnTo>
                <a:lnTo>
                  <a:pt x="2021242" y="720000"/>
                </a:lnTo>
                <a:lnTo>
                  <a:pt x="2021242" y="540000"/>
                </a:lnTo>
                <a:lnTo>
                  <a:pt x="1800000" y="540000"/>
                </a:lnTo>
                <a:lnTo>
                  <a:pt x="1800000" y="1615183"/>
                </a:lnTo>
                <a:lnTo>
                  <a:pt x="0" y="1615183"/>
                </a:lnTo>
                <a:lnTo>
                  <a:pt x="0" y="175183"/>
                </a:lnTo>
                <a:lnTo>
                  <a:pt x="1800000" y="175183"/>
                </a:lnTo>
                <a:lnTo>
                  <a:pt x="1800000" y="180000"/>
                </a:lnTo>
                <a:lnTo>
                  <a:pt x="2021242" y="180000"/>
                </a:lnTo>
                <a:close/>
              </a:path>
            </a:pathLst>
          </a:custGeom>
          <a:solidFill>
            <a:schemeClr val="accent1"/>
          </a:solidFill>
          <a:ln w="444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74647813-A1AB-430F-9CB5-2E108406D512}"/>
              </a:ext>
            </a:extLst>
          </p:cNvPr>
          <p:cNvSpPr>
            <a:spLocks noChangeAspect="1"/>
          </p:cNvSpPr>
          <p:nvPr/>
        </p:nvSpPr>
        <p:spPr>
          <a:xfrm>
            <a:off x="3521428" y="4618509"/>
            <a:ext cx="999855" cy="465380"/>
          </a:xfrm>
          <a:custGeom>
            <a:avLst/>
            <a:gdLst>
              <a:gd name="connsiteX0" fmla="*/ 825770 w 3485677"/>
              <a:gd name="connsiteY0" fmla="*/ 1626817 h 1622398"/>
              <a:gd name="connsiteX1" fmla="*/ 712414 w 3485677"/>
              <a:gd name="connsiteY1" fmla="*/ 1561638 h 1622398"/>
              <a:gd name="connsiteX2" fmla="*/ 679825 w 3485677"/>
              <a:gd name="connsiteY2" fmla="*/ 1523381 h 1622398"/>
              <a:gd name="connsiteX3" fmla="*/ 671323 w 3485677"/>
              <a:gd name="connsiteY3" fmla="*/ 1513462 h 1622398"/>
              <a:gd name="connsiteX4" fmla="*/ 579931 w 3485677"/>
              <a:gd name="connsiteY4" fmla="*/ 1504252 h 1622398"/>
              <a:gd name="connsiteX5" fmla="*/ 559385 w 3485677"/>
              <a:gd name="connsiteY5" fmla="*/ 1528340 h 1622398"/>
              <a:gd name="connsiteX6" fmla="*/ 479328 w 3485677"/>
              <a:gd name="connsiteY6" fmla="*/ 1560221 h 1622398"/>
              <a:gd name="connsiteX7" fmla="*/ 390060 w 3485677"/>
              <a:gd name="connsiteY7" fmla="*/ 1551719 h 1622398"/>
              <a:gd name="connsiteX8" fmla="*/ 334091 w 3485677"/>
              <a:gd name="connsiteY8" fmla="*/ 1548177 h 1622398"/>
              <a:gd name="connsiteX9" fmla="*/ 199482 w 3485677"/>
              <a:gd name="connsiteY9" fmla="*/ 1573682 h 1622398"/>
              <a:gd name="connsiteX10" fmla="*/ 132177 w 3485677"/>
              <a:gd name="connsiteY10" fmla="*/ 1560221 h 1622398"/>
              <a:gd name="connsiteX11" fmla="*/ 87543 w 3485677"/>
              <a:gd name="connsiteY11" fmla="*/ 1562346 h 1622398"/>
              <a:gd name="connsiteX12" fmla="*/ 78333 w 3485677"/>
              <a:gd name="connsiteY12" fmla="*/ 1565181 h 1622398"/>
              <a:gd name="connsiteX13" fmla="*/ 64872 w 3485677"/>
              <a:gd name="connsiteY13" fmla="*/ 1532591 h 1622398"/>
              <a:gd name="connsiteX14" fmla="*/ 86834 w 3485677"/>
              <a:gd name="connsiteY14" fmla="*/ 1519838 h 1622398"/>
              <a:gd name="connsiteX15" fmla="*/ 97462 w 3485677"/>
              <a:gd name="connsiteY15" fmla="*/ 1511336 h 1622398"/>
              <a:gd name="connsiteX16" fmla="*/ 127217 w 3485677"/>
              <a:gd name="connsiteY16" fmla="*/ 1459618 h 1622398"/>
              <a:gd name="connsiteX17" fmla="*/ 65580 w 3485677"/>
              <a:gd name="connsiteY17" fmla="*/ 1430571 h 1622398"/>
              <a:gd name="connsiteX18" fmla="*/ 3943 w 3485677"/>
              <a:gd name="connsiteY18" fmla="*/ 1258412 h 1622398"/>
              <a:gd name="connsiteX19" fmla="*/ 60621 w 3485677"/>
              <a:gd name="connsiteY19" fmla="*/ 1018241 h 1622398"/>
              <a:gd name="connsiteX20" fmla="*/ 323464 w 3485677"/>
              <a:gd name="connsiteY20" fmla="*/ 911261 h 1622398"/>
              <a:gd name="connsiteX21" fmla="*/ 391477 w 3485677"/>
              <a:gd name="connsiteY21" fmla="*/ 940309 h 1622398"/>
              <a:gd name="connsiteX22" fmla="*/ 463033 w 3485677"/>
              <a:gd name="connsiteY22" fmla="*/ 953061 h 1622398"/>
              <a:gd name="connsiteX23" fmla="*/ 517585 w 3485677"/>
              <a:gd name="connsiteY23" fmla="*/ 932515 h 1622398"/>
              <a:gd name="connsiteX24" fmla="*/ 567178 w 3485677"/>
              <a:gd name="connsiteY24" fmla="*/ 964397 h 1622398"/>
              <a:gd name="connsiteX25" fmla="*/ 572846 w 3485677"/>
              <a:gd name="connsiteY25" fmla="*/ 975024 h 1622398"/>
              <a:gd name="connsiteX26" fmla="*/ 698245 w 3485677"/>
              <a:gd name="connsiteY26" fmla="*/ 1029576 h 1622398"/>
              <a:gd name="connsiteX27" fmla="*/ 714540 w 3485677"/>
              <a:gd name="connsiteY27" fmla="*/ 1074918 h 1622398"/>
              <a:gd name="connsiteX28" fmla="*/ 690452 w 3485677"/>
              <a:gd name="connsiteY28" fmla="*/ 1174104 h 1622398"/>
              <a:gd name="connsiteX29" fmla="*/ 758465 w 3485677"/>
              <a:gd name="connsiteY29" fmla="*/ 1148599 h 1622398"/>
              <a:gd name="connsiteX30" fmla="*/ 794597 w 3485677"/>
              <a:gd name="connsiteY30" fmla="*/ 1062166 h 1622398"/>
              <a:gd name="connsiteX31" fmla="*/ 893074 w 3485677"/>
              <a:gd name="connsiteY31" fmla="*/ 919763 h 1622398"/>
              <a:gd name="connsiteX32" fmla="*/ 1269273 w 3485677"/>
              <a:gd name="connsiteY32" fmla="*/ 659754 h 1622398"/>
              <a:gd name="connsiteX33" fmla="*/ 1472604 w 3485677"/>
              <a:gd name="connsiteY33" fmla="*/ 515935 h 1622398"/>
              <a:gd name="connsiteX34" fmla="*/ 2252631 w 3485677"/>
              <a:gd name="connsiteY34" fmla="*/ 117774 h 1622398"/>
              <a:gd name="connsiteX35" fmla="*/ 3004318 w 3485677"/>
              <a:gd name="connsiteY35" fmla="*/ 5127 h 1622398"/>
              <a:gd name="connsiteX36" fmla="*/ 3062413 w 3485677"/>
              <a:gd name="connsiteY36" fmla="*/ 876 h 1622398"/>
              <a:gd name="connsiteX37" fmla="*/ 3150263 w 3485677"/>
              <a:gd name="connsiteY37" fmla="*/ 24256 h 1622398"/>
              <a:gd name="connsiteX38" fmla="*/ 3172935 w 3485677"/>
              <a:gd name="connsiteY38" fmla="*/ 35591 h 1622398"/>
              <a:gd name="connsiteX39" fmla="*/ 3349344 w 3485677"/>
              <a:gd name="connsiteY39" fmla="*/ 255217 h 1622398"/>
              <a:gd name="connsiteX40" fmla="*/ 3325964 w 3485677"/>
              <a:gd name="connsiteY40" fmla="*/ 488304 h 1622398"/>
              <a:gd name="connsiteX41" fmla="*/ 3308961 w 3485677"/>
              <a:gd name="connsiteY41" fmla="*/ 605910 h 1622398"/>
              <a:gd name="connsiteX42" fmla="*/ 3210483 w 3485677"/>
              <a:gd name="connsiteY42" fmla="*/ 939600 h 1622398"/>
              <a:gd name="connsiteX43" fmla="*/ 3157348 w 3485677"/>
              <a:gd name="connsiteY43" fmla="*/ 1247077 h 1622398"/>
              <a:gd name="connsiteX44" fmla="*/ 3173643 w 3485677"/>
              <a:gd name="connsiteY44" fmla="*/ 1279666 h 1622398"/>
              <a:gd name="connsiteX45" fmla="*/ 3450655 w 3485677"/>
              <a:gd name="connsiteY45" fmla="*/ 1417818 h 1622398"/>
              <a:gd name="connsiteX46" fmla="*/ 3487496 w 3485677"/>
              <a:gd name="connsiteY46" fmla="*/ 1446866 h 1622398"/>
              <a:gd name="connsiteX47" fmla="*/ 3446404 w 3485677"/>
              <a:gd name="connsiteY47" fmla="*/ 1470245 h 1622398"/>
              <a:gd name="connsiteX48" fmla="*/ 3464116 w 3485677"/>
              <a:gd name="connsiteY48" fmla="*/ 1507794 h 1622398"/>
              <a:gd name="connsiteX49" fmla="*/ 3469784 w 3485677"/>
              <a:gd name="connsiteY49" fmla="*/ 1554553 h 1622398"/>
              <a:gd name="connsiteX50" fmla="*/ 3369889 w 3485677"/>
              <a:gd name="connsiteY50" fmla="*/ 1581475 h 1622398"/>
              <a:gd name="connsiteX51" fmla="*/ 2887421 w 3485677"/>
              <a:gd name="connsiteY51" fmla="*/ 1594936 h 1622398"/>
              <a:gd name="connsiteX52" fmla="*/ 2723056 w 3485677"/>
              <a:gd name="connsiteY52" fmla="*/ 1571557 h 1622398"/>
              <a:gd name="connsiteX53" fmla="*/ 2539561 w 3485677"/>
              <a:gd name="connsiteY53" fmla="*/ 1593519 h 1622398"/>
              <a:gd name="connsiteX54" fmla="*/ 2518307 w 3485677"/>
              <a:gd name="connsiteY54" fmla="*/ 1594936 h 1622398"/>
              <a:gd name="connsiteX55" fmla="*/ 2224292 w 3485677"/>
              <a:gd name="connsiteY55" fmla="*/ 1613356 h 1622398"/>
              <a:gd name="connsiteX56" fmla="*/ 1736864 w 3485677"/>
              <a:gd name="connsiteY56" fmla="*/ 1613356 h 1622398"/>
              <a:gd name="connsiteX57" fmla="*/ 986593 w 3485677"/>
              <a:gd name="connsiteY57" fmla="*/ 1617607 h 1622398"/>
              <a:gd name="connsiteX58" fmla="*/ 896617 w 3485677"/>
              <a:gd name="connsiteY58" fmla="*/ 1626109 h 1622398"/>
              <a:gd name="connsiteX59" fmla="*/ 825770 w 3485677"/>
              <a:gd name="connsiteY59" fmla="*/ 1626817 h 1622398"/>
              <a:gd name="connsiteX60" fmla="*/ 1440014 w 3485677"/>
              <a:gd name="connsiteY60" fmla="*/ 1259121 h 1622398"/>
              <a:gd name="connsiteX61" fmla="*/ 1578875 w 3485677"/>
              <a:gd name="connsiteY61" fmla="*/ 1281083 h 1622398"/>
              <a:gd name="connsiteX62" fmla="*/ 1747491 w 3485677"/>
              <a:gd name="connsiteY62" fmla="*/ 1283917 h 1622398"/>
              <a:gd name="connsiteX63" fmla="*/ 2013167 w 3485677"/>
              <a:gd name="connsiteY63" fmla="*/ 1269748 h 1622398"/>
              <a:gd name="connsiteX64" fmla="*/ 2096059 w 3485677"/>
              <a:gd name="connsiteY64" fmla="*/ 1281083 h 1622398"/>
              <a:gd name="connsiteX65" fmla="*/ 2439667 w 3485677"/>
              <a:gd name="connsiteY65" fmla="*/ 1286043 h 1622398"/>
              <a:gd name="connsiteX66" fmla="*/ 2758479 w 3485677"/>
              <a:gd name="connsiteY66" fmla="*/ 1338470 h 1622398"/>
              <a:gd name="connsiteX67" fmla="*/ 2876793 w 3485677"/>
              <a:gd name="connsiteY67" fmla="*/ 1370351 h 1622398"/>
              <a:gd name="connsiteX68" fmla="*/ 2878919 w 3485677"/>
              <a:gd name="connsiteY68" fmla="*/ 1350513 h 1622398"/>
              <a:gd name="connsiteX69" fmla="*/ 2890255 w 3485677"/>
              <a:gd name="connsiteY69" fmla="*/ 1128762 h 1622398"/>
              <a:gd name="connsiteX70" fmla="*/ 2877502 w 3485677"/>
              <a:gd name="connsiteY70" fmla="*/ 781611 h 1622398"/>
              <a:gd name="connsiteX71" fmla="*/ 2863332 w 3485677"/>
              <a:gd name="connsiteY71" fmla="*/ 528687 h 1622398"/>
              <a:gd name="connsiteX72" fmla="*/ 2893089 w 3485677"/>
              <a:gd name="connsiteY72" fmla="*/ 431627 h 1622398"/>
              <a:gd name="connsiteX73" fmla="*/ 2861207 w 3485677"/>
              <a:gd name="connsiteY73" fmla="*/ 449339 h 1622398"/>
              <a:gd name="connsiteX74" fmla="*/ 2470840 w 3485677"/>
              <a:gd name="connsiteY74" fmla="*/ 596700 h 1622398"/>
              <a:gd name="connsiteX75" fmla="*/ 2291597 w 3485677"/>
              <a:gd name="connsiteY75" fmla="*/ 722100 h 1622398"/>
              <a:gd name="connsiteX76" fmla="*/ 2187451 w 3485677"/>
              <a:gd name="connsiteY76" fmla="*/ 820577 h 1622398"/>
              <a:gd name="connsiteX77" fmla="*/ 1916107 w 3485677"/>
              <a:gd name="connsiteY77" fmla="*/ 911261 h 1622398"/>
              <a:gd name="connsiteX78" fmla="*/ 1791416 w 3485677"/>
              <a:gd name="connsiteY78" fmla="*/ 882214 h 1622398"/>
              <a:gd name="connsiteX79" fmla="*/ 1637678 w 3485677"/>
              <a:gd name="connsiteY79" fmla="*/ 928265 h 1622398"/>
              <a:gd name="connsiteX80" fmla="*/ 1563288 w 3485677"/>
              <a:gd name="connsiteY80" fmla="*/ 1043746 h 1622398"/>
              <a:gd name="connsiteX81" fmla="*/ 1440014 w 3485677"/>
              <a:gd name="connsiteY81" fmla="*/ 1259121 h 1622398"/>
              <a:gd name="connsiteX82" fmla="*/ 2672045 w 3485677"/>
              <a:gd name="connsiteY82" fmla="*/ 1446866 h 1622398"/>
              <a:gd name="connsiteX83" fmla="*/ 2587738 w 3485677"/>
              <a:gd name="connsiteY83" fmla="*/ 1407900 h 1622398"/>
              <a:gd name="connsiteX84" fmla="*/ 2309308 w 3485677"/>
              <a:gd name="connsiteY84" fmla="*/ 1416402 h 1622398"/>
              <a:gd name="connsiteX85" fmla="*/ 2239878 w 3485677"/>
              <a:gd name="connsiteY85" fmla="*/ 1431988 h 1622398"/>
              <a:gd name="connsiteX86" fmla="*/ 2081181 w 3485677"/>
              <a:gd name="connsiteY86" fmla="*/ 1447574 h 1622398"/>
              <a:gd name="connsiteX87" fmla="*/ 2672045 w 3485677"/>
              <a:gd name="connsiteY87" fmla="*/ 1446866 h 1622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</a:cxnLst>
            <a:rect l="l" t="t" r="r" b="b"/>
            <a:pathLst>
              <a:path w="3485677" h="1622398">
                <a:moveTo>
                  <a:pt x="825770" y="1626817"/>
                </a:moveTo>
                <a:cubicBezTo>
                  <a:pt x="781845" y="1615482"/>
                  <a:pt x="742170" y="1596353"/>
                  <a:pt x="712414" y="1561638"/>
                </a:cubicBezTo>
                <a:cubicBezTo>
                  <a:pt x="698954" y="1546052"/>
                  <a:pt x="690452" y="1541092"/>
                  <a:pt x="679825" y="1523381"/>
                </a:cubicBezTo>
                <a:cubicBezTo>
                  <a:pt x="677700" y="1519838"/>
                  <a:pt x="674865" y="1514879"/>
                  <a:pt x="671323" y="1513462"/>
                </a:cubicBezTo>
                <a:cubicBezTo>
                  <a:pt x="640859" y="1501418"/>
                  <a:pt x="611103" y="1481581"/>
                  <a:pt x="579931" y="1504252"/>
                </a:cubicBezTo>
                <a:cubicBezTo>
                  <a:pt x="572846" y="1512045"/>
                  <a:pt x="567887" y="1524089"/>
                  <a:pt x="559385" y="1528340"/>
                </a:cubicBezTo>
                <a:cubicBezTo>
                  <a:pt x="533171" y="1540384"/>
                  <a:pt x="506249" y="1550302"/>
                  <a:pt x="479328" y="1560221"/>
                </a:cubicBezTo>
                <a:cubicBezTo>
                  <a:pt x="448863" y="1570848"/>
                  <a:pt x="418399" y="1571557"/>
                  <a:pt x="390060" y="1551719"/>
                </a:cubicBezTo>
                <a:cubicBezTo>
                  <a:pt x="372348" y="1538967"/>
                  <a:pt x="353928" y="1543926"/>
                  <a:pt x="334091" y="1548177"/>
                </a:cubicBezTo>
                <a:cubicBezTo>
                  <a:pt x="289457" y="1558804"/>
                  <a:pt x="244823" y="1568723"/>
                  <a:pt x="199482" y="1573682"/>
                </a:cubicBezTo>
                <a:cubicBezTo>
                  <a:pt x="177519" y="1575808"/>
                  <a:pt x="154848" y="1563055"/>
                  <a:pt x="132177" y="1560221"/>
                </a:cubicBezTo>
                <a:cubicBezTo>
                  <a:pt x="117299" y="1558096"/>
                  <a:pt x="102421" y="1560929"/>
                  <a:pt x="87543" y="1562346"/>
                </a:cubicBezTo>
                <a:cubicBezTo>
                  <a:pt x="84709" y="1562346"/>
                  <a:pt x="81875" y="1564472"/>
                  <a:pt x="78333" y="1565181"/>
                </a:cubicBezTo>
                <a:cubicBezTo>
                  <a:pt x="66997" y="1565889"/>
                  <a:pt x="56370" y="1542509"/>
                  <a:pt x="64872" y="1532591"/>
                </a:cubicBezTo>
                <a:cubicBezTo>
                  <a:pt x="69831" y="1526215"/>
                  <a:pt x="79750" y="1524089"/>
                  <a:pt x="86834" y="1519838"/>
                </a:cubicBezTo>
                <a:cubicBezTo>
                  <a:pt x="90377" y="1517713"/>
                  <a:pt x="97462" y="1512753"/>
                  <a:pt x="97462" y="1511336"/>
                </a:cubicBezTo>
                <a:cubicBezTo>
                  <a:pt x="84001" y="1480164"/>
                  <a:pt x="117299" y="1475205"/>
                  <a:pt x="127217" y="1459618"/>
                </a:cubicBezTo>
                <a:cubicBezTo>
                  <a:pt x="105963" y="1449699"/>
                  <a:pt x="83292" y="1443323"/>
                  <a:pt x="65580" y="1430571"/>
                </a:cubicBezTo>
                <a:cubicBezTo>
                  <a:pt x="6069" y="1388063"/>
                  <a:pt x="-8100" y="1326426"/>
                  <a:pt x="3943" y="1258412"/>
                </a:cubicBezTo>
                <a:cubicBezTo>
                  <a:pt x="20238" y="1166311"/>
                  <a:pt x="8903" y="1096173"/>
                  <a:pt x="60621" y="1018241"/>
                </a:cubicBezTo>
                <a:cubicBezTo>
                  <a:pt x="115882" y="934641"/>
                  <a:pt x="233488" y="905594"/>
                  <a:pt x="323464" y="911261"/>
                </a:cubicBezTo>
                <a:cubicBezTo>
                  <a:pt x="341884" y="912678"/>
                  <a:pt x="376599" y="926848"/>
                  <a:pt x="391477" y="940309"/>
                </a:cubicBezTo>
                <a:cubicBezTo>
                  <a:pt x="414148" y="962271"/>
                  <a:pt x="435402" y="965814"/>
                  <a:pt x="463033" y="953061"/>
                </a:cubicBezTo>
                <a:cubicBezTo>
                  <a:pt x="480745" y="944560"/>
                  <a:pt x="499165" y="938184"/>
                  <a:pt x="517585" y="932515"/>
                </a:cubicBezTo>
                <a:cubicBezTo>
                  <a:pt x="550175" y="923305"/>
                  <a:pt x="561510" y="931099"/>
                  <a:pt x="567178" y="964397"/>
                </a:cubicBezTo>
                <a:cubicBezTo>
                  <a:pt x="567887" y="969356"/>
                  <a:pt x="568595" y="975024"/>
                  <a:pt x="572846" y="975024"/>
                </a:cubicBezTo>
                <a:cubicBezTo>
                  <a:pt x="616771" y="997695"/>
                  <a:pt x="654320" y="1005488"/>
                  <a:pt x="698245" y="1029576"/>
                </a:cubicBezTo>
                <a:cubicBezTo>
                  <a:pt x="715957" y="1038786"/>
                  <a:pt x="716665" y="1057207"/>
                  <a:pt x="714540" y="1074918"/>
                </a:cubicBezTo>
                <a:cubicBezTo>
                  <a:pt x="710998" y="1103257"/>
                  <a:pt x="693286" y="1145766"/>
                  <a:pt x="690452" y="1174104"/>
                </a:cubicBezTo>
                <a:cubicBezTo>
                  <a:pt x="715957" y="1180480"/>
                  <a:pt x="750672" y="1171979"/>
                  <a:pt x="758465" y="1148599"/>
                </a:cubicBezTo>
                <a:cubicBezTo>
                  <a:pt x="768384" y="1119552"/>
                  <a:pt x="783970" y="1091922"/>
                  <a:pt x="794597" y="1062166"/>
                </a:cubicBezTo>
                <a:cubicBezTo>
                  <a:pt x="814434" y="1005488"/>
                  <a:pt x="849858" y="960146"/>
                  <a:pt x="893074" y="919763"/>
                </a:cubicBezTo>
                <a:cubicBezTo>
                  <a:pt x="1005722" y="814201"/>
                  <a:pt x="1125453" y="719974"/>
                  <a:pt x="1269273" y="659754"/>
                </a:cubicBezTo>
                <a:cubicBezTo>
                  <a:pt x="1347205" y="627165"/>
                  <a:pt x="1409550" y="570487"/>
                  <a:pt x="1472604" y="515935"/>
                </a:cubicBezTo>
                <a:cubicBezTo>
                  <a:pt x="1700023" y="319688"/>
                  <a:pt x="1960740" y="189330"/>
                  <a:pt x="2252631" y="117774"/>
                </a:cubicBezTo>
                <a:cubicBezTo>
                  <a:pt x="2499887" y="57554"/>
                  <a:pt x="2751394" y="27798"/>
                  <a:pt x="3004318" y="5127"/>
                </a:cubicBezTo>
                <a:cubicBezTo>
                  <a:pt x="3023447" y="3710"/>
                  <a:pt x="3043284" y="3002"/>
                  <a:pt x="3062413" y="876"/>
                </a:cubicBezTo>
                <a:cubicBezTo>
                  <a:pt x="3095003" y="-2666"/>
                  <a:pt x="3124050" y="4418"/>
                  <a:pt x="3150263" y="24256"/>
                </a:cubicBezTo>
                <a:cubicBezTo>
                  <a:pt x="3156640" y="29215"/>
                  <a:pt x="3165142" y="33466"/>
                  <a:pt x="3172935" y="35591"/>
                </a:cubicBezTo>
                <a:cubicBezTo>
                  <a:pt x="3279205" y="66055"/>
                  <a:pt x="3344384" y="145404"/>
                  <a:pt x="3349344" y="255217"/>
                </a:cubicBezTo>
                <a:cubicBezTo>
                  <a:pt x="3352887" y="333857"/>
                  <a:pt x="3352177" y="411789"/>
                  <a:pt x="3325964" y="488304"/>
                </a:cubicBezTo>
                <a:cubicBezTo>
                  <a:pt x="3313211" y="525145"/>
                  <a:pt x="3319588" y="567653"/>
                  <a:pt x="3308961" y="605910"/>
                </a:cubicBezTo>
                <a:cubicBezTo>
                  <a:pt x="3278497" y="717849"/>
                  <a:pt x="3245198" y="828371"/>
                  <a:pt x="3210483" y="939600"/>
                </a:cubicBezTo>
                <a:cubicBezTo>
                  <a:pt x="3179311" y="1040203"/>
                  <a:pt x="3161599" y="1142223"/>
                  <a:pt x="3157348" y="1247077"/>
                </a:cubicBezTo>
                <a:cubicBezTo>
                  <a:pt x="3156640" y="1262663"/>
                  <a:pt x="3160890" y="1271165"/>
                  <a:pt x="3173643" y="1279666"/>
                </a:cubicBezTo>
                <a:cubicBezTo>
                  <a:pt x="3260785" y="1335636"/>
                  <a:pt x="3350052" y="1388063"/>
                  <a:pt x="3450655" y="1417818"/>
                </a:cubicBezTo>
                <a:cubicBezTo>
                  <a:pt x="3466242" y="1422069"/>
                  <a:pt x="3489621" y="1424903"/>
                  <a:pt x="3487496" y="1446866"/>
                </a:cubicBezTo>
                <a:cubicBezTo>
                  <a:pt x="3485370" y="1466703"/>
                  <a:pt x="3463408" y="1468828"/>
                  <a:pt x="3446404" y="1470245"/>
                </a:cubicBezTo>
                <a:cubicBezTo>
                  <a:pt x="3416649" y="1472371"/>
                  <a:pt x="3410273" y="1484415"/>
                  <a:pt x="3464116" y="1507794"/>
                </a:cubicBezTo>
                <a:cubicBezTo>
                  <a:pt x="3478994" y="1514171"/>
                  <a:pt x="3481828" y="1555262"/>
                  <a:pt x="3469784" y="1554553"/>
                </a:cubicBezTo>
                <a:cubicBezTo>
                  <a:pt x="3436486" y="1553136"/>
                  <a:pt x="3403188" y="1582892"/>
                  <a:pt x="3369889" y="1581475"/>
                </a:cubicBezTo>
                <a:cubicBezTo>
                  <a:pt x="3201982" y="1574391"/>
                  <a:pt x="3055329" y="1577933"/>
                  <a:pt x="2887421" y="1594936"/>
                </a:cubicBezTo>
                <a:cubicBezTo>
                  <a:pt x="2833577" y="1600604"/>
                  <a:pt x="2776899" y="1579350"/>
                  <a:pt x="2723056" y="1571557"/>
                </a:cubicBezTo>
                <a:cubicBezTo>
                  <a:pt x="2661418" y="1562346"/>
                  <a:pt x="2601198" y="1585018"/>
                  <a:pt x="2539561" y="1593519"/>
                </a:cubicBezTo>
                <a:cubicBezTo>
                  <a:pt x="2532477" y="1594228"/>
                  <a:pt x="2525392" y="1596353"/>
                  <a:pt x="2518307" y="1594936"/>
                </a:cubicBezTo>
                <a:cubicBezTo>
                  <a:pt x="2418413" y="1582184"/>
                  <a:pt x="2322061" y="1601312"/>
                  <a:pt x="2224292" y="1613356"/>
                </a:cubicBezTo>
                <a:cubicBezTo>
                  <a:pt x="2062760" y="1633902"/>
                  <a:pt x="1899812" y="1615482"/>
                  <a:pt x="1736864" y="1613356"/>
                </a:cubicBezTo>
                <a:cubicBezTo>
                  <a:pt x="1486774" y="1610522"/>
                  <a:pt x="1236683" y="1617607"/>
                  <a:pt x="986593" y="1617607"/>
                </a:cubicBezTo>
                <a:cubicBezTo>
                  <a:pt x="956837" y="1617607"/>
                  <a:pt x="926373" y="1623275"/>
                  <a:pt x="896617" y="1626109"/>
                </a:cubicBezTo>
                <a:cubicBezTo>
                  <a:pt x="872529" y="1626817"/>
                  <a:pt x="849150" y="1626817"/>
                  <a:pt x="825770" y="1626817"/>
                </a:cubicBezTo>
                <a:close/>
                <a:moveTo>
                  <a:pt x="1440014" y="1259121"/>
                </a:moveTo>
                <a:cubicBezTo>
                  <a:pt x="1488190" y="1266914"/>
                  <a:pt x="1534241" y="1271873"/>
                  <a:pt x="1578875" y="1281083"/>
                </a:cubicBezTo>
                <a:cubicBezTo>
                  <a:pt x="1635552" y="1293836"/>
                  <a:pt x="1691521" y="1296670"/>
                  <a:pt x="1747491" y="1283917"/>
                </a:cubicBezTo>
                <a:cubicBezTo>
                  <a:pt x="1836050" y="1264080"/>
                  <a:pt x="1916815" y="1258412"/>
                  <a:pt x="2013167" y="1269748"/>
                </a:cubicBezTo>
                <a:cubicBezTo>
                  <a:pt x="2040089" y="1276833"/>
                  <a:pt x="2068428" y="1280375"/>
                  <a:pt x="2096059" y="1281083"/>
                </a:cubicBezTo>
                <a:cubicBezTo>
                  <a:pt x="2210122" y="1283917"/>
                  <a:pt x="2324894" y="1283917"/>
                  <a:pt x="2439667" y="1286043"/>
                </a:cubicBezTo>
                <a:cubicBezTo>
                  <a:pt x="2547354" y="1288168"/>
                  <a:pt x="2654333" y="1304463"/>
                  <a:pt x="2758479" y="1338470"/>
                </a:cubicBezTo>
                <a:cubicBezTo>
                  <a:pt x="2796737" y="1350513"/>
                  <a:pt x="2836411" y="1359724"/>
                  <a:pt x="2876793" y="1370351"/>
                </a:cubicBezTo>
                <a:cubicBezTo>
                  <a:pt x="2877502" y="1362558"/>
                  <a:pt x="2878919" y="1356890"/>
                  <a:pt x="2878919" y="1350513"/>
                </a:cubicBezTo>
                <a:cubicBezTo>
                  <a:pt x="2882462" y="1276833"/>
                  <a:pt x="2887421" y="1203152"/>
                  <a:pt x="2890255" y="1128762"/>
                </a:cubicBezTo>
                <a:cubicBezTo>
                  <a:pt x="2893797" y="1012573"/>
                  <a:pt x="2899465" y="896384"/>
                  <a:pt x="2877502" y="781611"/>
                </a:cubicBezTo>
                <a:cubicBezTo>
                  <a:pt x="2861207" y="698012"/>
                  <a:pt x="2851289" y="613703"/>
                  <a:pt x="2863332" y="528687"/>
                </a:cubicBezTo>
                <a:cubicBezTo>
                  <a:pt x="2864042" y="525853"/>
                  <a:pt x="2893797" y="435169"/>
                  <a:pt x="2893089" y="431627"/>
                </a:cubicBezTo>
                <a:cubicBezTo>
                  <a:pt x="2882462" y="434460"/>
                  <a:pt x="2870417" y="447213"/>
                  <a:pt x="2861207" y="449339"/>
                </a:cubicBezTo>
                <a:cubicBezTo>
                  <a:pt x="2740059" y="478386"/>
                  <a:pt x="2599781" y="535772"/>
                  <a:pt x="2470840" y="596700"/>
                </a:cubicBezTo>
                <a:cubicBezTo>
                  <a:pt x="2409203" y="639209"/>
                  <a:pt x="2341898" y="669673"/>
                  <a:pt x="2291597" y="722100"/>
                </a:cubicBezTo>
                <a:cubicBezTo>
                  <a:pt x="2254756" y="759649"/>
                  <a:pt x="2227126" y="785154"/>
                  <a:pt x="2187451" y="820577"/>
                </a:cubicBezTo>
                <a:cubicBezTo>
                  <a:pt x="2115187" y="885757"/>
                  <a:pt x="2015293" y="920472"/>
                  <a:pt x="1916107" y="911261"/>
                </a:cubicBezTo>
                <a:cubicBezTo>
                  <a:pt x="1874307" y="907011"/>
                  <a:pt x="1831799" y="895675"/>
                  <a:pt x="1791416" y="882214"/>
                </a:cubicBezTo>
                <a:cubicBezTo>
                  <a:pt x="1728362" y="861668"/>
                  <a:pt x="1676644" y="877255"/>
                  <a:pt x="1637678" y="928265"/>
                </a:cubicBezTo>
                <a:cubicBezTo>
                  <a:pt x="1610047" y="964397"/>
                  <a:pt x="1585960" y="1003363"/>
                  <a:pt x="1563288" y="1043746"/>
                </a:cubicBezTo>
                <a:cubicBezTo>
                  <a:pt x="1523614" y="1115301"/>
                  <a:pt x="1498109" y="1196067"/>
                  <a:pt x="1440014" y="1259121"/>
                </a:cubicBezTo>
                <a:close/>
                <a:moveTo>
                  <a:pt x="2672045" y="1446866"/>
                </a:moveTo>
                <a:cubicBezTo>
                  <a:pt x="2660001" y="1440489"/>
                  <a:pt x="2596947" y="1410733"/>
                  <a:pt x="2587738" y="1407900"/>
                </a:cubicBezTo>
                <a:cubicBezTo>
                  <a:pt x="2494219" y="1379561"/>
                  <a:pt x="2401410" y="1379561"/>
                  <a:pt x="2309308" y="1416402"/>
                </a:cubicBezTo>
                <a:cubicBezTo>
                  <a:pt x="2287346" y="1424903"/>
                  <a:pt x="2263258" y="1429154"/>
                  <a:pt x="2239878" y="1431988"/>
                </a:cubicBezTo>
                <a:cubicBezTo>
                  <a:pt x="2187451" y="1438364"/>
                  <a:pt x="2134316" y="1442615"/>
                  <a:pt x="2081181" y="1447574"/>
                </a:cubicBezTo>
                <a:cubicBezTo>
                  <a:pt x="2259715" y="1473079"/>
                  <a:pt x="2633079" y="1480872"/>
                  <a:pt x="2672045" y="1446866"/>
                </a:cubicBezTo>
                <a:close/>
              </a:path>
            </a:pathLst>
          </a:custGeom>
          <a:solidFill>
            <a:schemeClr val="bg1"/>
          </a:solidFill>
          <a:ln w="707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1" name="Freeform: Shape 60">
            <a:extLst>
              <a:ext uri="{FF2B5EF4-FFF2-40B4-BE49-F238E27FC236}">
                <a16:creationId xmlns:a16="http://schemas.microsoft.com/office/drawing/2014/main" id="{BC54A6CE-6BCA-453C-A038-09EB99A56164}"/>
              </a:ext>
            </a:extLst>
          </p:cNvPr>
          <p:cNvSpPr>
            <a:spLocks noChangeAspect="1"/>
          </p:cNvSpPr>
          <p:nvPr/>
        </p:nvSpPr>
        <p:spPr>
          <a:xfrm>
            <a:off x="5638683" y="3873945"/>
            <a:ext cx="999855" cy="474508"/>
          </a:xfrm>
          <a:custGeom>
            <a:avLst/>
            <a:gdLst>
              <a:gd name="connsiteX0" fmla="*/ 3767833 w 3761981"/>
              <a:gd name="connsiteY0" fmla="*/ 1546284 h 1785347"/>
              <a:gd name="connsiteX1" fmla="*/ 3612678 w 3761981"/>
              <a:gd name="connsiteY1" fmla="*/ 1670266 h 1785347"/>
              <a:gd name="connsiteX2" fmla="*/ 3463190 w 3761981"/>
              <a:gd name="connsiteY2" fmla="*/ 1658222 h 1785347"/>
              <a:gd name="connsiteX3" fmla="*/ 3447604 w 3761981"/>
              <a:gd name="connsiteY3" fmla="*/ 1590918 h 1785347"/>
              <a:gd name="connsiteX4" fmla="*/ 3499322 w 3761981"/>
              <a:gd name="connsiteY4" fmla="*/ 1536365 h 1785347"/>
              <a:gd name="connsiteX5" fmla="*/ 3507824 w 3761981"/>
              <a:gd name="connsiteY5" fmla="*/ 1483230 h 1785347"/>
              <a:gd name="connsiteX6" fmla="*/ 3424224 w 3761981"/>
              <a:gd name="connsiteY6" fmla="*/ 1295485 h 1785347"/>
              <a:gd name="connsiteX7" fmla="*/ 3310869 w 3761981"/>
              <a:gd name="connsiteY7" fmla="*/ 1184255 h 1785347"/>
              <a:gd name="connsiteX8" fmla="*/ 3002684 w 3761981"/>
              <a:gd name="connsiteY8" fmla="*/ 1076568 h 1785347"/>
              <a:gd name="connsiteX9" fmla="*/ 2856739 w 3761981"/>
              <a:gd name="connsiteY9" fmla="*/ 1019890 h 1785347"/>
              <a:gd name="connsiteX10" fmla="*/ 2494002 w 3761981"/>
              <a:gd name="connsiteY10" fmla="*/ 864026 h 1785347"/>
              <a:gd name="connsiteX11" fmla="*/ 2422446 w 3761981"/>
              <a:gd name="connsiteY11" fmla="*/ 856942 h 1785347"/>
              <a:gd name="connsiteX12" fmla="*/ 2326094 w 3761981"/>
              <a:gd name="connsiteY12" fmla="*/ 828603 h 1785347"/>
              <a:gd name="connsiteX13" fmla="*/ 2280044 w 3761981"/>
              <a:gd name="connsiteY13" fmla="*/ 805223 h 1785347"/>
              <a:gd name="connsiteX14" fmla="*/ 1950605 w 3761981"/>
              <a:gd name="connsiteY14" fmla="*/ 719498 h 1785347"/>
              <a:gd name="connsiteX15" fmla="*/ 1643837 w 3761981"/>
              <a:gd name="connsiteY15" fmla="*/ 645817 h 1785347"/>
              <a:gd name="connsiteX16" fmla="*/ 1594244 w 3761981"/>
              <a:gd name="connsiteY16" fmla="*/ 827186 h 1785347"/>
              <a:gd name="connsiteX17" fmla="*/ 1631793 w 3761981"/>
              <a:gd name="connsiteY17" fmla="*/ 1037602 h 1785347"/>
              <a:gd name="connsiteX18" fmla="*/ 1656589 w 3761981"/>
              <a:gd name="connsiteY18" fmla="*/ 1059564 h 1785347"/>
              <a:gd name="connsiteX19" fmla="*/ 1761443 w 3761981"/>
              <a:gd name="connsiteY19" fmla="*/ 1215428 h 1785347"/>
              <a:gd name="connsiteX20" fmla="*/ 1761443 w 3761981"/>
              <a:gd name="connsiteY20" fmla="*/ 1231723 h 1785347"/>
              <a:gd name="connsiteX21" fmla="*/ 1810327 w 3761981"/>
              <a:gd name="connsiteY21" fmla="*/ 1212594 h 1785347"/>
              <a:gd name="connsiteX22" fmla="*/ 1815287 w 3761981"/>
              <a:gd name="connsiteY22" fmla="*/ 1191340 h 1785347"/>
              <a:gd name="connsiteX23" fmla="*/ 1869839 w 3761981"/>
              <a:gd name="connsiteY23" fmla="*/ 1148123 h 1785347"/>
              <a:gd name="connsiteX24" fmla="*/ 1908096 w 3761981"/>
              <a:gd name="connsiteY24" fmla="*/ 1158750 h 1785347"/>
              <a:gd name="connsiteX25" fmla="*/ 1976110 w 3761981"/>
              <a:gd name="connsiteY25" fmla="*/ 1154499 h 1785347"/>
              <a:gd name="connsiteX26" fmla="*/ 2068919 w 3761981"/>
              <a:gd name="connsiteY26" fmla="*/ 1137496 h 1785347"/>
              <a:gd name="connsiteX27" fmla="*/ 2173773 w 3761981"/>
              <a:gd name="connsiteY27" fmla="*/ 1136788 h 1785347"/>
              <a:gd name="connsiteX28" fmla="*/ 2372854 w 3761981"/>
              <a:gd name="connsiteY28" fmla="*/ 1320990 h 1785347"/>
              <a:gd name="connsiteX29" fmla="*/ 2384898 w 3761981"/>
              <a:gd name="connsiteY29" fmla="*/ 1527864 h 1785347"/>
              <a:gd name="connsiteX30" fmla="*/ 2258790 w 3761981"/>
              <a:gd name="connsiteY30" fmla="*/ 1655389 h 1785347"/>
              <a:gd name="connsiteX31" fmla="*/ 2130556 w 3761981"/>
              <a:gd name="connsiteY31" fmla="*/ 1703564 h 1785347"/>
              <a:gd name="connsiteX32" fmla="*/ 1966900 w 3761981"/>
              <a:gd name="connsiteY32" fmla="*/ 1707107 h 1785347"/>
              <a:gd name="connsiteX33" fmla="*/ 1857087 w 3761981"/>
              <a:gd name="connsiteY33" fmla="*/ 1685853 h 1785347"/>
              <a:gd name="connsiteX34" fmla="*/ 1793324 w 3761981"/>
              <a:gd name="connsiteY34" fmla="*/ 1682310 h 1785347"/>
              <a:gd name="connsiteX35" fmla="*/ 1735938 w 3761981"/>
              <a:gd name="connsiteY35" fmla="*/ 1693646 h 1785347"/>
              <a:gd name="connsiteX36" fmla="*/ 1642420 w 3761981"/>
              <a:gd name="connsiteY36" fmla="*/ 1731903 h 1785347"/>
              <a:gd name="connsiteX37" fmla="*/ 1517729 w 3761981"/>
              <a:gd name="connsiteY37" fmla="*/ 1772995 h 1785347"/>
              <a:gd name="connsiteX38" fmla="*/ 999128 w 3761981"/>
              <a:gd name="connsiteY38" fmla="*/ 1741822 h 1785347"/>
              <a:gd name="connsiteX39" fmla="*/ 859559 w 3761981"/>
              <a:gd name="connsiteY39" fmla="*/ 1689395 h 1785347"/>
              <a:gd name="connsiteX40" fmla="*/ 749746 w 3761981"/>
              <a:gd name="connsiteY40" fmla="*/ 1680185 h 1785347"/>
              <a:gd name="connsiteX41" fmla="*/ 486904 w 3761981"/>
              <a:gd name="connsiteY41" fmla="*/ 1684436 h 1785347"/>
              <a:gd name="connsiteX42" fmla="*/ 267986 w 3761981"/>
              <a:gd name="connsiteY42" fmla="*/ 1671683 h 1785347"/>
              <a:gd name="connsiteX43" fmla="*/ 232562 w 3761981"/>
              <a:gd name="connsiteY43" fmla="*/ 1693646 h 1785347"/>
              <a:gd name="connsiteX44" fmla="*/ 190763 w 3761981"/>
              <a:gd name="connsiteY44" fmla="*/ 1697897 h 1785347"/>
              <a:gd name="connsiteX45" fmla="*/ 151088 w 3761981"/>
              <a:gd name="connsiteY45" fmla="*/ 1700022 h 1785347"/>
              <a:gd name="connsiteX46" fmla="*/ 127000 w 3761981"/>
              <a:gd name="connsiteY46" fmla="*/ 1725527 h 1785347"/>
              <a:gd name="connsiteX47" fmla="*/ 104329 w 3761981"/>
              <a:gd name="connsiteY47" fmla="*/ 1725527 h 1785347"/>
              <a:gd name="connsiteX48" fmla="*/ 99370 w 3761981"/>
              <a:gd name="connsiteY48" fmla="*/ 1703564 h 1785347"/>
              <a:gd name="connsiteX49" fmla="*/ 111414 w 3761981"/>
              <a:gd name="connsiteY49" fmla="*/ 1683727 h 1785347"/>
              <a:gd name="connsiteX50" fmla="*/ 103621 w 3761981"/>
              <a:gd name="connsiteY50" fmla="*/ 1642636 h 1785347"/>
              <a:gd name="connsiteX51" fmla="*/ 82367 w 3761981"/>
              <a:gd name="connsiteY51" fmla="*/ 1651138 h 1785347"/>
              <a:gd name="connsiteX52" fmla="*/ 66072 w 3761981"/>
              <a:gd name="connsiteY52" fmla="*/ 1662473 h 1785347"/>
              <a:gd name="connsiteX53" fmla="*/ 54736 w 3761981"/>
              <a:gd name="connsiteY53" fmla="*/ 1641219 h 1785347"/>
              <a:gd name="connsiteX54" fmla="*/ 57570 w 3761981"/>
              <a:gd name="connsiteY54" fmla="*/ 1618548 h 1785347"/>
              <a:gd name="connsiteX55" fmla="*/ 60404 w 3761981"/>
              <a:gd name="connsiteY55" fmla="*/ 1566830 h 1785347"/>
              <a:gd name="connsiteX56" fmla="*/ 18604 w 3761981"/>
              <a:gd name="connsiteY56" fmla="*/ 1566121 h 1785347"/>
              <a:gd name="connsiteX57" fmla="*/ 184 w 3761981"/>
              <a:gd name="connsiteY57" fmla="*/ 1551243 h 1785347"/>
              <a:gd name="connsiteX58" fmla="*/ 10811 w 3761981"/>
              <a:gd name="connsiteY58" fmla="*/ 1533531 h 1785347"/>
              <a:gd name="connsiteX59" fmla="*/ 43401 w 3761981"/>
              <a:gd name="connsiteY59" fmla="*/ 1515111 h 1785347"/>
              <a:gd name="connsiteX60" fmla="*/ 70323 w 3761981"/>
              <a:gd name="connsiteY60" fmla="*/ 1482522 h 1785347"/>
              <a:gd name="connsiteX61" fmla="*/ 129834 w 3761981"/>
              <a:gd name="connsiteY61" fmla="*/ 1435762 h 1785347"/>
              <a:gd name="connsiteX62" fmla="*/ 455731 w 3761981"/>
              <a:gd name="connsiteY62" fmla="*/ 1427261 h 1785347"/>
              <a:gd name="connsiteX63" fmla="*/ 513825 w 3761981"/>
              <a:gd name="connsiteY63" fmla="*/ 1426552 h 1785347"/>
              <a:gd name="connsiteX64" fmla="*/ 809966 w 3761981"/>
              <a:gd name="connsiteY64" fmla="*/ 1422302 h 1785347"/>
              <a:gd name="connsiteX65" fmla="*/ 1020382 w 3761981"/>
              <a:gd name="connsiteY65" fmla="*/ 1408132 h 1785347"/>
              <a:gd name="connsiteX66" fmla="*/ 1097606 w 3761981"/>
              <a:gd name="connsiteY66" fmla="*/ 1400339 h 1785347"/>
              <a:gd name="connsiteX67" fmla="*/ 1094772 w 3761981"/>
              <a:gd name="connsiteY67" fmla="*/ 1336577 h 1785347"/>
              <a:gd name="connsiteX68" fmla="*/ 1094772 w 3761981"/>
              <a:gd name="connsiteY68" fmla="*/ 918579 h 1785347"/>
              <a:gd name="connsiteX69" fmla="*/ 1094063 w 3761981"/>
              <a:gd name="connsiteY69" fmla="*/ 759881 h 1785347"/>
              <a:gd name="connsiteX70" fmla="*/ 1098314 w 3761981"/>
              <a:gd name="connsiteY70" fmla="*/ 475784 h 1785347"/>
              <a:gd name="connsiteX71" fmla="*/ 1109650 w 3761981"/>
              <a:gd name="connsiteY71" fmla="*/ 348259 h 1785347"/>
              <a:gd name="connsiteX72" fmla="*/ 1308730 w 3761981"/>
              <a:gd name="connsiteY72" fmla="*/ 67705 h 1785347"/>
              <a:gd name="connsiteX73" fmla="*/ 1517021 w 3761981"/>
              <a:gd name="connsiteY73" fmla="*/ 1817 h 1785347"/>
              <a:gd name="connsiteX74" fmla="*/ 1747982 w 3761981"/>
              <a:gd name="connsiteY74" fmla="*/ 68413 h 1785347"/>
              <a:gd name="connsiteX75" fmla="*/ 1961232 w 3761981"/>
              <a:gd name="connsiteY75" fmla="*/ 207274 h 1785347"/>
              <a:gd name="connsiteX76" fmla="*/ 2065377 w 3761981"/>
              <a:gd name="connsiteY76" fmla="*/ 258992 h 1785347"/>
              <a:gd name="connsiteX77" fmla="*/ 2328220 w 3761981"/>
              <a:gd name="connsiteY77" fmla="*/ 409896 h 1785347"/>
              <a:gd name="connsiteX78" fmla="*/ 2394107 w 3761981"/>
              <a:gd name="connsiteY78" fmla="*/ 454530 h 1785347"/>
              <a:gd name="connsiteX79" fmla="*/ 2640656 w 3761981"/>
              <a:gd name="connsiteY79" fmla="*/ 579929 h 1785347"/>
              <a:gd name="connsiteX80" fmla="*/ 2718587 w 3761981"/>
              <a:gd name="connsiteY80" fmla="*/ 594099 h 1785347"/>
              <a:gd name="connsiteX81" fmla="*/ 2934671 w 3761981"/>
              <a:gd name="connsiteY81" fmla="*/ 642275 h 1785347"/>
              <a:gd name="connsiteX82" fmla="*/ 3193263 w 3761981"/>
              <a:gd name="connsiteY82" fmla="*/ 813016 h 1785347"/>
              <a:gd name="connsiteX83" fmla="*/ 3522702 w 3761981"/>
              <a:gd name="connsiteY83" fmla="*/ 1039727 h 1785347"/>
              <a:gd name="connsiteX84" fmla="*/ 3644559 w 3761981"/>
              <a:gd name="connsiteY84" fmla="*/ 1068774 h 1785347"/>
              <a:gd name="connsiteX85" fmla="*/ 3764999 w 3761981"/>
              <a:gd name="connsiteY85" fmla="*/ 1165127 h 1785347"/>
              <a:gd name="connsiteX86" fmla="*/ 3764999 w 3761981"/>
              <a:gd name="connsiteY86" fmla="*/ 1202676 h 1785347"/>
              <a:gd name="connsiteX87" fmla="*/ 3764999 w 3761981"/>
              <a:gd name="connsiteY87" fmla="*/ 1483230 h 1785347"/>
              <a:gd name="connsiteX88" fmla="*/ 3767833 w 3761981"/>
              <a:gd name="connsiteY88" fmla="*/ 1546284 h 1785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</a:cxnLst>
            <a:rect l="l" t="t" r="r" b="b"/>
            <a:pathLst>
              <a:path w="3761981" h="1785347">
                <a:moveTo>
                  <a:pt x="3767833" y="1546284"/>
                </a:moveTo>
                <a:cubicBezTo>
                  <a:pt x="3747287" y="1626341"/>
                  <a:pt x="3688484" y="1658931"/>
                  <a:pt x="3612678" y="1670266"/>
                </a:cubicBezTo>
                <a:cubicBezTo>
                  <a:pt x="3562376" y="1677351"/>
                  <a:pt x="3511367" y="1678060"/>
                  <a:pt x="3463190" y="1658222"/>
                </a:cubicBezTo>
                <a:cubicBezTo>
                  <a:pt x="3425642" y="1643344"/>
                  <a:pt x="3420682" y="1621382"/>
                  <a:pt x="3447604" y="1590918"/>
                </a:cubicBezTo>
                <a:cubicBezTo>
                  <a:pt x="3463899" y="1572497"/>
                  <a:pt x="3481610" y="1554786"/>
                  <a:pt x="3499322" y="1536365"/>
                </a:cubicBezTo>
                <a:cubicBezTo>
                  <a:pt x="3514201" y="1520779"/>
                  <a:pt x="3517034" y="1503067"/>
                  <a:pt x="3507824" y="1483230"/>
                </a:cubicBezTo>
                <a:cubicBezTo>
                  <a:pt x="3479485" y="1420885"/>
                  <a:pt x="3451147" y="1358539"/>
                  <a:pt x="3424224" y="1295485"/>
                </a:cubicBezTo>
                <a:cubicBezTo>
                  <a:pt x="3401554" y="1242350"/>
                  <a:pt x="3364004" y="1205509"/>
                  <a:pt x="3310869" y="1184255"/>
                </a:cubicBezTo>
                <a:cubicBezTo>
                  <a:pt x="3210267" y="1143164"/>
                  <a:pt x="3109663" y="1101364"/>
                  <a:pt x="3002684" y="1076568"/>
                </a:cubicBezTo>
                <a:cubicBezTo>
                  <a:pt x="2952383" y="1065232"/>
                  <a:pt x="2905624" y="1038310"/>
                  <a:pt x="2856739" y="1019890"/>
                </a:cubicBezTo>
                <a:cubicBezTo>
                  <a:pt x="2738425" y="975965"/>
                  <a:pt x="2618693" y="887406"/>
                  <a:pt x="2494002" y="864026"/>
                </a:cubicBezTo>
                <a:cubicBezTo>
                  <a:pt x="2470623" y="859775"/>
                  <a:pt x="2445826" y="855525"/>
                  <a:pt x="2422446" y="856942"/>
                </a:cubicBezTo>
                <a:cubicBezTo>
                  <a:pt x="2386314" y="859067"/>
                  <a:pt x="2355850" y="849148"/>
                  <a:pt x="2326094" y="828603"/>
                </a:cubicBezTo>
                <a:cubicBezTo>
                  <a:pt x="2314051" y="820101"/>
                  <a:pt x="2304132" y="807349"/>
                  <a:pt x="2280044" y="805223"/>
                </a:cubicBezTo>
                <a:cubicBezTo>
                  <a:pt x="2157478" y="786803"/>
                  <a:pt x="2085214" y="752796"/>
                  <a:pt x="1950605" y="719498"/>
                </a:cubicBezTo>
                <a:cubicBezTo>
                  <a:pt x="1852836" y="688325"/>
                  <a:pt x="1752233" y="669197"/>
                  <a:pt x="1643837" y="645817"/>
                </a:cubicBezTo>
                <a:cubicBezTo>
                  <a:pt x="1619749" y="685492"/>
                  <a:pt x="1603454" y="779718"/>
                  <a:pt x="1594244" y="827186"/>
                </a:cubicBezTo>
                <a:cubicBezTo>
                  <a:pt x="1579366" y="902284"/>
                  <a:pt x="1602037" y="970297"/>
                  <a:pt x="1631793" y="1037602"/>
                </a:cubicBezTo>
                <a:cubicBezTo>
                  <a:pt x="1636044" y="1046812"/>
                  <a:pt x="1646671" y="1056022"/>
                  <a:pt x="1656589" y="1059564"/>
                </a:cubicBezTo>
                <a:cubicBezTo>
                  <a:pt x="1731687" y="1088612"/>
                  <a:pt x="1764277" y="1136079"/>
                  <a:pt x="1761443" y="1215428"/>
                </a:cubicBezTo>
                <a:cubicBezTo>
                  <a:pt x="1761443" y="1219679"/>
                  <a:pt x="1761443" y="1224638"/>
                  <a:pt x="1761443" y="1231723"/>
                </a:cubicBezTo>
                <a:cubicBezTo>
                  <a:pt x="1779155" y="1225347"/>
                  <a:pt x="1795450" y="1220387"/>
                  <a:pt x="1810327" y="1212594"/>
                </a:cubicBezTo>
                <a:cubicBezTo>
                  <a:pt x="1814578" y="1210469"/>
                  <a:pt x="1815287" y="1199133"/>
                  <a:pt x="1815287" y="1191340"/>
                </a:cubicBezTo>
                <a:cubicBezTo>
                  <a:pt x="1815287" y="1145998"/>
                  <a:pt x="1825914" y="1136788"/>
                  <a:pt x="1869839" y="1148123"/>
                </a:cubicBezTo>
                <a:cubicBezTo>
                  <a:pt x="1882592" y="1151666"/>
                  <a:pt x="1895344" y="1154499"/>
                  <a:pt x="1908096" y="1158750"/>
                </a:cubicBezTo>
                <a:cubicBezTo>
                  <a:pt x="1931476" y="1165835"/>
                  <a:pt x="1951313" y="1166543"/>
                  <a:pt x="1976110" y="1154499"/>
                </a:cubicBezTo>
                <a:cubicBezTo>
                  <a:pt x="2003032" y="1141038"/>
                  <a:pt x="2037747" y="1140330"/>
                  <a:pt x="2068919" y="1137496"/>
                </a:cubicBezTo>
                <a:cubicBezTo>
                  <a:pt x="2103635" y="1134662"/>
                  <a:pt x="2139058" y="1133245"/>
                  <a:pt x="2173773" y="1136788"/>
                </a:cubicBezTo>
                <a:cubicBezTo>
                  <a:pt x="2285003" y="1148832"/>
                  <a:pt x="2341681" y="1221804"/>
                  <a:pt x="2372854" y="1320990"/>
                </a:cubicBezTo>
                <a:cubicBezTo>
                  <a:pt x="2391982" y="1381210"/>
                  <a:pt x="2407568" y="1469769"/>
                  <a:pt x="2384898" y="1527864"/>
                </a:cubicBezTo>
                <a:cubicBezTo>
                  <a:pt x="2361518" y="1587375"/>
                  <a:pt x="2303424" y="1610046"/>
                  <a:pt x="2258790" y="1655389"/>
                </a:cubicBezTo>
                <a:cubicBezTo>
                  <a:pt x="2224075" y="1690812"/>
                  <a:pt x="2178732" y="1701439"/>
                  <a:pt x="2130556" y="1703564"/>
                </a:cubicBezTo>
                <a:cubicBezTo>
                  <a:pt x="2076004" y="1704981"/>
                  <a:pt x="2021452" y="1709941"/>
                  <a:pt x="1966900" y="1707107"/>
                </a:cubicBezTo>
                <a:cubicBezTo>
                  <a:pt x="1930059" y="1704981"/>
                  <a:pt x="1893927" y="1692229"/>
                  <a:pt x="1857087" y="1685853"/>
                </a:cubicBezTo>
                <a:cubicBezTo>
                  <a:pt x="1836541" y="1682310"/>
                  <a:pt x="1814578" y="1680894"/>
                  <a:pt x="1793324" y="1682310"/>
                </a:cubicBezTo>
                <a:cubicBezTo>
                  <a:pt x="1774196" y="1683727"/>
                  <a:pt x="1755067" y="1689395"/>
                  <a:pt x="1735938" y="1693646"/>
                </a:cubicBezTo>
                <a:cubicBezTo>
                  <a:pt x="1702640" y="1700731"/>
                  <a:pt x="1670759" y="1709232"/>
                  <a:pt x="1642420" y="1731903"/>
                </a:cubicBezTo>
                <a:cubicBezTo>
                  <a:pt x="1606996" y="1760242"/>
                  <a:pt x="1561654" y="1766619"/>
                  <a:pt x="1517729" y="1772995"/>
                </a:cubicBezTo>
                <a:cubicBezTo>
                  <a:pt x="1342737" y="1796374"/>
                  <a:pt x="1169870" y="1789290"/>
                  <a:pt x="999128" y="1741822"/>
                </a:cubicBezTo>
                <a:cubicBezTo>
                  <a:pt x="951660" y="1728361"/>
                  <a:pt x="905610" y="1707815"/>
                  <a:pt x="859559" y="1689395"/>
                </a:cubicBezTo>
                <a:cubicBezTo>
                  <a:pt x="823427" y="1675226"/>
                  <a:pt x="788004" y="1670975"/>
                  <a:pt x="749746" y="1680185"/>
                </a:cubicBezTo>
                <a:cubicBezTo>
                  <a:pt x="662604" y="1700731"/>
                  <a:pt x="574754" y="1688687"/>
                  <a:pt x="486904" y="1684436"/>
                </a:cubicBezTo>
                <a:cubicBezTo>
                  <a:pt x="413931" y="1680894"/>
                  <a:pt x="340959" y="1676643"/>
                  <a:pt x="267986" y="1671683"/>
                </a:cubicBezTo>
                <a:cubicBezTo>
                  <a:pt x="250274" y="1670975"/>
                  <a:pt x="240356" y="1675934"/>
                  <a:pt x="232562" y="1693646"/>
                </a:cubicBezTo>
                <a:cubicBezTo>
                  <a:pt x="219102" y="1724110"/>
                  <a:pt x="209892" y="1724110"/>
                  <a:pt x="190763" y="1697897"/>
                </a:cubicBezTo>
                <a:cubicBezTo>
                  <a:pt x="182969" y="1687270"/>
                  <a:pt x="161715" y="1687978"/>
                  <a:pt x="151088" y="1700022"/>
                </a:cubicBezTo>
                <a:cubicBezTo>
                  <a:pt x="143295" y="1708524"/>
                  <a:pt x="136919" y="1719151"/>
                  <a:pt x="127000" y="1725527"/>
                </a:cubicBezTo>
                <a:cubicBezTo>
                  <a:pt x="121333" y="1729069"/>
                  <a:pt x="109289" y="1729778"/>
                  <a:pt x="104329" y="1725527"/>
                </a:cubicBezTo>
                <a:cubicBezTo>
                  <a:pt x="99370" y="1721985"/>
                  <a:pt x="97953" y="1710649"/>
                  <a:pt x="99370" y="1703564"/>
                </a:cubicBezTo>
                <a:cubicBezTo>
                  <a:pt x="100787" y="1696480"/>
                  <a:pt x="106454" y="1690104"/>
                  <a:pt x="111414" y="1683727"/>
                </a:cubicBezTo>
                <a:cubicBezTo>
                  <a:pt x="122749" y="1667433"/>
                  <a:pt x="121333" y="1651138"/>
                  <a:pt x="103621" y="1642636"/>
                </a:cubicBezTo>
                <a:cubicBezTo>
                  <a:pt x="98661" y="1640511"/>
                  <a:pt x="88743" y="1647595"/>
                  <a:pt x="82367" y="1651138"/>
                </a:cubicBezTo>
                <a:cubicBezTo>
                  <a:pt x="76699" y="1653971"/>
                  <a:pt x="71740" y="1658222"/>
                  <a:pt x="66072" y="1662473"/>
                </a:cubicBezTo>
                <a:cubicBezTo>
                  <a:pt x="61821" y="1655389"/>
                  <a:pt x="56153" y="1649012"/>
                  <a:pt x="54736" y="1641219"/>
                </a:cubicBezTo>
                <a:cubicBezTo>
                  <a:pt x="53319" y="1634134"/>
                  <a:pt x="56862" y="1626341"/>
                  <a:pt x="57570" y="1618548"/>
                </a:cubicBezTo>
                <a:cubicBezTo>
                  <a:pt x="58987" y="1601545"/>
                  <a:pt x="59696" y="1584541"/>
                  <a:pt x="60404" y="1566830"/>
                </a:cubicBezTo>
                <a:cubicBezTo>
                  <a:pt x="42692" y="1566830"/>
                  <a:pt x="30648" y="1568955"/>
                  <a:pt x="18604" y="1566121"/>
                </a:cubicBezTo>
                <a:cubicBezTo>
                  <a:pt x="11520" y="1564704"/>
                  <a:pt x="3018" y="1557620"/>
                  <a:pt x="184" y="1551243"/>
                </a:cubicBezTo>
                <a:cubicBezTo>
                  <a:pt x="-1233" y="1546993"/>
                  <a:pt x="5852" y="1537074"/>
                  <a:pt x="10811" y="1533531"/>
                </a:cubicBezTo>
                <a:cubicBezTo>
                  <a:pt x="20730" y="1526447"/>
                  <a:pt x="34190" y="1522904"/>
                  <a:pt x="43401" y="1515111"/>
                </a:cubicBezTo>
                <a:cubicBezTo>
                  <a:pt x="54028" y="1505901"/>
                  <a:pt x="66780" y="1495274"/>
                  <a:pt x="70323" y="1482522"/>
                </a:cubicBezTo>
                <a:cubicBezTo>
                  <a:pt x="79533" y="1451349"/>
                  <a:pt x="100079" y="1437888"/>
                  <a:pt x="129834" y="1435762"/>
                </a:cubicBezTo>
                <a:cubicBezTo>
                  <a:pt x="238230" y="1429386"/>
                  <a:pt x="346626" y="1411675"/>
                  <a:pt x="455731" y="1427261"/>
                </a:cubicBezTo>
                <a:cubicBezTo>
                  <a:pt x="474859" y="1430095"/>
                  <a:pt x="494697" y="1427261"/>
                  <a:pt x="513825" y="1426552"/>
                </a:cubicBezTo>
                <a:cubicBezTo>
                  <a:pt x="612303" y="1424427"/>
                  <a:pt x="711489" y="1418759"/>
                  <a:pt x="809966" y="1422302"/>
                </a:cubicBezTo>
                <a:cubicBezTo>
                  <a:pt x="881522" y="1425135"/>
                  <a:pt x="950952" y="1427969"/>
                  <a:pt x="1020382" y="1408132"/>
                </a:cubicBezTo>
                <a:cubicBezTo>
                  <a:pt x="1043762" y="1401047"/>
                  <a:pt x="1069267" y="1403173"/>
                  <a:pt x="1097606" y="1400339"/>
                </a:cubicBezTo>
                <a:cubicBezTo>
                  <a:pt x="1096897" y="1379085"/>
                  <a:pt x="1096189" y="1357831"/>
                  <a:pt x="1094772" y="1336577"/>
                </a:cubicBezTo>
                <a:cubicBezTo>
                  <a:pt x="1085562" y="1197008"/>
                  <a:pt x="1084145" y="1058147"/>
                  <a:pt x="1094772" y="918579"/>
                </a:cubicBezTo>
                <a:cubicBezTo>
                  <a:pt x="1098314" y="866152"/>
                  <a:pt x="1098314" y="812308"/>
                  <a:pt x="1094063" y="759881"/>
                </a:cubicBezTo>
                <a:cubicBezTo>
                  <a:pt x="1086979" y="664946"/>
                  <a:pt x="1086270" y="570011"/>
                  <a:pt x="1098314" y="475784"/>
                </a:cubicBezTo>
                <a:cubicBezTo>
                  <a:pt x="1103982" y="433276"/>
                  <a:pt x="1103273" y="390059"/>
                  <a:pt x="1109650" y="348259"/>
                </a:cubicBezTo>
                <a:cubicBezTo>
                  <a:pt x="1130195" y="222860"/>
                  <a:pt x="1197500" y="128633"/>
                  <a:pt x="1308730" y="67705"/>
                </a:cubicBezTo>
                <a:cubicBezTo>
                  <a:pt x="1373201" y="32281"/>
                  <a:pt x="1443339" y="10319"/>
                  <a:pt x="1517021" y="1817"/>
                </a:cubicBezTo>
                <a:cubicBezTo>
                  <a:pt x="1603454" y="-8102"/>
                  <a:pt x="1677843" y="23780"/>
                  <a:pt x="1747982" y="68413"/>
                </a:cubicBezTo>
                <a:cubicBezTo>
                  <a:pt x="1819537" y="114464"/>
                  <a:pt x="1889676" y="162640"/>
                  <a:pt x="1961232" y="207274"/>
                </a:cubicBezTo>
                <a:cubicBezTo>
                  <a:pt x="1993822" y="227819"/>
                  <a:pt x="2029245" y="244823"/>
                  <a:pt x="2065377" y="258992"/>
                </a:cubicBezTo>
                <a:cubicBezTo>
                  <a:pt x="2161021" y="295832"/>
                  <a:pt x="2242495" y="356053"/>
                  <a:pt x="2328220" y="409896"/>
                </a:cubicBezTo>
                <a:cubicBezTo>
                  <a:pt x="2350891" y="424066"/>
                  <a:pt x="2373562" y="437527"/>
                  <a:pt x="2394107" y="454530"/>
                </a:cubicBezTo>
                <a:cubicBezTo>
                  <a:pt x="2444409" y="494913"/>
                  <a:pt x="2536511" y="538838"/>
                  <a:pt x="2640656" y="579929"/>
                </a:cubicBezTo>
                <a:cubicBezTo>
                  <a:pt x="2664744" y="589140"/>
                  <a:pt x="2692374" y="589140"/>
                  <a:pt x="2718587" y="594099"/>
                </a:cubicBezTo>
                <a:cubicBezTo>
                  <a:pt x="2790851" y="609685"/>
                  <a:pt x="2864532" y="621021"/>
                  <a:pt x="2934671" y="642275"/>
                </a:cubicBezTo>
                <a:cubicBezTo>
                  <a:pt x="3036691" y="673448"/>
                  <a:pt x="3121708" y="735085"/>
                  <a:pt x="3193263" y="813016"/>
                </a:cubicBezTo>
                <a:cubicBezTo>
                  <a:pt x="3286073" y="914328"/>
                  <a:pt x="3394469" y="992260"/>
                  <a:pt x="3522702" y="1039727"/>
                </a:cubicBezTo>
                <a:cubicBezTo>
                  <a:pt x="3561668" y="1053897"/>
                  <a:pt x="3603468" y="1064524"/>
                  <a:pt x="3644559" y="1068774"/>
                </a:cubicBezTo>
                <a:cubicBezTo>
                  <a:pt x="3707613" y="1075151"/>
                  <a:pt x="3750829" y="1100656"/>
                  <a:pt x="3764999" y="1165127"/>
                </a:cubicBezTo>
                <a:cubicBezTo>
                  <a:pt x="3764999" y="1177879"/>
                  <a:pt x="3764999" y="1189923"/>
                  <a:pt x="3764999" y="1202676"/>
                </a:cubicBezTo>
                <a:cubicBezTo>
                  <a:pt x="3728867" y="1296194"/>
                  <a:pt x="3743036" y="1389712"/>
                  <a:pt x="3764999" y="1483230"/>
                </a:cubicBezTo>
                <a:cubicBezTo>
                  <a:pt x="3767833" y="1502359"/>
                  <a:pt x="3767833" y="1524321"/>
                  <a:pt x="3767833" y="1546284"/>
                </a:cubicBezTo>
                <a:close/>
              </a:path>
            </a:pathLst>
          </a:custGeom>
          <a:solidFill>
            <a:schemeClr val="bg1"/>
          </a:solidFill>
          <a:ln w="707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2" name="Freeform: Shape 61">
            <a:extLst>
              <a:ext uri="{FF2B5EF4-FFF2-40B4-BE49-F238E27FC236}">
                <a16:creationId xmlns:a16="http://schemas.microsoft.com/office/drawing/2014/main" id="{7A9DDF63-4A59-43E1-A871-4B58822CAF93}"/>
              </a:ext>
            </a:extLst>
          </p:cNvPr>
          <p:cNvSpPr>
            <a:spLocks noChangeAspect="1"/>
          </p:cNvSpPr>
          <p:nvPr/>
        </p:nvSpPr>
        <p:spPr>
          <a:xfrm>
            <a:off x="1442726" y="5226928"/>
            <a:ext cx="990037" cy="562243"/>
          </a:xfrm>
          <a:custGeom>
            <a:avLst/>
            <a:gdLst>
              <a:gd name="connsiteX0" fmla="*/ 1163351 w 3443169"/>
              <a:gd name="connsiteY0" fmla="*/ 676661 h 1955380"/>
              <a:gd name="connsiteX1" fmla="*/ 1350387 w 3443169"/>
              <a:gd name="connsiteY1" fmla="*/ 1581379 h 1955380"/>
              <a:gd name="connsiteX2" fmla="*/ 544147 w 3443169"/>
              <a:gd name="connsiteY2" fmla="*/ 1940574 h 1955380"/>
              <a:gd name="connsiteX3" fmla="*/ 41 w 3443169"/>
              <a:gd name="connsiteY3" fmla="*/ 1241313 h 1955380"/>
              <a:gd name="connsiteX4" fmla="*/ 194162 w 3443169"/>
              <a:gd name="connsiteY4" fmla="*/ 753885 h 1955380"/>
              <a:gd name="connsiteX5" fmla="*/ 664587 w 3443169"/>
              <a:gd name="connsiteY5" fmla="*/ 528591 h 1955380"/>
              <a:gd name="connsiteX6" fmla="*/ 785736 w 3443169"/>
              <a:gd name="connsiteY6" fmla="*/ 164437 h 1955380"/>
              <a:gd name="connsiteX7" fmla="*/ 854457 w 3443169"/>
              <a:gd name="connsiteY7" fmla="*/ 51790 h 1955380"/>
              <a:gd name="connsiteX8" fmla="*/ 962145 w 3443169"/>
              <a:gd name="connsiteY8" fmla="*/ 71 h 1955380"/>
              <a:gd name="connsiteX9" fmla="*/ 1013155 w 3443169"/>
              <a:gd name="connsiteY9" fmla="*/ 62417 h 1955380"/>
              <a:gd name="connsiteX10" fmla="*/ 995443 w 3443169"/>
              <a:gd name="connsiteY10" fmla="*/ 122637 h 1955380"/>
              <a:gd name="connsiteX11" fmla="*/ 995443 w 3443169"/>
              <a:gd name="connsiteY11" fmla="*/ 274250 h 1955380"/>
              <a:gd name="connsiteX12" fmla="*/ 1049287 w 3443169"/>
              <a:gd name="connsiteY12" fmla="*/ 345097 h 1955380"/>
              <a:gd name="connsiteX13" fmla="*/ 1059914 w 3443169"/>
              <a:gd name="connsiteY13" fmla="*/ 407442 h 1955380"/>
              <a:gd name="connsiteX14" fmla="*/ 1050704 w 3443169"/>
              <a:gd name="connsiteY14" fmla="*/ 420903 h 1955380"/>
              <a:gd name="connsiteX15" fmla="*/ 1733670 w 3443169"/>
              <a:gd name="connsiteY15" fmla="*/ 622109 h 1955380"/>
              <a:gd name="connsiteX16" fmla="*/ 1763426 w 3443169"/>
              <a:gd name="connsiteY16" fmla="*/ 602980 h 1955380"/>
              <a:gd name="connsiteX17" fmla="*/ 1778304 w 3443169"/>
              <a:gd name="connsiteY17" fmla="*/ 609356 h 1955380"/>
              <a:gd name="connsiteX18" fmla="*/ 1917164 w 3443169"/>
              <a:gd name="connsiteY18" fmla="*/ 756010 h 1955380"/>
              <a:gd name="connsiteX19" fmla="*/ 2027685 w 3443169"/>
              <a:gd name="connsiteY19" fmla="*/ 1127249 h 1955380"/>
              <a:gd name="connsiteX20" fmla="*/ 2045397 w 3443169"/>
              <a:gd name="connsiteY20" fmla="*/ 1296573 h 1955380"/>
              <a:gd name="connsiteX21" fmla="*/ 2061692 w 3443169"/>
              <a:gd name="connsiteY21" fmla="*/ 1414180 h 1955380"/>
              <a:gd name="connsiteX22" fmla="*/ 2109160 w 3443169"/>
              <a:gd name="connsiteY22" fmla="*/ 1448895 h 1955380"/>
              <a:gd name="connsiteX23" fmla="*/ 2356416 w 3443169"/>
              <a:gd name="connsiteY23" fmla="*/ 1444644 h 1955380"/>
              <a:gd name="connsiteX24" fmla="*/ 2449225 w 3443169"/>
              <a:gd name="connsiteY24" fmla="*/ 1425515 h 1955380"/>
              <a:gd name="connsiteX25" fmla="*/ 2457728 w 3443169"/>
              <a:gd name="connsiteY25" fmla="*/ 1416305 h 1955380"/>
              <a:gd name="connsiteX26" fmla="*/ 2542744 w 3443169"/>
              <a:gd name="connsiteY26" fmla="*/ 1310743 h 1955380"/>
              <a:gd name="connsiteX27" fmla="*/ 2545578 w 3443169"/>
              <a:gd name="connsiteY27" fmla="*/ 1305783 h 1955380"/>
              <a:gd name="connsiteX28" fmla="*/ 2419470 w 3443169"/>
              <a:gd name="connsiteY28" fmla="*/ 1195970 h 1955380"/>
              <a:gd name="connsiteX29" fmla="*/ 2306823 w 3443169"/>
              <a:gd name="connsiteY29" fmla="*/ 1054985 h 1955380"/>
              <a:gd name="connsiteX30" fmla="*/ 2285569 w 3443169"/>
              <a:gd name="connsiteY30" fmla="*/ 993348 h 1955380"/>
              <a:gd name="connsiteX31" fmla="*/ 2333745 w 3443169"/>
              <a:gd name="connsiteY31" fmla="*/ 915416 h 1955380"/>
              <a:gd name="connsiteX32" fmla="*/ 2469063 w 3443169"/>
              <a:gd name="connsiteY32" fmla="*/ 880701 h 1955380"/>
              <a:gd name="connsiteX33" fmla="*/ 2639096 w 3443169"/>
              <a:gd name="connsiteY33" fmla="*/ 838193 h 1955380"/>
              <a:gd name="connsiteX34" fmla="*/ 2798502 w 3443169"/>
              <a:gd name="connsiteY34" fmla="*/ 864406 h 1955380"/>
              <a:gd name="connsiteX35" fmla="*/ 2901230 w 3443169"/>
              <a:gd name="connsiteY35" fmla="*/ 929585 h 1955380"/>
              <a:gd name="connsiteX36" fmla="*/ 2899104 w 3443169"/>
              <a:gd name="connsiteY36" fmla="*/ 969968 h 1955380"/>
              <a:gd name="connsiteX37" fmla="*/ 2946573 w 3443169"/>
              <a:gd name="connsiteY37" fmla="*/ 994056 h 1955380"/>
              <a:gd name="connsiteX38" fmla="*/ 2958616 w 3443169"/>
              <a:gd name="connsiteY38" fmla="*/ 976344 h 1955380"/>
              <a:gd name="connsiteX39" fmla="*/ 3238462 w 3443169"/>
              <a:gd name="connsiteY39" fmla="*/ 896996 h 1955380"/>
              <a:gd name="connsiteX40" fmla="*/ 3273178 w 3443169"/>
              <a:gd name="connsiteY40" fmla="*/ 926751 h 1955380"/>
              <a:gd name="connsiteX41" fmla="*/ 3289473 w 3443169"/>
              <a:gd name="connsiteY41" fmla="*/ 934545 h 1955380"/>
              <a:gd name="connsiteX42" fmla="*/ 3337648 w 3443169"/>
              <a:gd name="connsiteY42" fmla="*/ 963592 h 1955380"/>
              <a:gd name="connsiteX43" fmla="*/ 3363862 w 3443169"/>
              <a:gd name="connsiteY43" fmla="*/ 994056 h 1955380"/>
              <a:gd name="connsiteX44" fmla="*/ 3414163 w 3443169"/>
              <a:gd name="connsiteY44" fmla="*/ 1067737 h 1955380"/>
              <a:gd name="connsiteX45" fmla="*/ 3431875 w 3443169"/>
              <a:gd name="connsiteY45" fmla="*/ 1196679 h 1955380"/>
              <a:gd name="connsiteX46" fmla="*/ 3428333 w 3443169"/>
              <a:gd name="connsiteY46" fmla="*/ 1547372 h 1955380"/>
              <a:gd name="connsiteX47" fmla="*/ 3436126 w 3443169"/>
              <a:gd name="connsiteY47" fmla="*/ 1613968 h 1955380"/>
              <a:gd name="connsiteX48" fmla="*/ 3446045 w 3443169"/>
              <a:gd name="connsiteY48" fmla="*/ 1662145 h 1955380"/>
              <a:gd name="connsiteX49" fmla="*/ 3382282 w 3443169"/>
              <a:gd name="connsiteY49" fmla="*/ 1768415 h 1955380"/>
              <a:gd name="connsiteX50" fmla="*/ 3063470 w 3443169"/>
              <a:gd name="connsiteY50" fmla="*/ 1770541 h 1955380"/>
              <a:gd name="connsiteX51" fmla="*/ 3014586 w 3443169"/>
              <a:gd name="connsiteY51" fmla="*/ 1776208 h 1955380"/>
              <a:gd name="connsiteX52" fmla="*/ 2770163 w 3443169"/>
              <a:gd name="connsiteY52" fmla="*/ 1871144 h 1955380"/>
              <a:gd name="connsiteX53" fmla="*/ 2731197 w 3443169"/>
              <a:gd name="connsiteY53" fmla="*/ 1879645 h 1955380"/>
              <a:gd name="connsiteX54" fmla="*/ 2493151 w 3443169"/>
              <a:gd name="connsiteY54" fmla="*/ 1923570 h 1955380"/>
              <a:gd name="connsiteX55" fmla="*/ 2007848 w 3443169"/>
              <a:gd name="connsiteY55" fmla="*/ 1917194 h 1955380"/>
              <a:gd name="connsiteX56" fmla="*/ 1917164 w 3443169"/>
              <a:gd name="connsiteY56" fmla="*/ 1917194 h 1955380"/>
              <a:gd name="connsiteX57" fmla="*/ 1823646 w 3443169"/>
              <a:gd name="connsiteY57" fmla="*/ 1893814 h 1955380"/>
              <a:gd name="connsiteX58" fmla="*/ 1647236 w 3443169"/>
              <a:gd name="connsiteY58" fmla="*/ 1555874 h 1955380"/>
              <a:gd name="connsiteX59" fmla="*/ 1659281 w 3443169"/>
              <a:gd name="connsiteY59" fmla="*/ 1175425 h 1955380"/>
              <a:gd name="connsiteX60" fmla="*/ 1678409 w 3443169"/>
              <a:gd name="connsiteY60" fmla="*/ 948006 h 1955380"/>
              <a:gd name="connsiteX61" fmla="*/ 1680535 w 3443169"/>
              <a:gd name="connsiteY61" fmla="*/ 861572 h 1955380"/>
              <a:gd name="connsiteX62" fmla="*/ 1648653 w 3443169"/>
              <a:gd name="connsiteY62" fmla="*/ 830399 h 1955380"/>
              <a:gd name="connsiteX63" fmla="*/ 1494915 w 3443169"/>
              <a:gd name="connsiteY63" fmla="*/ 824732 h 1955380"/>
              <a:gd name="connsiteX64" fmla="*/ 1271747 w 3443169"/>
              <a:gd name="connsiteY64" fmla="*/ 740423 h 1955380"/>
              <a:gd name="connsiteX65" fmla="*/ 1163351 w 3443169"/>
              <a:gd name="connsiteY65" fmla="*/ 676661 h 1955380"/>
              <a:gd name="connsiteX66" fmla="*/ 2886353 w 3443169"/>
              <a:gd name="connsiteY66" fmla="*/ 1305783 h 1955380"/>
              <a:gd name="connsiteX67" fmla="*/ 2908315 w 3443169"/>
              <a:gd name="connsiteY67" fmla="*/ 1080490 h 1955380"/>
              <a:gd name="connsiteX68" fmla="*/ 2717736 w 3443169"/>
              <a:gd name="connsiteY68" fmla="*/ 1014602 h 1955380"/>
              <a:gd name="connsiteX69" fmla="*/ 2730489 w 3443169"/>
              <a:gd name="connsiteY69" fmla="*/ 1032314 h 1955380"/>
              <a:gd name="connsiteX70" fmla="*/ 2740408 w 3443169"/>
              <a:gd name="connsiteY70" fmla="*/ 1053568 h 1955380"/>
              <a:gd name="connsiteX71" fmla="*/ 2721278 w 3443169"/>
              <a:gd name="connsiteY71" fmla="*/ 1070571 h 1955380"/>
              <a:gd name="connsiteX72" fmla="*/ 2690815 w 3443169"/>
              <a:gd name="connsiteY72" fmla="*/ 1061361 h 1955380"/>
              <a:gd name="connsiteX73" fmla="*/ 2621384 w 3443169"/>
              <a:gd name="connsiteY73" fmla="*/ 971385 h 1955380"/>
              <a:gd name="connsiteX74" fmla="*/ 2593754 w 3443169"/>
              <a:gd name="connsiteY74" fmla="*/ 957216 h 1955380"/>
              <a:gd name="connsiteX75" fmla="*/ 2488191 w 3443169"/>
              <a:gd name="connsiteY75" fmla="*/ 1028063 h 1955380"/>
              <a:gd name="connsiteX76" fmla="*/ 2598004 w 3443169"/>
              <a:gd name="connsiteY76" fmla="*/ 1119455 h 1955380"/>
              <a:gd name="connsiteX77" fmla="*/ 2662476 w 3443169"/>
              <a:gd name="connsiteY77" fmla="*/ 1152045 h 1955380"/>
              <a:gd name="connsiteX78" fmla="*/ 2775122 w 3443169"/>
              <a:gd name="connsiteY78" fmla="*/ 1214391 h 1955380"/>
              <a:gd name="connsiteX79" fmla="*/ 2886353 w 3443169"/>
              <a:gd name="connsiteY79" fmla="*/ 1305783 h 1955380"/>
              <a:gd name="connsiteX80" fmla="*/ 3233503 w 3443169"/>
              <a:gd name="connsiteY80" fmla="*/ 1581379 h 1955380"/>
              <a:gd name="connsiteX81" fmla="*/ 3222876 w 3443169"/>
              <a:gd name="connsiteY81" fmla="*/ 1290906 h 1955380"/>
              <a:gd name="connsiteX82" fmla="*/ 3188869 w 3443169"/>
              <a:gd name="connsiteY82" fmla="*/ 1301533 h 1955380"/>
              <a:gd name="connsiteX83" fmla="*/ 3172575 w 3443169"/>
              <a:gd name="connsiteY83" fmla="*/ 1313577 h 1955380"/>
              <a:gd name="connsiteX84" fmla="*/ 3107395 w 3443169"/>
              <a:gd name="connsiteY84" fmla="*/ 1475816 h 1955380"/>
              <a:gd name="connsiteX85" fmla="*/ 3123690 w 3443169"/>
              <a:gd name="connsiteY85" fmla="*/ 1509115 h 1955380"/>
              <a:gd name="connsiteX86" fmla="*/ 3178951 w 3443169"/>
              <a:gd name="connsiteY86" fmla="*/ 1553748 h 1955380"/>
              <a:gd name="connsiteX87" fmla="*/ 3233503 w 3443169"/>
              <a:gd name="connsiteY87" fmla="*/ 1581379 h 1955380"/>
              <a:gd name="connsiteX88" fmla="*/ 3323479 w 3443169"/>
              <a:gd name="connsiteY88" fmla="*/ 1144961 h 1955380"/>
              <a:gd name="connsiteX89" fmla="*/ 3323479 w 3443169"/>
              <a:gd name="connsiteY89" fmla="*/ 1066320 h 1955380"/>
              <a:gd name="connsiteX90" fmla="*/ 3290889 w 3443169"/>
              <a:gd name="connsiteY90" fmla="*/ 1102452 h 1955380"/>
              <a:gd name="connsiteX91" fmla="*/ 3323479 w 3443169"/>
              <a:gd name="connsiteY91" fmla="*/ 1144961 h 1955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</a:cxnLst>
            <a:rect l="l" t="t" r="r" b="b"/>
            <a:pathLst>
              <a:path w="3443169" h="1955380">
                <a:moveTo>
                  <a:pt x="1163351" y="676661"/>
                </a:moveTo>
                <a:cubicBezTo>
                  <a:pt x="1450282" y="911165"/>
                  <a:pt x="1503417" y="1297282"/>
                  <a:pt x="1350387" y="1581379"/>
                </a:cubicBezTo>
                <a:cubicBezTo>
                  <a:pt x="1194523" y="1871144"/>
                  <a:pt x="860834" y="2020631"/>
                  <a:pt x="544147" y="1940574"/>
                </a:cubicBezTo>
                <a:cubicBezTo>
                  <a:pt x="221793" y="1859099"/>
                  <a:pt x="-3501" y="1569335"/>
                  <a:pt x="41" y="1241313"/>
                </a:cubicBezTo>
                <a:cubicBezTo>
                  <a:pt x="2167" y="1054276"/>
                  <a:pt x="66638" y="889911"/>
                  <a:pt x="194162" y="753885"/>
                </a:cubicBezTo>
                <a:cubicBezTo>
                  <a:pt x="321687" y="617858"/>
                  <a:pt x="480384" y="542052"/>
                  <a:pt x="664587" y="528591"/>
                </a:cubicBezTo>
                <a:cubicBezTo>
                  <a:pt x="696468" y="402483"/>
                  <a:pt x="737559" y="282043"/>
                  <a:pt x="785736" y="164437"/>
                </a:cubicBezTo>
                <a:cubicBezTo>
                  <a:pt x="802031" y="124054"/>
                  <a:pt x="827535" y="85796"/>
                  <a:pt x="854457" y="51790"/>
                </a:cubicBezTo>
                <a:cubicBezTo>
                  <a:pt x="880671" y="18491"/>
                  <a:pt x="917511" y="-1346"/>
                  <a:pt x="962145" y="71"/>
                </a:cubicBezTo>
                <a:cubicBezTo>
                  <a:pt x="1002528" y="780"/>
                  <a:pt x="1020948" y="23451"/>
                  <a:pt x="1013155" y="62417"/>
                </a:cubicBezTo>
                <a:cubicBezTo>
                  <a:pt x="1008904" y="82962"/>
                  <a:pt x="1001819" y="102799"/>
                  <a:pt x="995443" y="122637"/>
                </a:cubicBezTo>
                <a:cubicBezTo>
                  <a:pt x="979857" y="172938"/>
                  <a:pt x="980565" y="223948"/>
                  <a:pt x="995443" y="274250"/>
                </a:cubicBezTo>
                <a:cubicBezTo>
                  <a:pt x="1004653" y="304714"/>
                  <a:pt x="1022365" y="328093"/>
                  <a:pt x="1049287" y="345097"/>
                </a:cubicBezTo>
                <a:cubicBezTo>
                  <a:pt x="1084002" y="367768"/>
                  <a:pt x="1084002" y="373435"/>
                  <a:pt x="1059914" y="407442"/>
                </a:cubicBezTo>
                <a:cubicBezTo>
                  <a:pt x="1057788" y="410276"/>
                  <a:pt x="1055663" y="413818"/>
                  <a:pt x="1050704" y="420903"/>
                </a:cubicBezTo>
                <a:cubicBezTo>
                  <a:pt x="1275997" y="498835"/>
                  <a:pt x="1504834" y="559055"/>
                  <a:pt x="1733670" y="622109"/>
                </a:cubicBezTo>
                <a:cubicBezTo>
                  <a:pt x="1737212" y="602272"/>
                  <a:pt x="1745714" y="593770"/>
                  <a:pt x="1763426" y="602980"/>
                </a:cubicBezTo>
                <a:cubicBezTo>
                  <a:pt x="1768385" y="605106"/>
                  <a:pt x="1773344" y="607939"/>
                  <a:pt x="1778304" y="609356"/>
                </a:cubicBezTo>
                <a:cubicBezTo>
                  <a:pt x="1850568" y="633444"/>
                  <a:pt x="1896618" y="679495"/>
                  <a:pt x="1917164" y="756010"/>
                </a:cubicBezTo>
                <a:cubicBezTo>
                  <a:pt x="1951171" y="880701"/>
                  <a:pt x="1994387" y="1002558"/>
                  <a:pt x="2027685" y="1127249"/>
                </a:cubicBezTo>
                <a:cubicBezTo>
                  <a:pt x="2041855" y="1181093"/>
                  <a:pt x="2039021" y="1239896"/>
                  <a:pt x="2045397" y="1296573"/>
                </a:cubicBezTo>
                <a:cubicBezTo>
                  <a:pt x="2049648" y="1336248"/>
                  <a:pt x="2053190" y="1375214"/>
                  <a:pt x="2061692" y="1414180"/>
                </a:cubicBezTo>
                <a:cubicBezTo>
                  <a:pt x="2068777" y="1446061"/>
                  <a:pt x="2077278" y="1449603"/>
                  <a:pt x="2109160" y="1448895"/>
                </a:cubicBezTo>
                <a:cubicBezTo>
                  <a:pt x="2192051" y="1447478"/>
                  <a:pt x="2274233" y="1448186"/>
                  <a:pt x="2356416" y="1444644"/>
                </a:cubicBezTo>
                <a:cubicBezTo>
                  <a:pt x="2387589" y="1443227"/>
                  <a:pt x="2418762" y="1432600"/>
                  <a:pt x="2449225" y="1425515"/>
                </a:cubicBezTo>
                <a:cubicBezTo>
                  <a:pt x="2452768" y="1424807"/>
                  <a:pt x="2457019" y="1419847"/>
                  <a:pt x="2457728" y="1416305"/>
                </a:cubicBezTo>
                <a:cubicBezTo>
                  <a:pt x="2466229" y="1365295"/>
                  <a:pt x="2501652" y="1336248"/>
                  <a:pt x="2542744" y="1310743"/>
                </a:cubicBezTo>
                <a:cubicBezTo>
                  <a:pt x="2544161" y="1310034"/>
                  <a:pt x="2544161" y="1308617"/>
                  <a:pt x="2545578" y="1305783"/>
                </a:cubicBezTo>
                <a:cubicBezTo>
                  <a:pt x="2503778" y="1268943"/>
                  <a:pt x="2461978" y="1232811"/>
                  <a:pt x="2419470" y="1195970"/>
                </a:cubicBezTo>
                <a:cubicBezTo>
                  <a:pt x="2373419" y="1155588"/>
                  <a:pt x="2331619" y="1111662"/>
                  <a:pt x="2306823" y="1054985"/>
                </a:cubicBezTo>
                <a:cubicBezTo>
                  <a:pt x="2298322" y="1035147"/>
                  <a:pt x="2289819" y="1014602"/>
                  <a:pt x="2285569" y="993348"/>
                </a:cubicBezTo>
                <a:cubicBezTo>
                  <a:pt x="2276359" y="949422"/>
                  <a:pt x="2289819" y="927460"/>
                  <a:pt x="2333745" y="915416"/>
                </a:cubicBezTo>
                <a:cubicBezTo>
                  <a:pt x="2378378" y="902663"/>
                  <a:pt x="2424429" y="892036"/>
                  <a:pt x="2469063" y="880701"/>
                </a:cubicBezTo>
                <a:cubicBezTo>
                  <a:pt x="2525741" y="866531"/>
                  <a:pt x="2582418" y="853071"/>
                  <a:pt x="2639096" y="838193"/>
                </a:cubicBezTo>
                <a:cubicBezTo>
                  <a:pt x="2696482" y="822606"/>
                  <a:pt x="2752451" y="836776"/>
                  <a:pt x="2798502" y="864406"/>
                </a:cubicBezTo>
                <a:cubicBezTo>
                  <a:pt x="2832509" y="884952"/>
                  <a:pt x="2869349" y="904789"/>
                  <a:pt x="2901230" y="929585"/>
                </a:cubicBezTo>
                <a:cubicBezTo>
                  <a:pt x="2921776" y="945880"/>
                  <a:pt x="2921776" y="957924"/>
                  <a:pt x="2899104" y="969968"/>
                </a:cubicBezTo>
                <a:cubicBezTo>
                  <a:pt x="2915400" y="978470"/>
                  <a:pt x="2930277" y="986263"/>
                  <a:pt x="2946573" y="994056"/>
                </a:cubicBezTo>
                <a:cubicBezTo>
                  <a:pt x="2950823" y="987680"/>
                  <a:pt x="2955782" y="982721"/>
                  <a:pt x="2958616" y="976344"/>
                </a:cubicBezTo>
                <a:cubicBezTo>
                  <a:pt x="3000416" y="884243"/>
                  <a:pt x="3150612" y="848111"/>
                  <a:pt x="3238462" y="896996"/>
                </a:cubicBezTo>
                <a:cubicBezTo>
                  <a:pt x="3251215" y="904080"/>
                  <a:pt x="3261842" y="916833"/>
                  <a:pt x="3273178" y="926751"/>
                </a:cubicBezTo>
                <a:cubicBezTo>
                  <a:pt x="3277428" y="930294"/>
                  <a:pt x="3283805" y="934545"/>
                  <a:pt x="3289473" y="934545"/>
                </a:cubicBezTo>
                <a:cubicBezTo>
                  <a:pt x="3313560" y="931711"/>
                  <a:pt x="3327021" y="944463"/>
                  <a:pt x="3337648" y="963592"/>
                </a:cubicBezTo>
                <a:cubicBezTo>
                  <a:pt x="3344025" y="974927"/>
                  <a:pt x="3353235" y="986263"/>
                  <a:pt x="3363862" y="994056"/>
                </a:cubicBezTo>
                <a:cubicBezTo>
                  <a:pt x="3390075" y="1012476"/>
                  <a:pt x="3407787" y="1037273"/>
                  <a:pt x="3414163" y="1067737"/>
                </a:cubicBezTo>
                <a:cubicBezTo>
                  <a:pt x="3422665" y="1110245"/>
                  <a:pt x="3431875" y="1153462"/>
                  <a:pt x="3431875" y="1196679"/>
                </a:cubicBezTo>
                <a:cubicBezTo>
                  <a:pt x="3432584" y="1313577"/>
                  <a:pt x="3429041" y="1430474"/>
                  <a:pt x="3428333" y="1547372"/>
                </a:cubicBezTo>
                <a:cubicBezTo>
                  <a:pt x="3428333" y="1569335"/>
                  <a:pt x="3432584" y="1592006"/>
                  <a:pt x="3436126" y="1613968"/>
                </a:cubicBezTo>
                <a:cubicBezTo>
                  <a:pt x="3438960" y="1630263"/>
                  <a:pt x="3443919" y="1645849"/>
                  <a:pt x="3446045" y="1662145"/>
                </a:cubicBezTo>
                <a:cubicBezTo>
                  <a:pt x="3453129" y="1711738"/>
                  <a:pt x="3429041" y="1749995"/>
                  <a:pt x="3382282" y="1768415"/>
                </a:cubicBezTo>
                <a:cubicBezTo>
                  <a:pt x="3276012" y="1810924"/>
                  <a:pt x="3169741" y="1812340"/>
                  <a:pt x="3063470" y="1770541"/>
                </a:cubicBezTo>
                <a:cubicBezTo>
                  <a:pt x="3045050" y="1763456"/>
                  <a:pt x="3030881" y="1764164"/>
                  <a:pt x="3014586" y="1776208"/>
                </a:cubicBezTo>
                <a:cubicBezTo>
                  <a:pt x="2940904" y="1827927"/>
                  <a:pt x="2862264" y="1867601"/>
                  <a:pt x="2770163" y="1871144"/>
                </a:cubicBezTo>
                <a:cubicBezTo>
                  <a:pt x="2757410" y="1871852"/>
                  <a:pt x="2743950" y="1874686"/>
                  <a:pt x="2731197" y="1879645"/>
                </a:cubicBezTo>
                <a:cubicBezTo>
                  <a:pt x="2654682" y="1910818"/>
                  <a:pt x="2574625" y="1918611"/>
                  <a:pt x="2493151" y="1923570"/>
                </a:cubicBezTo>
                <a:cubicBezTo>
                  <a:pt x="2330911" y="1933489"/>
                  <a:pt x="2169380" y="1933489"/>
                  <a:pt x="2007848" y="1917194"/>
                </a:cubicBezTo>
                <a:cubicBezTo>
                  <a:pt x="1978092" y="1914360"/>
                  <a:pt x="1946920" y="1920737"/>
                  <a:pt x="1917164" y="1917194"/>
                </a:cubicBezTo>
                <a:cubicBezTo>
                  <a:pt x="1885283" y="1913652"/>
                  <a:pt x="1851985" y="1907984"/>
                  <a:pt x="1823646" y="1893814"/>
                </a:cubicBezTo>
                <a:cubicBezTo>
                  <a:pt x="1684077" y="1824384"/>
                  <a:pt x="1638026" y="1699693"/>
                  <a:pt x="1647236" y="1555874"/>
                </a:cubicBezTo>
                <a:cubicBezTo>
                  <a:pt x="1655029" y="1429057"/>
                  <a:pt x="1660698" y="1302950"/>
                  <a:pt x="1659281" y="1175425"/>
                </a:cubicBezTo>
                <a:cubicBezTo>
                  <a:pt x="1658572" y="1099618"/>
                  <a:pt x="1672033" y="1023812"/>
                  <a:pt x="1678409" y="948006"/>
                </a:cubicBezTo>
                <a:cubicBezTo>
                  <a:pt x="1680535" y="919667"/>
                  <a:pt x="1681243" y="890619"/>
                  <a:pt x="1680535" y="861572"/>
                </a:cubicBezTo>
                <a:cubicBezTo>
                  <a:pt x="1680535" y="841026"/>
                  <a:pt x="1669908" y="831108"/>
                  <a:pt x="1648653" y="830399"/>
                </a:cubicBezTo>
                <a:cubicBezTo>
                  <a:pt x="1597643" y="828982"/>
                  <a:pt x="1545925" y="828982"/>
                  <a:pt x="1494915" y="824732"/>
                </a:cubicBezTo>
                <a:cubicBezTo>
                  <a:pt x="1412733" y="817647"/>
                  <a:pt x="1341886" y="780806"/>
                  <a:pt x="1271747" y="740423"/>
                </a:cubicBezTo>
                <a:cubicBezTo>
                  <a:pt x="1235615" y="718461"/>
                  <a:pt x="1199483" y="697207"/>
                  <a:pt x="1163351" y="676661"/>
                </a:cubicBezTo>
                <a:close/>
                <a:moveTo>
                  <a:pt x="2886353" y="1305783"/>
                </a:moveTo>
                <a:cubicBezTo>
                  <a:pt x="2879976" y="1227143"/>
                  <a:pt x="2890603" y="1155588"/>
                  <a:pt x="2908315" y="1080490"/>
                </a:cubicBezTo>
                <a:cubicBezTo>
                  <a:pt x="2845969" y="1059235"/>
                  <a:pt x="2782207" y="1036564"/>
                  <a:pt x="2717736" y="1014602"/>
                </a:cubicBezTo>
                <a:cubicBezTo>
                  <a:pt x="2720570" y="1023812"/>
                  <a:pt x="2726238" y="1027354"/>
                  <a:pt x="2730489" y="1032314"/>
                </a:cubicBezTo>
                <a:cubicBezTo>
                  <a:pt x="2735448" y="1038690"/>
                  <a:pt x="2742533" y="1047900"/>
                  <a:pt x="2740408" y="1053568"/>
                </a:cubicBezTo>
                <a:cubicBezTo>
                  <a:pt x="2737574" y="1060652"/>
                  <a:pt x="2728363" y="1069863"/>
                  <a:pt x="2721278" y="1070571"/>
                </a:cubicBezTo>
                <a:cubicBezTo>
                  <a:pt x="2711360" y="1071280"/>
                  <a:pt x="2696482" y="1068446"/>
                  <a:pt x="2690815" y="1061361"/>
                </a:cubicBezTo>
                <a:cubicBezTo>
                  <a:pt x="2666018" y="1033022"/>
                  <a:pt x="2642638" y="1002558"/>
                  <a:pt x="2621384" y="971385"/>
                </a:cubicBezTo>
                <a:cubicBezTo>
                  <a:pt x="2613591" y="959341"/>
                  <a:pt x="2606506" y="956507"/>
                  <a:pt x="2593754" y="957216"/>
                </a:cubicBezTo>
                <a:cubicBezTo>
                  <a:pt x="2545578" y="960758"/>
                  <a:pt x="2515822" y="990514"/>
                  <a:pt x="2488191" y="1028063"/>
                </a:cubicBezTo>
                <a:cubicBezTo>
                  <a:pt x="2525741" y="1059235"/>
                  <a:pt x="2562581" y="1088991"/>
                  <a:pt x="2598004" y="1119455"/>
                </a:cubicBezTo>
                <a:cubicBezTo>
                  <a:pt x="2617134" y="1135750"/>
                  <a:pt x="2636262" y="1149211"/>
                  <a:pt x="2662476" y="1152045"/>
                </a:cubicBezTo>
                <a:cubicBezTo>
                  <a:pt x="2707817" y="1157004"/>
                  <a:pt x="2741116" y="1186760"/>
                  <a:pt x="2775122" y="1214391"/>
                </a:cubicBezTo>
                <a:cubicBezTo>
                  <a:pt x="2811255" y="1244147"/>
                  <a:pt x="2847387" y="1273902"/>
                  <a:pt x="2886353" y="1305783"/>
                </a:cubicBezTo>
                <a:close/>
                <a:moveTo>
                  <a:pt x="3233503" y="1581379"/>
                </a:moveTo>
                <a:cubicBezTo>
                  <a:pt x="3241296" y="1482193"/>
                  <a:pt x="3254757" y="1384424"/>
                  <a:pt x="3222876" y="1290906"/>
                </a:cubicBezTo>
                <a:cubicBezTo>
                  <a:pt x="3210832" y="1294448"/>
                  <a:pt x="3199496" y="1297282"/>
                  <a:pt x="3188869" y="1301533"/>
                </a:cubicBezTo>
                <a:cubicBezTo>
                  <a:pt x="3182493" y="1303658"/>
                  <a:pt x="3176117" y="1307909"/>
                  <a:pt x="3172575" y="1313577"/>
                </a:cubicBezTo>
                <a:cubicBezTo>
                  <a:pt x="3142110" y="1364587"/>
                  <a:pt x="3110937" y="1414180"/>
                  <a:pt x="3107395" y="1475816"/>
                </a:cubicBezTo>
                <a:cubicBezTo>
                  <a:pt x="3106687" y="1491403"/>
                  <a:pt x="3109521" y="1500613"/>
                  <a:pt x="3123690" y="1509115"/>
                </a:cubicBezTo>
                <a:cubicBezTo>
                  <a:pt x="3143527" y="1521159"/>
                  <a:pt x="3165490" y="1535328"/>
                  <a:pt x="3178951" y="1553748"/>
                </a:cubicBezTo>
                <a:cubicBezTo>
                  <a:pt x="3193120" y="1573586"/>
                  <a:pt x="3207289" y="1582796"/>
                  <a:pt x="3233503" y="1581379"/>
                </a:cubicBezTo>
                <a:close/>
                <a:moveTo>
                  <a:pt x="3323479" y="1144961"/>
                </a:moveTo>
                <a:cubicBezTo>
                  <a:pt x="3323479" y="1118747"/>
                  <a:pt x="3323479" y="1095368"/>
                  <a:pt x="3323479" y="1066320"/>
                </a:cubicBezTo>
                <a:cubicBezTo>
                  <a:pt x="3310018" y="1081198"/>
                  <a:pt x="3300100" y="1092534"/>
                  <a:pt x="3290889" y="1102452"/>
                </a:cubicBezTo>
                <a:cubicBezTo>
                  <a:pt x="3301516" y="1115913"/>
                  <a:pt x="3311435" y="1128666"/>
                  <a:pt x="3323479" y="1144961"/>
                </a:cubicBezTo>
                <a:close/>
              </a:path>
            </a:pathLst>
          </a:custGeom>
          <a:solidFill>
            <a:schemeClr val="bg1"/>
          </a:solidFill>
          <a:ln w="707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3" name="Graphic 264">
            <a:extLst>
              <a:ext uri="{FF2B5EF4-FFF2-40B4-BE49-F238E27FC236}">
                <a16:creationId xmlns:a16="http://schemas.microsoft.com/office/drawing/2014/main" id="{ED797CF4-9323-4DA7-8B13-581069678F2A}"/>
              </a:ext>
            </a:extLst>
          </p:cNvPr>
          <p:cNvSpPr>
            <a:spLocks noChangeAspect="1"/>
          </p:cNvSpPr>
          <p:nvPr/>
        </p:nvSpPr>
        <p:spPr>
          <a:xfrm>
            <a:off x="7609794" y="2719193"/>
            <a:ext cx="1004910" cy="942488"/>
          </a:xfrm>
          <a:custGeom>
            <a:avLst/>
            <a:gdLst>
              <a:gd name="connsiteX0" fmla="*/ 5432 w 4444818"/>
              <a:gd name="connsiteY0" fmla="*/ 4068231 h 4168715"/>
              <a:gd name="connsiteX1" fmla="*/ 33947 w 4444818"/>
              <a:gd name="connsiteY1" fmla="*/ 4047863 h 4168715"/>
              <a:gd name="connsiteX2" fmla="*/ 123568 w 4444818"/>
              <a:gd name="connsiteY2" fmla="*/ 3996716 h 4168715"/>
              <a:gd name="connsiteX3" fmla="*/ 329514 w 4444818"/>
              <a:gd name="connsiteY3" fmla="*/ 3912527 h 4168715"/>
              <a:gd name="connsiteX4" fmla="*/ 454892 w 4444818"/>
              <a:gd name="connsiteY4" fmla="*/ 3829696 h 4168715"/>
              <a:gd name="connsiteX5" fmla="*/ 507850 w 4444818"/>
              <a:gd name="connsiteY5" fmla="*/ 3785791 h 4168715"/>
              <a:gd name="connsiteX6" fmla="*/ 604713 w 4444818"/>
              <a:gd name="connsiteY6" fmla="*/ 3788054 h 4168715"/>
              <a:gd name="connsiteX7" fmla="*/ 670344 w 4444818"/>
              <a:gd name="connsiteY7" fmla="*/ 3823359 h 4168715"/>
              <a:gd name="connsiteX8" fmla="*/ 707459 w 4444818"/>
              <a:gd name="connsiteY8" fmla="*/ 3847801 h 4168715"/>
              <a:gd name="connsiteX9" fmla="*/ 728733 w 4444818"/>
              <a:gd name="connsiteY9" fmla="*/ 3850969 h 4168715"/>
              <a:gd name="connsiteX10" fmla="*/ 843701 w 4444818"/>
              <a:gd name="connsiteY10" fmla="*/ 3827885 h 4168715"/>
              <a:gd name="connsiteX11" fmla="*/ 1085405 w 4444818"/>
              <a:gd name="connsiteY11" fmla="*/ 3791675 h 4168715"/>
              <a:gd name="connsiteX12" fmla="*/ 1388214 w 4444818"/>
              <a:gd name="connsiteY12" fmla="*/ 3759086 h 4168715"/>
              <a:gd name="connsiteX13" fmla="*/ 1543013 w 4444818"/>
              <a:gd name="connsiteY13" fmla="*/ 3779907 h 4168715"/>
              <a:gd name="connsiteX14" fmla="*/ 2066252 w 4444818"/>
              <a:gd name="connsiteY14" fmla="*/ 3764970 h 4168715"/>
              <a:gd name="connsiteX15" fmla="*/ 2458229 w 4444818"/>
              <a:gd name="connsiteY15" fmla="*/ 3648644 h 4168715"/>
              <a:gd name="connsiteX16" fmla="*/ 2505755 w 4444818"/>
              <a:gd name="connsiteY16" fmla="*/ 3637781 h 4168715"/>
              <a:gd name="connsiteX17" fmla="*/ 2510734 w 4444818"/>
              <a:gd name="connsiteY17" fmla="*/ 3636423 h 4168715"/>
              <a:gd name="connsiteX18" fmla="*/ 2561881 w 4444818"/>
              <a:gd name="connsiteY18" fmla="*/ 3599308 h 4168715"/>
              <a:gd name="connsiteX19" fmla="*/ 2589039 w 4444818"/>
              <a:gd name="connsiteY19" fmla="*/ 3579392 h 4168715"/>
              <a:gd name="connsiteX20" fmla="*/ 2602165 w 4444818"/>
              <a:gd name="connsiteY20" fmla="*/ 3558571 h 4168715"/>
              <a:gd name="connsiteX21" fmla="*/ 2639734 w 4444818"/>
              <a:gd name="connsiteY21" fmla="*/ 3531413 h 4168715"/>
              <a:gd name="connsiteX22" fmla="*/ 2757417 w 4444818"/>
              <a:gd name="connsiteY22" fmla="*/ 3377972 h 4168715"/>
              <a:gd name="connsiteX23" fmla="*/ 2919911 w 4444818"/>
              <a:gd name="connsiteY23" fmla="*/ 3291067 h 4168715"/>
              <a:gd name="connsiteX24" fmla="*/ 3016321 w 4444818"/>
              <a:gd name="connsiteY24" fmla="*/ 3249425 h 4168715"/>
              <a:gd name="connsiteX25" fmla="*/ 3027637 w 4444818"/>
              <a:gd name="connsiteY25" fmla="*/ 3233130 h 4168715"/>
              <a:gd name="connsiteX26" fmla="*/ 3147584 w 4444818"/>
              <a:gd name="connsiteY26" fmla="*/ 3220457 h 4168715"/>
              <a:gd name="connsiteX27" fmla="*/ 3234941 w 4444818"/>
              <a:gd name="connsiteY27" fmla="*/ 3090100 h 4168715"/>
              <a:gd name="connsiteX28" fmla="*/ 3260741 w 4444818"/>
              <a:gd name="connsiteY28" fmla="*/ 3034426 h 4168715"/>
              <a:gd name="connsiteX29" fmla="*/ 3267078 w 4444818"/>
              <a:gd name="connsiteY29" fmla="*/ 3003195 h 4168715"/>
              <a:gd name="connsiteX30" fmla="*/ 3274772 w 4444818"/>
              <a:gd name="connsiteY30" fmla="*/ 2968795 h 4168715"/>
              <a:gd name="connsiteX31" fmla="*/ 3289256 w 4444818"/>
              <a:gd name="connsiteY31" fmla="*/ 2928059 h 4168715"/>
              <a:gd name="connsiteX32" fmla="*/ 3291972 w 4444818"/>
              <a:gd name="connsiteY32" fmla="*/ 2712607 h 4168715"/>
              <a:gd name="connsiteX33" fmla="*/ 3302383 w 4444818"/>
              <a:gd name="connsiteY33" fmla="*/ 2637923 h 4168715"/>
              <a:gd name="connsiteX34" fmla="*/ 3299667 w 4444818"/>
              <a:gd name="connsiteY34" fmla="*/ 2605786 h 4168715"/>
              <a:gd name="connsiteX35" fmla="*/ 3272962 w 4444818"/>
              <a:gd name="connsiteY35" fmla="*/ 2507113 h 4168715"/>
              <a:gd name="connsiteX36" fmla="*/ 3264815 w 4444818"/>
              <a:gd name="connsiteY36" fmla="*/ 2323799 h 4168715"/>
              <a:gd name="connsiteX37" fmla="*/ 3276583 w 4444818"/>
              <a:gd name="connsiteY37" fmla="*/ 2223767 h 4168715"/>
              <a:gd name="connsiteX38" fmla="*/ 3341309 w 4444818"/>
              <a:gd name="connsiteY38" fmla="*/ 2052221 h 4168715"/>
              <a:gd name="connsiteX39" fmla="*/ 3336330 w 4444818"/>
              <a:gd name="connsiteY39" fmla="*/ 2010126 h 4168715"/>
              <a:gd name="connsiteX40" fmla="*/ 3310983 w 4444818"/>
              <a:gd name="connsiteY40" fmla="*/ 2006053 h 4168715"/>
              <a:gd name="connsiteX41" fmla="*/ 3248520 w 4444818"/>
              <a:gd name="connsiteY41" fmla="*/ 2001074 h 4168715"/>
              <a:gd name="connsiteX42" fmla="*/ 3237204 w 4444818"/>
              <a:gd name="connsiteY42" fmla="*/ 1997453 h 4168715"/>
              <a:gd name="connsiteX43" fmla="*/ 3153920 w 4444818"/>
              <a:gd name="connsiteY43" fmla="*/ 1962148 h 4168715"/>
              <a:gd name="connsiteX44" fmla="*/ 3064300 w 4444818"/>
              <a:gd name="connsiteY44" fmla="*/ 1738096 h 4168715"/>
              <a:gd name="connsiteX45" fmla="*/ 3059773 w 4444818"/>
              <a:gd name="connsiteY45" fmla="*/ 1705960 h 4168715"/>
              <a:gd name="connsiteX46" fmla="*/ 3040763 w 4444818"/>
              <a:gd name="connsiteY46" fmla="*/ 1663865 h 4168715"/>
              <a:gd name="connsiteX47" fmla="*/ 2974679 w 4444818"/>
              <a:gd name="connsiteY47" fmla="*/ 1721349 h 4168715"/>
              <a:gd name="connsiteX48" fmla="*/ 2973321 w 4444818"/>
              <a:gd name="connsiteY48" fmla="*/ 1917790 h 4168715"/>
              <a:gd name="connsiteX49" fmla="*/ 3000479 w 4444818"/>
              <a:gd name="connsiteY49" fmla="*/ 2056747 h 4168715"/>
              <a:gd name="connsiteX50" fmla="*/ 3017226 w 4444818"/>
              <a:gd name="connsiteY50" fmla="*/ 2092505 h 4168715"/>
              <a:gd name="connsiteX51" fmla="*/ 3033974 w 4444818"/>
              <a:gd name="connsiteY51" fmla="*/ 2177147 h 4168715"/>
              <a:gd name="connsiteX52" fmla="*/ 3040310 w 4444818"/>
              <a:gd name="connsiteY52" fmla="*/ 2200683 h 4168715"/>
              <a:gd name="connsiteX53" fmla="*/ 3050268 w 4444818"/>
              <a:gd name="connsiteY53" fmla="*/ 2276272 h 4168715"/>
              <a:gd name="connsiteX54" fmla="*/ 3034426 w 4444818"/>
              <a:gd name="connsiteY54" fmla="*/ 2320178 h 4168715"/>
              <a:gd name="connsiteX55" fmla="*/ 3058416 w 4444818"/>
              <a:gd name="connsiteY55" fmla="*/ 2402556 h 4168715"/>
              <a:gd name="connsiteX56" fmla="*/ 3050721 w 4444818"/>
              <a:gd name="connsiteY56" fmla="*/ 2462303 h 4168715"/>
              <a:gd name="connsiteX57" fmla="*/ 3027184 w 4444818"/>
              <a:gd name="connsiteY57" fmla="*/ 2436503 h 4168715"/>
              <a:gd name="connsiteX58" fmla="*/ 3050721 w 4444818"/>
              <a:gd name="connsiteY58" fmla="*/ 2496250 h 4168715"/>
              <a:gd name="connsiteX59" fmla="*/ 3019037 w 4444818"/>
              <a:gd name="connsiteY59" fmla="*/ 2452345 h 4168715"/>
              <a:gd name="connsiteX60" fmla="*/ 3032163 w 4444818"/>
              <a:gd name="connsiteY60" fmla="*/ 2548303 h 4168715"/>
              <a:gd name="connsiteX61" fmla="*/ 3020847 w 4444818"/>
              <a:gd name="connsiteY61" fmla="*/ 2571387 h 4168715"/>
              <a:gd name="connsiteX62" fmla="*/ 3000479 w 4444818"/>
              <a:gd name="connsiteY62" fmla="*/ 2640639 h 4168715"/>
              <a:gd name="connsiteX63" fmla="*/ 3014963 w 4444818"/>
              <a:gd name="connsiteY63" fmla="*/ 2697218 h 4168715"/>
              <a:gd name="connsiteX64" fmla="*/ 2987806 w 4444818"/>
              <a:gd name="connsiteY64" fmla="*/ 2681376 h 4168715"/>
              <a:gd name="connsiteX65" fmla="*/ 3004553 w 4444818"/>
              <a:gd name="connsiteY65" fmla="*/ 2733428 h 4168715"/>
              <a:gd name="connsiteX66" fmla="*/ 2969248 w 4444818"/>
              <a:gd name="connsiteY66" fmla="*/ 2706723 h 4168715"/>
              <a:gd name="connsiteX67" fmla="*/ 2964721 w 4444818"/>
              <a:gd name="connsiteY67" fmla="*/ 2790007 h 4168715"/>
              <a:gd name="connsiteX68" fmla="*/ 2952500 w 4444818"/>
              <a:gd name="connsiteY68" fmla="*/ 2735691 h 4168715"/>
              <a:gd name="connsiteX69" fmla="*/ 2953858 w 4444818"/>
              <a:gd name="connsiteY69" fmla="*/ 2836627 h 4168715"/>
              <a:gd name="connsiteX70" fmla="*/ 2938922 w 4444818"/>
              <a:gd name="connsiteY70" fmla="*/ 2803585 h 4168715"/>
              <a:gd name="connsiteX71" fmla="*/ 2960195 w 4444818"/>
              <a:gd name="connsiteY71" fmla="*/ 2906332 h 4168715"/>
              <a:gd name="connsiteX72" fmla="*/ 2927153 w 4444818"/>
              <a:gd name="connsiteY72" fmla="*/ 2888680 h 4168715"/>
              <a:gd name="connsiteX73" fmla="*/ 2914932 w 4444818"/>
              <a:gd name="connsiteY73" fmla="*/ 2857448 h 4168715"/>
              <a:gd name="connsiteX74" fmla="*/ 2892753 w 4444818"/>
              <a:gd name="connsiteY74" fmla="*/ 2808564 h 4168715"/>
              <a:gd name="connsiteX75" fmla="*/ 2871480 w 4444818"/>
              <a:gd name="connsiteY75" fmla="*/ 2776880 h 4168715"/>
              <a:gd name="connsiteX76" fmla="*/ 2860617 w 4444818"/>
              <a:gd name="connsiteY76" fmla="*/ 2602618 h 4168715"/>
              <a:gd name="connsiteX77" fmla="*/ 2824859 w 4444818"/>
              <a:gd name="connsiteY77" fmla="*/ 2523861 h 4168715"/>
              <a:gd name="connsiteX78" fmla="*/ 2829385 w 4444818"/>
              <a:gd name="connsiteY78" fmla="*/ 2450082 h 4168715"/>
              <a:gd name="connsiteX79" fmla="*/ 2802680 w 4444818"/>
              <a:gd name="connsiteY79" fmla="*/ 2355483 h 4168715"/>
              <a:gd name="connsiteX80" fmla="*/ 2801775 w 4444818"/>
              <a:gd name="connsiteY80" fmla="*/ 2186199 h 4168715"/>
              <a:gd name="connsiteX81" fmla="*/ 2809017 w 4444818"/>
              <a:gd name="connsiteY81" fmla="*/ 2061726 h 4168715"/>
              <a:gd name="connsiteX82" fmla="*/ 2813543 w 4444818"/>
              <a:gd name="connsiteY82" fmla="*/ 1864380 h 4168715"/>
              <a:gd name="connsiteX83" fmla="*/ 2819427 w 4444818"/>
              <a:gd name="connsiteY83" fmla="*/ 1826812 h 4168715"/>
              <a:gd name="connsiteX84" fmla="*/ 2816259 w 4444818"/>
              <a:gd name="connsiteY84" fmla="*/ 1794222 h 4168715"/>
              <a:gd name="connsiteX85" fmla="*/ 2815806 w 4444818"/>
              <a:gd name="connsiteY85" fmla="*/ 1786075 h 4168715"/>
              <a:gd name="connsiteX86" fmla="*/ 2837080 w 4444818"/>
              <a:gd name="connsiteY86" fmla="*/ 1706865 h 4168715"/>
              <a:gd name="connsiteX87" fmla="*/ 2844775 w 4444818"/>
              <a:gd name="connsiteY87" fmla="*/ 1697812 h 4168715"/>
              <a:gd name="connsiteX88" fmla="*/ 2873290 w 4444818"/>
              <a:gd name="connsiteY88" fmla="*/ 1669749 h 4168715"/>
              <a:gd name="connsiteX89" fmla="*/ 2947974 w 4444818"/>
              <a:gd name="connsiteY89" fmla="*/ 1621771 h 4168715"/>
              <a:gd name="connsiteX90" fmla="*/ 2964721 w 4444818"/>
              <a:gd name="connsiteY90" fmla="*/ 1610455 h 4168715"/>
              <a:gd name="connsiteX91" fmla="*/ 2955216 w 4444818"/>
              <a:gd name="connsiteY91" fmla="*/ 1569266 h 4168715"/>
              <a:gd name="connsiteX92" fmla="*/ 2932132 w 4444818"/>
              <a:gd name="connsiteY92" fmla="*/ 1552518 h 4168715"/>
              <a:gd name="connsiteX93" fmla="*/ 2964721 w 4444818"/>
              <a:gd name="connsiteY93" fmla="*/ 1552518 h 4168715"/>
              <a:gd name="connsiteX94" fmla="*/ 2966984 w 4444818"/>
              <a:gd name="connsiteY94" fmla="*/ 1534413 h 4168715"/>
              <a:gd name="connsiteX95" fmla="*/ 2996405 w 4444818"/>
              <a:gd name="connsiteY95" fmla="*/ 1591444 h 4168715"/>
              <a:gd name="connsiteX96" fmla="*/ 3033068 w 4444818"/>
              <a:gd name="connsiteY96" fmla="*/ 1541655 h 4168715"/>
              <a:gd name="connsiteX97" fmla="*/ 3096889 w 4444818"/>
              <a:gd name="connsiteY97" fmla="*/ 1413561 h 4168715"/>
              <a:gd name="connsiteX98" fmla="*/ 3188773 w 4444818"/>
              <a:gd name="connsiteY98" fmla="*/ 1299498 h 4168715"/>
              <a:gd name="connsiteX99" fmla="*/ 3302383 w 4444818"/>
              <a:gd name="connsiteY99" fmla="*/ 1256499 h 4168715"/>
              <a:gd name="connsiteX100" fmla="*/ 3381140 w 4444818"/>
              <a:gd name="connsiteY100" fmla="*/ 1237036 h 4168715"/>
              <a:gd name="connsiteX101" fmla="*/ 3458087 w 4444818"/>
              <a:gd name="connsiteY101" fmla="*/ 1259667 h 4168715"/>
              <a:gd name="connsiteX102" fmla="*/ 3529603 w 4444818"/>
              <a:gd name="connsiteY102" fmla="*/ 1293162 h 4168715"/>
              <a:gd name="connsiteX103" fmla="*/ 3613792 w 4444818"/>
              <a:gd name="connsiteY103" fmla="*/ 1348383 h 4168715"/>
              <a:gd name="connsiteX104" fmla="*/ 3630086 w 4444818"/>
              <a:gd name="connsiteY104" fmla="*/ 1362414 h 4168715"/>
              <a:gd name="connsiteX105" fmla="*/ 3636423 w 4444818"/>
              <a:gd name="connsiteY105" fmla="*/ 1328014 h 4168715"/>
              <a:gd name="connsiteX106" fmla="*/ 3629181 w 4444818"/>
              <a:gd name="connsiteY106" fmla="*/ 1168689 h 4168715"/>
              <a:gd name="connsiteX107" fmla="*/ 3637781 w 4444818"/>
              <a:gd name="connsiteY107" fmla="*/ 842796 h 4168715"/>
              <a:gd name="connsiteX108" fmla="*/ 3618318 w 4444818"/>
              <a:gd name="connsiteY108" fmla="*/ 584344 h 4168715"/>
              <a:gd name="connsiteX109" fmla="*/ 3589350 w 4444818"/>
              <a:gd name="connsiteY109" fmla="*/ 530029 h 4168715"/>
              <a:gd name="connsiteX110" fmla="*/ 3520550 w 4444818"/>
              <a:gd name="connsiteY110" fmla="*/ 470282 h 4168715"/>
              <a:gd name="connsiteX111" fmla="*/ 3449487 w 4444818"/>
              <a:gd name="connsiteY111" fmla="*/ 300546 h 4168715"/>
              <a:gd name="connsiteX112" fmla="*/ 3434551 w 4444818"/>
              <a:gd name="connsiteY112" fmla="*/ 253925 h 4168715"/>
              <a:gd name="connsiteX113" fmla="*/ 3478455 w 4444818"/>
              <a:gd name="connsiteY113" fmla="*/ 262525 h 4168715"/>
              <a:gd name="connsiteX114" fmla="*/ 3535487 w 4444818"/>
              <a:gd name="connsiteY114" fmla="*/ 349430 h 4168715"/>
              <a:gd name="connsiteX115" fmla="*/ 3554045 w 4444818"/>
              <a:gd name="connsiteY115" fmla="*/ 369345 h 4168715"/>
              <a:gd name="connsiteX116" fmla="*/ 3559024 w 4444818"/>
              <a:gd name="connsiteY116" fmla="*/ 338114 h 4168715"/>
              <a:gd name="connsiteX117" fmla="*/ 3542729 w 4444818"/>
              <a:gd name="connsiteY117" fmla="*/ 76494 h 4168715"/>
              <a:gd name="connsiteX118" fmla="*/ 3549971 w 4444818"/>
              <a:gd name="connsiteY118" fmla="*/ 47073 h 4168715"/>
              <a:gd name="connsiteX119" fmla="*/ 3571697 w 4444818"/>
              <a:gd name="connsiteY119" fmla="*/ 34400 h 4168715"/>
              <a:gd name="connsiteX120" fmla="*/ 3588897 w 4444818"/>
              <a:gd name="connsiteY120" fmla="*/ 52505 h 4168715"/>
              <a:gd name="connsiteX121" fmla="*/ 3600213 w 4444818"/>
              <a:gd name="connsiteY121" fmla="*/ 135789 h 4168715"/>
              <a:gd name="connsiteX122" fmla="*/ 3595686 w 4444818"/>
              <a:gd name="connsiteY122" fmla="*/ 43452 h 4168715"/>
              <a:gd name="connsiteX123" fmla="*/ 3614244 w 4444818"/>
              <a:gd name="connsiteY123" fmla="*/ 0 h 4168715"/>
              <a:gd name="connsiteX124" fmla="*/ 3648644 w 4444818"/>
              <a:gd name="connsiteY124" fmla="*/ 39831 h 4168715"/>
              <a:gd name="connsiteX125" fmla="*/ 3668107 w 4444818"/>
              <a:gd name="connsiteY125" fmla="*/ 157062 h 4168715"/>
              <a:gd name="connsiteX126" fmla="*/ 3675802 w 4444818"/>
              <a:gd name="connsiteY126" fmla="*/ 182862 h 4168715"/>
              <a:gd name="connsiteX127" fmla="*/ 3676707 w 4444818"/>
              <a:gd name="connsiteY127" fmla="*/ 138957 h 4168715"/>
              <a:gd name="connsiteX128" fmla="*/ 3669918 w 4444818"/>
              <a:gd name="connsiteY128" fmla="*/ 56126 h 4168715"/>
              <a:gd name="connsiteX129" fmla="*/ 3691644 w 4444818"/>
              <a:gd name="connsiteY129" fmla="*/ 19463 h 4168715"/>
              <a:gd name="connsiteX130" fmla="*/ 3725591 w 4444818"/>
              <a:gd name="connsiteY130" fmla="*/ 57937 h 4168715"/>
              <a:gd name="connsiteX131" fmla="*/ 3746412 w 4444818"/>
              <a:gd name="connsiteY131" fmla="*/ 236725 h 4168715"/>
              <a:gd name="connsiteX132" fmla="*/ 3750033 w 4444818"/>
              <a:gd name="connsiteY132" fmla="*/ 262978 h 4168715"/>
              <a:gd name="connsiteX133" fmla="*/ 3774928 w 4444818"/>
              <a:gd name="connsiteY133" fmla="*/ 114515 h 4168715"/>
              <a:gd name="connsiteX134" fmla="*/ 3799822 w 4444818"/>
              <a:gd name="connsiteY134" fmla="*/ 92789 h 4168715"/>
              <a:gd name="connsiteX135" fmla="*/ 3815212 w 4444818"/>
              <a:gd name="connsiteY135" fmla="*/ 112252 h 4168715"/>
              <a:gd name="connsiteX136" fmla="*/ 3814306 w 4444818"/>
              <a:gd name="connsiteY136" fmla="*/ 178336 h 4168715"/>
              <a:gd name="connsiteX137" fmla="*/ 3813854 w 4444818"/>
              <a:gd name="connsiteY137" fmla="*/ 301451 h 4168715"/>
              <a:gd name="connsiteX138" fmla="*/ 3802085 w 4444818"/>
              <a:gd name="connsiteY138" fmla="*/ 494724 h 4168715"/>
              <a:gd name="connsiteX139" fmla="*/ 3802991 w 4444818"/>
              <a:gd name="connsiteY139" fmla="*/ 554471 h 4168715"/>
              <a:gd name="connsiteX140" fmla="*/ 3886274 w 4444818"/>
              <a:gd name="connsiteY140" fmla="*/ 884437 h 4168715"/>
              <a:gd name="connsiteX141" fmla="*/ 3944211 w 4444818"/>
              <a:gd name="connsiteY141" fmla="*/ 1189510 h 4168715"/>
              <a:gd name="connsiteX142" fmla="*/ 3938327 w 4444818"/>
              <a:gd name="connsiteY142" fmla="*/ 1286825 h 4168715"/>
              <a:gd name="connsiteX143" fmla="*/ 3920674 w 4444818"/>
              <a:gd name="connsiteY143" fmla="*/ 1367393 h 4168715"/>
              <a:gd name="connsiteX144" fmla="*/ 3914790 w 4444818"/>
              <a:gd name="connsiteY144" fmla="*/ 1418993 h 4168715"/>
              <a:gd name="connsiteX145" fmla="*/ 3874506 w 4444818"/>
              <a:gd name="connsiteY145" fmla="*/ 1624939 h 4168715"/>
              <a:gd name="connsiteX146" fmla="*/ 3883106 w 4444818"/>
              <a:gd name="connsiteY146" fmla="*/ 1656170 h 4168715"/>
              <a:gd name="connsiteX147" fmla="*/ 3876769 w 4444818"/>
              <a:gd name="connsiteY147" fmla="*/ 1747601 h 4168715"/>
              <a:gd name="connsiteX148" fmla="*/ 3845085 w 4444818"/>
              <a:gd name="connsiteY148" fmla="*/ 1768875 h 4168715"/>
              <a:gd name="connsiteX149" fmla="*/ 3828338 w 4444818"/>
              <a:gd name="connsiteY149" fmla="*/ 1787433 h 4168715"/>
              <a:gd name="connsiteX150" fmla="*/ 3784433 w 4444818"/>
              <a:gd name="connsiteY150" fmla="*/ 1898780 h 4168715"/>
              <a:gd name="connsiteX151" fmla="*/ 3759538 w 4444818"/>
              <a:gd name="connsiteY151" fmla="*/ 2030947 h 4168715"/>
              <a:gd name="connsiteX152" fmla="*/ 3779454 w 4444818"/>
              <a:gd name="connsiteY152" fmla="*/ 2107442 h 4168715"/>
              <a:gd name="connsiteX153" fmla="*/ 3842369 w 4444818"/>
              <a:gd name="connsiteY153" fmla="*/ 2240515 h 4168715"/>
              <a:gd name="connsiteX154" fmla="*/ 3918411 w 4444818"/>
              <a:gd name="connsiteY154" fmla="*/ 2314293 h 4168715"/>
              <a:gd name="connsiteX155" fmla="*/ 4044695 w 4444818"/>
              <a:gd name="connsiteY155" fmla="*/ 2452345 h 4168715"/>
              <a:gd name="connsiteX156" fmla="*/ 4089958 w 4444818"/>
              <a:gd name="connsiteY156" fmla="*/ 2546492 h 4168715"/>
              <a:gd name="connsiteX157" fmla="*/ 3996716 w 4444818"/>
              <a:gd name="connsiteY157" fmla="*/ 2772354 h 4168715"/>
              <a:gd name="connsiteX158" fmla="*/ 3904380 w 4444818"/>
              <a:gd name="connsiteY158" fmla="*/ 2985090 h 4168715"/>
              <a:gd name="connsiteX159" fmla="*/ 3892159 w 4444818"/>
              <a:gd name="connsiteY159" fmla="*/ 3088289 h 4168715"/>
              <a:gd name="connsiteX160" fmla="*/ 3845990 w 4444818"/>
              <a:gd name="connsiteY160" fmla="*/ 3233130 h 4168715"/>
              <a:gd name="connsiteX161" fmla="*/ 3799370 w 4444818"/>
              <a:gd name="connsiteY161" fmla="*/ 3320488 h 4168715"/>
              <a:gd name="connsiteX162" fmla="*/ 3606097 w 4444818"/>
              <a:gd name="connsiteY162" fmla="*/ 3650455 h 4168715"/>
              <a:gd name="connsiteX163" fmla="*/ 3597497 w 4444818"/>
              <a:gd name="connsiteY163" fmla="*/ 3665844 h 4168715"/>
              <a:gd name="connsiteX164" fmla="*/ 3743243 w 4444818"/>
              <a:gd name="connsiteY164" fmla="*/ 3665844 h 4168715"/>
              <a:gd name="connsiteX165" fmla="*/ 4199041 w 4444818"/>
              <a:gd name="connsiteY165" fmla="*/ 3699791 h 4168715"/>
              <a:gd name="connsiteX166" fmla="*/ 4370588 w 4444818"/>
              <a:gd name="connsiteY166" fmla="*/ 3763612 h 4168715"/>
              <a:gd name="connsiteX167" fmla="*/ 4446177 w 4444818"/>
              <a:gd name="connsiteY167" fmla="*/ 3870433 h 4168715"/>
              <a:gd name="connsiteX168" fmla="*/ 4447082 w 4444818"/>
              <a:gd name="connsiteY168" fmla="*/ 3932895 h 4168715"/>
              <a:gd name="connsiteX169" fmla="*/ 4344788 w 4444818"/>
              <a:gd name="connsiteY169" fmla="*/ 4110326 h 4168715"/>
              <a:gd name="connsiteX170" fmla="*/ 4235252 w 4444818"/>
              <a:gd name="connsiteY170" fmla="*/ 4164642 h 4168715"/>
              <a:gd name="connsiteX171" fmla="*/ 4228462 w 4444818"/>
              <a:gd name="connsiteY171" fmla="*/ 4165547 h 4168715"/>
              <a:gd name="connsiteX172" fmla="*/ 4103536 w 4444818"/>
              <a:gd name="connsiteY172" fmla="*/ 4168715 h 4168715"/>
              <a:gd name="connsiteX173" fmla="*/ 3229962 w 4444818"/>
              <a:gd name="connsiteY173" fmla="*/ 4150157 h 4168715"/>
              <a:gd name="connsiteX174" fmla="*/ 3121784 w 4444818"/>
              <a:gd name="connsiteY174" fmla="*/ 4133863 h 4168715"/>
              <a:gd name="connsiteX175" fmla="*/ 2948427 w 4444818"/>
              <a:gd name="connsiteY175" fmla="*/ 4032926 h 4168715"/>
              <a:gd name="connsiteX176" fmla="*/ 2896374 w 4444818"/>
              <a:gd name="connsiteY176" fmla="*/ 4020253 h 4168715"/>
              <a:gd name="connsiteX177" fmla="*/ 2628871 w 4444818"/>
              <a:gd name="connsiteY177" fmla="*/ 4062800 h 4168715"/>
              <a:gd name="connsiteX178" fmla="*/ 2300714 w 4444818"/>
              <a:gd name="connsiteY178" fmla="*/ 4108063 h 4168715"/>
              <a:gd name="connsiteX179" fmla="*/ 1807801 w 4444818"/>
              <a:gd name="connsiteY179" fmla="*/ 4115305 h 4168715"/>
              <a:gd name="connsiteX180" fmla="*/ 1712296 w 4444818"/>
              <a:gd name="connsiteY180" fmla="*/ 4100821 h 4168715"/>
              <a:gd name="connsiteX181" fmla="*/ 1575150 w 4444818"/>
              <a:gd name="connsiteY181" fmla="*/ 4072305 h 4168715"/>
              <a:gd name="connsiteX182" fmla="*/ 1333898 w 4444818"/>
              <a:gd name="connsiteY182" fmla="*/ 4064158 h 4168715"/>
              <a:gd name="connsiteX183" fmla="*/ 1092647 w 4444818"/>
              <a:gd name="connsiteY183" fmla="*/ 4052389 h 4168715"/>
              <a:gd name="connsiteX184" fmla="*/ 711986 w 4444818"/>
              <a:gd name="connsiteY184" fmla="*/ 4069137 h 4168715"/>
              <a:gd name="connsiteX185" fmla="*/ 502418 w 4444818"/>
              <a:gd name="connsiteY185" fmla="*/ 4094031 h 4168715"/>
              <a:gd name="connsiteX186" fmla="*/ 413250 w 4444818"/>
              <a:gd name="connsiteY186" fmla="*/ 4100368 h 4168715"/>
              <a:gd name="connsiteX187" fmla="*/ 327251 w 4444818"/>
              <a:gd name="connsiteY187" fmla="*/ 4110326 h 4168715"/>
              <a:gd name="connsiteX188" fmla="*/ 242157 w 4444818"/>
              <a:gd name="connsiteY188" fmla="*/ 4110326 h 4168715"/>
              <a:gd name="connsiteX189" fmla="*/ 43905 w 4444818"/>
              <a:gd name="connsiteY189" fmla="*/ 4108063 h 4168715"/>
              <a:gd name="connsiteX190" fmla="*/ 0 w 4444818"/>
              <a:gd name="connsiteY190" fmla="*/ 4089052 h 4168715"/>
              <a:gd name="connsiteX191" fmla="*/ 5432 w 4444818"/>
              <a:gd name="connsiteY191" fmla="*/ 4068231 h 4168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</a:cxnLst>
            <a:rect l="l" t="t" r="r" b="b"/>
            <a:pathLst>
              <a:path w="4444818" h="4168715">
                <a:moveTo>
                  <a:pt x="5432" y="4068231"/>
                </a:moveTo>
                <a:cubicBezTo>
                  <a:pt x="14937" y="4060989"/>
                  <a:pt x="23537" y="4052842"/>
                  <a:pt x="33947" y="4047863"/>
                </a:cubicBezTo>
                <a:cubicBezTo>
                  <a:pt x="64726" y="4032474"/>
                  <a:pt x="96863" y="4021611"/>
                  <a:pt x="123568" y="3996716"/>
                </a:cubicBezTo>
                <a:cubicBezTo>
                  <a:pt x="182410" y="3941495"/>
                  <a:pt x="253925" y="3938327"/>
                  <a:pt x="329514" y="3912527"/>
                </a:cubicBezTo>
                <a:cubicBezTo>
                  <a:pt x="379303" y="3895780"/>
                  <a:pt x="420945" y="3869980"/>
                  <a:pt x="454892" y="3829696"/>
                </a:cubicBezTo>
                <a:cubicBezTo>
                  <a:pt x="469829" y="3812496"/>
                  <a:pt x="488387" y="3797559"/>
                  <a:pt x="507850" y="3785791"/>
                </a:cubicBezTo>
                <a:cubicBezTo>
                  <a:pt x="539534" y="3766780"/>
                  <a:pt x="572576" y="3768591"/>
                  <a:pt x="604713" y="3788054"/>
                </a:cubicBezTo>
                <a:cubicBezTo>
                  <a:pt x="625986" y="3800728"/>
                  <a:pt x="649070" y="3811138"/>
                  <a:pt x="670344" y="3823359"/>
                </a:cubicBezTo>
                <a:cubicBezTo>
                  <a:pt x="683017" y="3830601"/>
                  <a:pt x="694333" y="3841012"/>
                  <a:pt x="707459" y="3847801"/>
                </a:cubicBezTo>
                <a:cubicBezTo>
                  <a:pt x="713344" y="3850969"/>
                  <a:pt x="724207" y="3854138"/>
                  <a:pt x="728733" y="3850969"/>
                </a:cubicBezTo>
                <a:cubicBezTo>
                  <a:pt x="764038" y="3826075"/>
                  <a:pt x="803869" y="3828791"/>
                  <a:pt x="843701" y="3827885"/>
                </a:cubicBezTo>
                <a:cubicBezTo>
                  <a:pt x="925627" y="3826527"/>
                  <a:pt x="1005289" y="3807970"/>
                  <a:pt x="1085405" y="3791675"/>
                </a:cubicBezTo>
                <a:cubicBezTo>
                  <a:pt x="1185436" y="3771307"/>
                  <a:pt x="1285467" y="3751391"/>
                  <a:pt x="1388214" y="3759086"/>
                </a:cubicBezTo>
                <a:cubicBezTo>
                  <a:pt x="1439814" y="3762707"/>
                  <a:pt x="1491413" y="3771759"/>
                  <a:pt x="1543013" y="3779907"/>
                </a:cubicBezTo>
                <a:cubicBezTo>
                  <a:pt x="1719538" y="3807970"/>
                  <a:pt x="1894253" y="3809780"/>
                  <a:pt x="2066252" y="3764970"/>
                </a:cubicBezTo>
                <a:cubicBezTo>
                  <a:pt x="2200683" y="3729665"/>
                  <a:pt x="2324704" y="3686212"/>
                  <a:pt x="2458229" y="3648644"/>
                </a:cubicBezTo>
                <a:cubicBezTo>
                  <a:pt x="2474071" y="3644118"/>
                  <a:pt x="2487197" y="3630539"/>
                  <a:pt x="2505755" y="3637781"/>
                </a:cubicBezTo>
                <a:cubicBezTo>
                  <a:pt x="2507113" y="3638234"/>
                  <a:pt x="2509829" y="3637329"/>
                  <a:pt x="2510734" y="3636423"/>
                </a:cubicBezTo>
                <a:cubicBezTo>
                  <a:pt x="2522503" y="3616507"/>
                  <a:pt x="2544229" y="3605645"/>
                  <a:pt x="2561881" y="3599308"/>
                </a:cubicBezTo>
                <a:cubicBezTo>
                  <a:pt x="2571839" y="3595687"/>
                  <a:pt x="2579534" y="3586181"/>
                  <a:pt x="2589039" y="3579392"/>
                </a:cubicBezTo>
                <a:cubicBezTo>
                  <a:pt x="2593113" y="3576676"/>
                  <a:pt x="2597639" y="3559023"/>
                  <a:pt x="2602165" y="3558571"/>
                </a:cubicBezTo>
                <a:cubicBezTo>
                  <a:pt x="2620723" y="3557213"/>
                  <a:pt x="2632492" y="3546350"/>
                  <a:pt x="2639734" y="3531413"/>
                </a:cubicBezTo>
                <a:cubicBezTo>
                  <a:pt x="2667344" y="3474835"/>
                  <a:pt x="2715323" y="3421877"/>
                  <a:pt x="2757417" y="3377972"/>
                </a:cubicBezTo>
                <a:cubicBezTo>
                  <a:pt x="2801322" y="3331804"/>
                  <a:pt x="2861975" y="3311436"/>
                  <a:pt x="2919911" y="3291067"/>
                </a:cubicBezTo>
                <a:cubicBezTo>
                  <a:pt x="2952953" y="3279299"/>
                  <a:pt x="2984637" y="3263909"/>
                  <a:pt x="3016321" y="3249425"/>
                </a:cubicBezTo>
                <a:cubicBezTo>
                  <a:pt x="3021300" y="3247162"/>
                  <a:pt x="3023563" y="3239467"/>
                  <a:pt x="3027637" y="3233130"/>
                </a:cubicBezTo>
                <a:cubicBezTo>
                  <a:pt x="3061584" y="3238562"/>
                  <a:pt x="3126763" y="3240825"/>
                  <a:pt x="3147584" y="3220457"/>
                </a:cubicBezTo>
                <a:cubicBezTo>
                  <a:pt x="3190583" y="3178815"/>
                  <a:pt x="3198731" y="3137626"/>
                  <a:pt x="3234941" y="3090100"/>
                </a:cubicBezTo>
                <a:cubicBezTo>
                  <a:pt x="3247614" y="3073352"/>
                  <a:pt x="3255762" y="3054342"/>
                  <a:pt x="3260741" y="3034426"/>
                </a:cubicBezTo>
                <a:cubicBezTo>
                  <a:pt x="3263457" y="3024468"/>
                  <a:pt x="3265267" y="3014058"/>
                  <a:pt x="3267078" y="3003195"/>
                </a:cubicBezTo>
                <a:cubicBezTo>
                  <a:pt x="3268888" y="2991879"/>
                  <a:pt x="3271604" y="2980111"/>
                  <a:pt x="3274772" y="2968795"/>
                </a:cubicBezTo>
                <a:cubicBezTo>
                  <a:pt x="3278394" y="2956574"/>
                  <a:pt x="3282014" y="2944806"/>
                  <a:pt x="3289256" y="2928059"/>
                </a:cubicBezTo>
                <a:cubicBezTo>
                  <a:pt x="3319130" y="2861974"/>
                  <a:pt x="3314604" y="2785028"/>
                  <a:pt x="3291972" y="2712607"/>
                </a:cubicBezTo>
                <a:cubicBezTo>
                  <a:pt x="3282920" y="2685449"/>
                  <a:pt x="3301025" y="2662818"/>
                  <a:pt x="3302383" y="2637923"/>
                </a:cubicBezTo>
                <a:cubicBezTo>
                  <a:pt x="3301477" y="2627060"/>
                  <a:pt x="3301477" y="2616197"/>
                  <a:pt x="3299667" y="2605786"/>
                </a:cubicBezTo>
                <a:cubicBezTo>
                  <a:pt x="3292425" y="2567766"/>
                  <a:pt x="3269793" y="2544229"/>
                  <a:pt x="3272962" y="2507113"/>
                </a:cubicBezTo>
                <a:cubicBezTo>
                  <a:pt x="3277488" y="2445556"/>
                  <a:pt x="3279299" y="2384451"/>
                  <a:pt x="3264815" y="2323799"/>
                </a:cubicBezTo>
                <a:cubicBezTo>
                  <a:pt x="3256667" y="2288946"/>
                  <a:pt x="3263457" y="2255451"/>
                  <a:pt x="3276583" y="2223767"/>
                </a:cubicBezTo>
                <a:cubicBezTo>
                  <a:pt x="3294236" y="2180768"/>
                  <a:pt x="3333162" y="2118757"/>
                  <a:pt x="3341309" y="2052221"/>
                </a:cubicBezTo>
                <a:cubicBezTo>
                  <a:pt x="3343119" y="2038189"/>
                  <a:pt x="3340856" y="2023253"/>
                  <a:pt x="3336330" y="2010126"/>
                </a:cubicBezTo>
                <a:cubicBezTo>
                  <a:pt x="3334972" y="2006053"/>
                  <a:pt x="3318225" y="2003337"/>
                  <a:pt x="3310983" y="2006053"/>
                </a:cubicBezTo>
                <a:cubicBezTo>
                  <a:pt x="3288804" y="2014653"/>
                  <a:pt x="3267983" y="2021895"/>
                  <a:pt x="3248520" y="2001074"/>
                </a:cubicBezTo>
                <a:cubicBezTo>
                  <a:pt x="3246257" y="1998358"/>
                  <a:pt x="3241278" y="1997453"/>
                  <a:pt x="3237204" y="1997453"/>
                </a:cubicBezTo>
                <a:cubicBezTo>
                  <a:pt x="3204615" y="1996547"/>
                  <a:pt x="3177910" y="1982063"/>
                  <a:pt x="3153920" y="1962148"/>
                </a:cubicBezTo>
                <a:cubicBezTo>
                  <a:pt x="3084668" y="1903306"/>
                  <a:pt x="3049816" y="1830885"/>
                  <a:pt x="3064300" y="1738096"/>
                </a:cubicBezTo>
                <a:cubicBezTo>
                  <a:pt x="3066110" y="1727686"/>
                  <a:pt x="3063395" y="1716370"/>
                  <a:pt x="3059773" y="1705960"/>
                </a:cubicBezTo>
                <a:cubicBezTo>
                  <a:pt x="3054795" y="1691475"/>
                  <a:pt x="3047100" y="1677897"/>
                  <a:pt x="3040763" y="1663865"/>
                </a:cubicBezTo>
                <a:cubicBezTo>
                  <a:pt x="2993237" y="1676991"/>
                  <a:pt x="2987806" y="1668391"/>
                  <a:pt x="2974679" y="1721349"/>
                </a:cubicBezTo>
                <a:cubicBezTo>
                  <a:pt x="2958385" y="1786528"/>
                  <a:pt x="2962458" y="1852611"/>
                  <a:pt x="2973321" y="1917790"/>
                </a:cubicBezTo>
                <a:cubicBezTo>
                  <a:pt x="2981016" y="1964411"/>
                  <a:pt x="2990521" y="2010579"/>
                  <a:pt x="3000479" y="2056747"/>
                </a:cubicBezTo>
                <a:cubicBezTo>
                  <a:pt x="3003195" y="2069421"/>
                  <a:pt x="3010889" y="2080737"/>
                  <a:pt x="3017226" y="2092505"/>
                </a:cubicBezTo>
                <a:cubicBezTo>
                  <a:pt x="3032163" y="2118757"/>
                  <a:pt x="3040763" y="2145915"/>
                  <a:pt x="3033974" y="2177147"/>
                </a:cubicBezTo>
                <a:cubicBezTo>
                  <a:pt x="3032616" y="2184389"/>
                  <a:pt x="3035784" y="2194799"/>
                  <a:pt x="3040310" y="2200683"/>
                </a:cubicBezTo>
                <a:cubicBezTo>
                  <a:pt x="3052079" y="2216978"/>
                  <a:pt x="3054795" y="2254094"/>
                  <a:pt x="3050268" y="2276272"/>
                </a:cubicBezTo>
                <a:cubicBezTo>
                  <a:pt x="3047553" y="2289851"/>
                  <a:pt x="3034426" y="2299356"/>
                  <a:pt x="3034426" y="2320178"/>
                </a:cubicBezTo>
                <a:cubicBezTo>
                  <a:pt x="3033974" y="2385809"/>
                  <a:pt x="3045742" y="2374946"/>
                  <a:pt x="3058416" y="2402556"/>
                </a:cubicBezTo>
                <a:cubicBezTo>
                  <a:pt x="3065658" y="2418398"/>
                  <a:pt x="3042574" y="2421566"/>
                  <a:pt x="3050721" y="2462303"/>
                </a:cubicBezTo>
                <a:cubicBezTo>
                  <a:pt x="3028542" y="2451440"/>
                  <a:pt x="3027637" y="2429714"/>
                  <a:pt x="3027184" y="2436503"/>
                </a:cubicBezTo>
                <a:cubicBezTo>
                  <a:pt x="3026279" y="2452345"/>
                  <a:pt x="3031258" y="2470450"/>
                  <a:pt x="3050721" y="2496250"/>
                </a:cubicBezTo>
                <a:cubicBezTo>
                  <a:pt x="3049816" y="2501229"/>
                  <a:pt x="3018584" y="2450082"/>
                  <a:pt x="3019037" y="2452345"/>
                </a:cubicBezTo>
                <a:cubicBezTo>
                  <a:pt x="3023563" y="2493082"/>
                  <a:pt x="3045289" y="2509377"/>
                  <a:pt x="3032163" y="2548303"/>
                </a:cubicBezTo>
                <a:cubicBezTo>
                  <a:pt x="3029900" y="2554639"/>
                  <a:pt x="3026279" y="2563239"/>
                  <a:pt x="3020847" y="2571387"/>
                </a:cubicBezTo>
                <a:cubicBezTo>
                  <a:pt x="3006363" y="2590850"/>
                  <a:pt x="3005005" y="2618008"/>
                  <a:pt x="3000479" y="2640639"/>
                </a:cubicBezTo>
                <a:cubicBezTo>
                  <a:pt x="3000479" y="2622534"/>
                  <a:pt x="3001384" y="2710797"/>
                  <a:pt x="3014963" y="2697218"/>
                </a:cubicBezTo>
                <a:cubicBezTo>
                  <a:pt x="3001384" y="2701744"/>
                  <a:pt x="2985090" y="2666891"/>
                  <a:pt x="2987806" y="2681376"/>
                </a:cubicBezTo>
                <a:cubicBezTo>
                  <a:pt x="2992784" y="2705365"/>
                  <a:pt x="2985542" y="2701744"/>
                  <a:pt x="3004553" y="2733428"/>
                </a:cubicBezTo>
                <a:cubicBezTo>
                  <a:pt x="3016774" y="2753796"/>
                  <a:pt x="2969700" y="2680018"/>
                  <a:pt x="2969248" y="2706723"/>
                </a:cubicBezTo>
                <a:cubicBezTo>
                  <a:pt x="2968343" y="2717133"/>
                  <a:pt x="2957932" y="2769638"/>
                  <a:pt x="2964721" y="2790007"/>
                </a:cubicBezTo>
                <a:cubicBezTo>
                  <a:pt x="2955669" y="2775522"/>
                  <a:pt x="2957027" y="2753796"/>
                  <a:pt x="2952500" y="2735691"/>
                </a:cubicBezTo>
                <a:cubicBezTo>
                  <a:pt x="2952500" y="2767375"/>
                  <a:pt x="2949332" y="2804943"/>
                  <a:pt x="2953858" y="2836627"/>
                </a:cubicBezTo>
                <a:cubicBezTo>
                  <a:pt x="2942543" y="2832101"/>
                  <a:pt x="2943448" y="2812638"/>
                  <a:pt x="2938922" y="2803585"/>
                </a:cubicBezTo>
                <a:cubicBezTo>
                  <a:pt x="2929869" y="2845680"/>
                  <a:pt x="2930774" y="2894564"/>
                  <a:pt x="2960195" y="2906332"/>
                </a:cubicBezTo>
                <a:cubicBezTo>
                  <a:pt x="2937563" y="2904069"/>
                  <a:pt x="2932132" y="2897732"/>
                  <a:pt x="2927153" y="2888680"/>
                </a:cubicBezTo>
                <a:cubicBezTo>
                  <a:pt x="2921721" y="2879627"/>
                  <a:pt x="2918100" y="2869217"/>
                  <a:pt x="2914932" y="2857448"/>
                </a:cubicBezTo>
                <a:cubicBezTo>
                  <a:pt x="2908595" y="2835722"/>
                  <a:pt x="2900448" y="2820785"/>
                  <a:pt x="2892753" y="2808564"/>
                </a:cubicBezTo>
                <a:cubicBezTo>
                  <a:pt x="2884606" y="2797249"/>
                  <a:pt x="2876911" y="2785933"/>
                  <a:pt x="2871480" y="2776880"/>
                </a:cubicBezTo>
                <a:cubicBezTo>
                  <a:pt x="2835269" y="2727091"/>
                  <a:pt x="2866953" y="2639734"/>
                  <a:pt x="2860617" y="2602618"/>
                </a:cubicBezTo>
                <a:cubicBezTo>
                  <a:pt x="2855185" y="2570934"/>
                  <a:pt x="2828027" y="2584966"/>
                  <a:pt x="2824859" y="2523861"/>
                </a:cubicBezTo>
                <a:cubicBezTo>
                  <a:pt x="2824406" y="2511640"/>
                  <a:pt x="2831196" y="2464114"/>
                  <a:pt x="2829385" y="2450082"/>
                </a:cubicBezTo>
                <a:cubicBezTo>
                  <a:pt x="2823501" y="2407987"/>
                  <a:pt x="2808564" y="2397577"/>
                  <a:pt x="2802680" y="2355483"/>
                </a:cubicBezTo>
                <a:cubicBezTo>
                  <a:pt x="2794533" y="2299356"/>
                  <a:pt x="2791817" y="2243230"/>
                  <a:pt x="2801775" y="2186199"/>
                </a:cubicBezTo>
                <a:cubicBezTo>
                  <a:pt x="2809017" y="2145463"/>
                  <a:pt x="2808112" y="2103368"/>
                  <a:pt x="2809017" y="2061726"/>
                </a:cubicBezTo>
                <a:cubicBezTo>
                  <a:pt x="2810827" y="1996095"/>
                  <a:pt x="2811733" y="1930011"/>
                  <a:pt x="2813543" y="1864380"/>
                </a:cubicBezTo>
                <a:cubicBezTo>
                  <a:pt x="2813996" y="1851706"/>
                  <a:pt x="2817617" y="1839485"/>
                  <a:pt x="2819427" y="1826812"/>
                </a:cubicBezTo>
                <a:cubicBezTo>
                  <a:pt x="2820785" y="1815948"/>
                  <a:pt x="2829838" y="1804180"/>
                  <a:pt x="2816259" y="1794222"/>
                </a:cubicBezTo>
                <a:cubicBezTo>
                  <a:pt x="2814901" y="1793317"/>
                  <a:pt x="2815354" y="1788338"/>
                  <a:pt x="2815806" y="1786075"/>
                </a:cubicBezTo>
                <a:cubicBezTo>
                  <a:pt x="2822596" y="1759822"/>
                  <a:pt x="2829838" y="1733117"/>
                  <a:pt x="2837080" y="1706865"/>
                </a:cubicBezTo>
                <a:cubicBezTo>
                  <a:pt x="2837985" y="1703244"/>
                  <a:pt x="2842059" y="1700528"/>
                  <a:pt x="2844775" y="1697812"/>
                </a:cubicBezTo>
                <a:cubicBezTo>
                  <a:pt x="2854280" y="1688307"/>
                  <a:pt x="2864690" y="1680160"/>
                  <a:pt x="2873290" y="1669749"/>
                </a:cubicBezTo>
                <a:cubicBezTo>
                  <a:pt x="2893206" y="1645760"/>
                  <a:pt x="2917648" y="1629918"/>
                  <a:pt x="2947974" y="1621771"/>
                </a:cubicBezTo>
                <a:cubicBezTo>
                  <a:pt x="2954311" y="1619960"/>
                  <a:pt x="2965174" y="1612718"/>
                  <a:pt x="2964721" y="1610455"/>
                </a:cubicBezTo>
                <a:cubicBezTo>
                  <a:pt x="2961100" y="1596876"/>
                  <a:pt x="2973321" y="1579676"/>
                  <a:pt x="2955216" y="1569266"/>
                </a:cubicBezTo>
                <a:cubicBezTo>
                  <a:pt x="2948427" y="1565192"/>
                  <a:pt x="2942543" y="1560213"/>
                  <a:pt x="2932132" y="1552518"/>
                </a:cubicBezTo>
                <a:lnTo>
                  <a:pt x="2964721" y="1552518"/>
                </a:lnTo>
                <a:cubicBezTo>
                  <a:pt x="2965627" y="1546634"/>
                  <a:pt x="2966079" y="1541655"/>
                  <a:pt x="2966984" y="1534413"/>
                </a:cubicBezTo>
                <a:cubicBezTo>
                  <a:pt x="2977395" y="1554329"/>
                  <a:pt x="2986900" y="1572434"/>
                  <a:pt x="2996405" y="1591444"/>
                </a:cubicBezTo>
                <a:cubicBezTo>
                  <a:pt x="3019942" y="1582844"/>
                  <a:pt x="3028089" y="1562476"/>
                  <a:pt x="3033068" y="1541655"/>
                </a:cubicBezTo>
                <a:cubicBezTo>
                  <a:pt x="3044837" y="1494129"/>
                  <a:pt x="3068826" y="1452487"/>
                  <a:pt x="3096889" y="1413561"/>
                </a:cubicBezTo>
                <a:cubicBezTo>
                  <a:pt x="3130384" y="1366488"/>
                  <a:pt x="3141699" y="1333898"/>
                  <a:pt x="3188773" y="1299498"/>
                </a:cubicBezTo>
                <a:cubicBezTo>
                  <a:pt x="3222720" y="1274604"/>
                  <a:pt x="3260288" y="1259667"/>
                  <a:pt x="3302383" y="1256499"/>
                </a:cubicBezTo>
                <a:cubicBezTo>
                  <a:pt x="3329541" y="1254688"/>
                  <a:pt x="3355793" y="1248804"/>
                  <a:pt x="3381140" y="1237036"/>
                </a:cubicBezTo>
                <a:cubicBezTo>
                  <a:pt x="3413277" y="1222099"/>
                  <a:pt x="3439529" y="1229341"/>
                  <a:pt x="3458087" y="1259667"/>
                </a:cubicBezTo>
                <a:cubicBezTo>
                  <a:pt x="3471666" y="1281393"/>
                  <a:pt x="3505613" y="1282751"/>
                  <a:pt x="3529603" y="1293162"/>
                </a:cubicBezTo>
                <a:cubicBezTo>
                  <a:pt x="3550876" y="1302214"/>
                  <a:pt x="3595234" y="1333898"/>
                  <a:pt x="3613792" y="1348383"/>
                </a:cubicBezTo>
                <a:cubicBezTo>
                  <a:pt x="3618318" y="1352004"/>
                  <a:pt x="3622392" y="1355624"/>
                  <a:pt x="3630086" y="1362414"/>
                </a:cubicBezTo>
                <a:cubicBezTo>
                  <a:pt x="3632802" y="1348835"/>
                  <a:pt x="3636876" y="1338425"/>
                  <a:pt x="3636423" y="1328014"/>
                </a:cubicBezTo>
                <a:cubicBezTo>
                  <a:pt x="3634612" y="1275057"/>
                  <a:pt x="3632802" y="1221646"/>
                  <a:pt x="3629181" y="1168689"/>
                </a:cubicBezTo>
                <a:cubicBezTo>
                  <a:pt x="3621486" y="1059605"/>
                  <a:pt x="3628728" y="950974"/>
                  <a:pt x="3637781" y="842796"/>
                </a:cubicBezTo>
                <a:cubicBezTo>
                  <a:pt x="3645023" y="759512"/>
                  <a:pt x="3629634" y="667175"/>
                  <a:pt x="3618318" y="584344"/>
                </a:cubicBezTo>
                <a:cubicBezTo>
                  <a:pt x="3615602" y="562618"/>
                  <a:pt x="3607455" y="545418"/>
                  <a:pt x="3589350" y="530029"/>
                </a:cubicBezTo>
                <a:cubicBezTo>
                  <a:pt x="3559929" y="505134"/>
                  <a:pt x="3547255" y="498345"/>
                  <a:pt x="3520550" y="470282"/>
                </a:cubicBezTo>
                <a:cubicBezTo>
                  <a:pt x="3516476" y="465755"/>
                  <a:pt x="3463066" y="340830"/>
                  <a:pt x="3449487" y="300546"/>
                </a:cubicBezTo>
                <a:cubicBezTo>
                  <a:pt x="3445414" y="288777"/>
                  <a:pt x="3422330" y="259357"/>
                  <a:pt x="3434551" y="253925"/>
                </a:cubicBezTo>
                <a:cubicBezTo>
                  <a:pt x="3443150" y="249851"/>
                  <a:pt x="3472119" y="257093"/>
                  <a:pt x="3478455" y="262525"/>
                </a:cubicBezTo>
                <a:cubicBezTo>
                  <a:pt x="3507876" y="282441"/>
                  <a:pt x="3528245" y="335851"/>
                  <a:pt x="3535487" y="349430"/>
                </a:cubicBezTo>
                <a:cubicBezTo>
                  <a:pt x="3538655" y="355767"/>
                  <a:pt x="3547708" y="370703"/>
                  <a:pt x="3554045" y="369345"/>
                </a:cubicBezTo>
                <a:cubicBezTo>
                  <a:pt x="3555855" y="368893"/>
                  <a:pt x="3559476" y="347167"/>
                  <a:pt x="3559024" y="338114"/>
                </a:cubicBezTo>
                <a:cubicBezTo>
                  <a:pt x="3555402" y="278820"/>
                  <a:pt x="3543182" y="104105"/>
                  <a:pt x="3542729" y="76494"/>
                </a:cubicBezTo>
                <a:cubicBezTo>
                  <a:pt x="3542729" y="66536"/>
                  <a:pt x="3544992" y="55221"/>
                  <a:pt x="3549971" y="47073"/>
                </a:cubicBezTo>
                <a:cubicBezTo>
                  <a:pt x="3554045" y="40284"/>
                  <a:pt x="3564908" y="33495"/>
                  <a:pt x="3571697" y="34400"/>
                </a:cubicBezTo>
                <a:cubicBezTo>
                  <a:pt x="3578487" y="35305"/>
                  <a:pt x="3587539" y="45263"/>
                  <a:pt x="3588897" y="52505"/>
                </a:cubicBezTo>
                <a:cubicBezTo>
                  <a:pt x="3592971" y="71063"/>
                  <a:pt x="3597044" y="130810"/>
                  <a:pt x="3600213" y="135789"/>
                </a:cubicBezTo>
                <a:cubicBezTo>
                  <a:pt x="3600213" y="126284"/>
                  <a:pt x="3597497" y="60652"/>
                  <a:pt x="3595686" y="43452"/>
                </a:cubicBezTo>
                <a:cubicBezTo>
                  <a:pt x="3593876" y="25347"/>
                  <a:pt x="3598855" y="4074"/>
                  <a:pt x="3614244" y="0"/>
                </a:cubicBezTo>
                <a:cubicBezTo>
                  <a:pt x="3643213" y="0"/>
                  <a:pt x="3645928" y="25800"/>
                  <a:pt x="3648644" y="39831"/>
                </a:cubicBezTo>
                <a:cubicBezTo>
                  <a:pt x="3656339" y="78757"/>
                  <a:pt x="3661770" y="117684"/>
                  <a:pt x="3668107" y="157062"/>
                </a:cubicBezTo>
                <a:cubicBezTo>
                  <a:pt x="3669465" y="152989"/>
                  <a:pt x="3670823" y="171094"/>
                  <a:pt x="3675802" y="182862"/>
                </a:cubicBezTo>
                <a:cubicBezTo>
                  <a:pt x="3678065" y="155704"/>
                  <a:pt x="3677160" y="144841"/>
                  <a:pt x="3676707" y="138957"/>
                </a:cubicBezTo>
                <a:cubicBezTo>
                  <a:pt x="3674897" y="111347"/>
                  <a:pt x="3672181" y="83736"/>
                  <a:pt x="3669918" y="56126"/>
                </a:cubicBezTo>
                <a:cubicBezTo>
                  <a:pt x="3669012" y="43000"/>
                  <a:pt x="3673086" y="23084"/>
                  <a:pt x="3691644" y="19463"/>
                </a:cubicBezTo>
                <a:cubicBezTo>
                  <a:pt x="3712465" y="15389"/>
                  <a:pt x="3719707" y="38021"/>
                  <a:pt x="3725591" y="57937"/>
                </a:cubicBezTo>
                <a:cubicBezTo>
                  <a:pt x="3727401" y="63821"/>
                  <a:pt x="3740075" y="180146"/>
                  <a:pt x="3746412" y="236725"/>
                </a:cubicBezTo>
                <a:cubicBezTo>
                  <a:pt x="3747317" y="245778"/>
                  <a:pt x="3748675" y="254378"/>
                  <a:pt x="3750033" y="262978"/>
                </a:cubicBezTo>
                <a:cubicBezTo>
                  <a:pt x="3754107" y="260262"/>
                  <a:pt x="3774928" y="119041"/>
                  <a:pt x="3774928" y="114515"/>
                </a:cubicBezTo>
                <a:cubicBezTo>
                  <a:pt x="3774928" y="107726"/>
                  <a:pt x="3780812" y="90526"/>
                  <a:pt x="3799822" y="92789"/>
                </a:cubicBezTo>
                <a:cubicBezTo>
                  <a:pt x="3806159" y="93694"/>
                  <a:pt x="3814306" y="105010"/>
                  <a:pt x="3815212" y="112252"/>
                </a:cubicBezTo>
                <a:cubicBezTo>
                  <a:pt x="3816569" y="133978"/>
                  <a:pt x="3814759" y="156157"/>
                  <a:pt x="3814306" y="178336"/>
                </a:cubicBezTo>
                <a:cubicBezTo>
                  <a:pt x="3813854" y="219525"/>
                  <a:pt x="3809780" y="260714"/>
                  <a:pt x="3813854" y="301451"/>
                </a:cubicBezTo>
                <a:cubicBezTo>
                  <a:pt x="3820643" y="367082"/>
                  <a:pt x="3815664" y="430903"/>
                  <a:pt x="3802085" y="494724"/>
                </a:cubicBezTo>
                <a:cubicBezTo>
                  <a:pt x="3797559" y="515092"/>
                  <a:pt x="3797559" y="534103"/>
                  <a:pt x="3802991" y="554471"/>
                </a:cubicBezTo>
                <a:cubicBezTo>
                  <a:pt x="3831506" y="664007"/>
                  <a:pt x="3861380" y="773543"/>
                  <a:pt x="3886274" y="884437"/>
                </a:cubicBezTo>
                <a:cubicBezTo>
                  <a:pt x="3908906" y="985374"/>
                  <a:pt x="3925200" y="1087668"/>
                  <a:pt x="3944211" y="1189510"/>
                </a:cubicBezTo>
                <a:cubicBezTo>
                  <a:pt x="3950548" y="1222552"/>
                  <a:pt x="3949643" y="1254236"/>
                  <a:pt x="3938327" y="1286825"/>
                </a:cubicBezTo>
                <a:cubicBezTo>
                  <a:pt x="3929274" y="1312625"/>
                  <a:pt x="3925653" y="1340235"/>
                  <a:pt x="3920674" y="1367393"/>
                </a:cubicBezTo>
                <a:cubicBezTo>
                  <a:pt x="3917506" y="1384593"/>
                  <a:pt x="3917959" y="1402245"/>
                  <a:pt x="3914790" y="1418993"/>
                </a:cubicBezTo>
                <a:cubicBezTo>
                  <a:pt x="3901664" y="1487792"/>
                  <a:pt x="3888538" y="1556592"/>
                  <a:pt x="3874506" y="1624939"/>
                </a:cubicBezTo>
                <a:cubicBezTo>
                  <a:pt x="3871790" y="1637613"/>
                  <a:pt x="3874506" y="1646665"/>
                  <a:pt x="3883106" y="1656170"/>
                </a:cubicBezTo>
                <a:cubicBezTo>
                  <a:pt x="3908001" y="1684233"/>
                  <a:pt x="3905285" y="1722707"/>
                  <a:pt x="3876769" y="1747601"/>
                </a:cubicBezTo>
                <a:cubicBezTo>
                  <a:pt x="3867264" y="1755749"/>
                  <a:pt x="3855043" y="1761180"/>
                  <a:pt x="3845085" y="1768875"/>
                </a:cubicBezTo>
                <a:cubicBezTo>
                  <a:pt x="3838748" y="1773854"/>
                  <a:pt x="3831506" y="1780191"/>
                  <a:pt x="3828338" y="1787433"/>
                </a:cubicBezTo>
                <a:cubicBezTo>
                  <a:pt x="3812948" y="1824096"/>
                  <a:pt x="3800275" y="1862117"/>
                  <a:pt x="3784433" y="1898780"/>
                </a:cubicBezTo>
                <a:cubicBezTo>
                  <a:pt x="3765875" y="1941327"/>
                  <a:pt x="3753654" y="1983874"/>
                  <a:pt x="3759538" y="2030947"/>
                </a:cubicBezTo>
                <a:cubicBezTo>
                  <a:pt x="3762707" y="2057652"/>
                  <a:pt x="3767233" y="2083000"/>
                  <a:pt x="3779454" y="2107442"/>
                </a:cubicBezTo>
                <a:cubicBezTo>
                  <a:pt x="3801180" y="2151347"/>
                  <a:pt x="3821096" y="2196610"/>
                  <a:pt x="3842369" y="2240515"/>
                </a:cubicBezTo>
                <a:cubicBezTo>
                  <a:pt x="3851422" y="2259525"/>
                  <a:pt x="3905737" y="2297546"/>
                  <a:pt x="3918411" y="2314293"/>
                </a:cubicBezTo>
                <a:cubicBezTo>
                  <a:pt x="3969106" y="2380377"/>
                  <a:pt x="4008032" y="2393051"/>
                  <a:pt x="4044695" y="2452345"/>
                </a:cubicBezTo>
                <a:cubicBezTo>
                  <a:pt x="4069136" y="2494440"/>
                  <a:pt x="4087242" y="2517071"/>
                  <a:pt x="4089958" y="2546492"/>
                </a:cubicBezTo>
                <a:cubicBezTo>
                  <a:pt x="4095389" y="2612576"/>
                  <a:pt x="4024779" y="2713965"/>
                  <a:pt x="3996716" y="2772354"/>
                </a:cubicBezTo>
                <a:cubicBezTo>
                  <a:pt x="3970463" y="2827122"/>
                  <a:pt x="3910264" y="2924438"/>
                  <a:pt x="3904380" y="2985090"/>
                </a:cubicBezTo>
                <a:cubicBezTo>
                  <a:pt x="3901211" y="3019490"/>
                  <a:pt x="3898043" y="3054342"/>
                  <a:pt x="3892159" y="3088289"/>
                </a:cubicBezTo>
                <a:cubicBezTo>
                  <a:pt x="3883559" y="3138531"/>
                  <a:pt x="3871338" y="3187868"/>
                  <a:pt x="3845990" y="3233130"/>
                </a:cubicBezTo>
                <a:cubicBezTo>
                  <a:pt x="3829696" y="3261646"/>
                  <a:pt x="3812948" y="3290162"/>
                  <a:pt x="3799370" y="3320488"/>
                </a:cubicBezTo>
                <a:cubicBezTo>
                  <a:pt x="3748223" y="3435456"/>
                  <a:pt x="3682591" y="3549518"/>
                  <a:pt x="3606097" y="3650455"/>
                </a:cubicBezTo>
                <a:cubicBezTo>
                  <a:pt x="3603381" y="3654076"/>
                  <a:pt x="3601571" y="3659055"/>
                  <a:pt x="3597497" y="3665844"/>
                </a:cubicBezTo>
                <a:cubicBezTo>
                  <a:pt x="3648191" y="3665844"/>
                  <a:pt x="3695717" y="3665844"/>
                  <a:pt x="3743243" y="3665844"/>
                </a:cubicBezTo>
                <a:cubicBezTo>
                  <a:pt x="3887180" y="3666297"/>
                  <a:pt x="4057821" y="3670370"/>
                  <a:pt x="4199041" y="3699791"/>
                </a:cubicBezTo>
                <a:cubicBezTo>
                  <a:pt x="4259241" y="3712465"/>
                  <a:pt x="4318083" y="3729665"/>
                  <a:pt x="4370588" y="3763612"/>
                </a:cubicBezTo>
                <a:cubicBezTo>
                  <a:pt x="4409967" y="3788959"/>
                  <a:pt x="4440293" y="3822001"/>
                  <a:pt x="4446177" y="3870433"/>
                </a:cubicBezTo>
                <a:cubicBezTo>
                  <a:pt x="4448893" y="3890801"/>
                  <a:pt x="4447535" y="3912074"/>
                  <a:pt x="4447082" y="3932895"/>
                </a:cubicBezTo>
                <a:cubicBezTo>
                  <a:pt x="4446177" y="4011200"/>
                  <a:pt x="4413135" y="4071853"/>
                  <a:pt x="4344788" y="4110326"/>
                </a:cubicBezTo>
                <a:cubicBezTo>
                  <a:pt x="4309030" y="4130242"/>
                  <a:pt x="4271915" y="4146989"/>
                  <a:pt x="4235252" y="4164642"/>
                </a:cubicBezTo>
                <a:cubicBezTo>
                  <a:pt x="4233441" y="4165547"/>
                  <a:pt x="4230725" y="4165547"/>
                  <a:pt x="4228462" y="4165547"/>
                </a:cubicBezTo>
                <a:cubicBezTo>
                  <a:pt x="4186820" y="4166905"/>
                  <a:pt x="4145178" y="4169620"/>
                  <a:pt x="4103536" y="4168715"/>
                </a:cubicBezTo>
                <a:cubicBezTo>
                  <a:pt x="3812496" y="4163283"/>
                  <a:pt x="3521003" y="4157399"/>
                  <a:pt x="3229962" y="4150157"/>
                </a:cubicBezTo>
                <a:cubicBezTo>
                  <a:pt x="3193752" y="4149252"/>
                  <a:pt x="3157994" y="4148800"/>
                  <a:pt x="3121784" y="4133863"/>
                </a:cubicBezTo>
                <a:cubicBezTo>
                  <a:pt x="3058868" y="4108063"/>
                  <a:pt x="3001384" y="4075021"/>
                  <a:pt x="2948427" y="4032926"/>
                </a:cubicBezTo>
                <a:cubicBezTo>
                  <a:pt x="2932585" y="4020253"/>
                  <a:pt x="2915837" y="4017084"/>
                  <a:pt x="2896374" y="4020253"/>
                </a:cubicBezTo>
                <a:cubicBezTo>
                  <a:pt x="2807206" y="4034737"/>
                  <a:pt x="2718038" y="4049674"/>
                  <a:pt x="2628871" y="4062800"/>
                </a:cubicBezTo>
                <a:cubicBezTo>
                  <a:pt x="2519787" y="4079095"/>
                  <a:pt x="2410250" y="4097652"/>
                  <a:pt x="2300714" y="4108063"/>
                </a:cubicBezTo>
                <a:cubicBezTo>
                  <a:pt x="2136863" y="4123905"/>
                  <a:pt x="1972105" y="4119379"/>
                  <a:pt x="1807801" y="4115305"/>
                </a:cubicBezTo>
                <a:cubicBezTo>
                  <a:pt x="1775664" y="4114400"/>
                  <a:pt x="1743980" y="4107158"/>
                  <a:pt x="1712296" y="4100821"/>
                </a:cubicBezTo>
                <a:cubicBezTo>
                  <a:pt x="1666581" y="4091768"/>
                  <a:pt x="1621318" y="4075926"/>
                  <a:pt x="1575150" y="4072305"/>
                </a:cubicBezTo>
                <a:cubicBezTo>
                  <a:pt x="1495034" y="4065968"/>
                  <a:pt x="1414466" y="4067326"/>
                  <a:pt x="1333898" y="4064158"/>
                </a:cubicBezTo>
                <a:cubicBezTo>
                  <a:pt x="1253330" y="4060989"/>
                  <a:pt x="1173215" y="4058274"/>
                  <a:pt x="1092647" y="4052389"/>
                </a:cubicBezTo>
                <a:cubicBezTo>
                  <a:pt x="965005" y="4042884"/>
                  <a:pt x="838722" y="4046053"/>
                  <a:pt x="711986" y="4069137"/>
                </a:cubicBezTo>
                <a:cubicBezTo>
                  <a:pt x="642734" y="4081810"/>
                  <a:pt x="572123" y="4086789"/>
                  <a:pt x="502418" y="4094031"/>
                </a:cubicBezTo>
                <a:cubicBezTo>
                  <a:pt x="472545" y="4097200"/>
                  <a:pt x="442671" y="4097652"/>
                  <a:pt x="413250" y="4100368"/>
                </a:cubicBezTo>
                <a:cubicBezTo>
                  <a:pt x="384735" y="4103084"/>
                  <a:pt x="356219" y="4108515"/>
                  <a:pt x="327251" y="4110326"/>
                </a:cubicBezTo>
                <a:cubicBezTo>
                  <a:pt x="299188" y="4112136"/>
                  <a:pt x="270672" y="4110326"/>
                  <a:pt x="242157" y="4110326"/>
                </a:cubicBezTo>
                <a:cubicBezTo>
                  <a:pt x="176073" y="4109873"/>
                  <a:pt x="109989" y="4108968"/>
                  <a:pt x="43905" y="4108063"/>
                </a:cubicBezTo>
                <a:cubicBezTo>
                  <a:pt x="26705" y="4107610"/>
                  <a:pt x="9958" y="4105800"/>
                  <a:pt x="0" y="4089052"/>
                </a:cubicBezTo>
                <a:cubicBezTo>
                  <a:pt x="3168" y="4080905"/>
                  <a:pt x="4074" y="4075474"/>
                  <a:pt x="5432" y="4068231"/>
                </a:cubicBezTo>
                <a:close/>
              </a:path>
            </a:pathLst>
          </a:custGeom>
          <a:solidFill>
            <a:schemeClr val="bg1"/>
          </a:solidFill>
          <a:ln w="4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470D8D46-3AEC-4CFF-8E09-6FA3452C1BE7}"/>
              </a:ext>
            </a:extLst>
          </p:cNvPr>
          <p:cNvGrpSpPr/>
          <p:nvPr/>
        </p:nvGrpSpPr>
        <p:grpSpPr>
          <a:xfrm>
            <a:off x="2811231" y="5410584"/>
            <a:ext cx="3092726" cy="738664"/>
            <a:chOff x="2551706" y="4283314"/>
            <a:chExt cx="1480091" cy="738664"/>
          </a:xfrm>
        </p:grpSpPr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AA59AA25-CF0D-4429-B18B-36F033766139}"/>
                </a:ext>
              </a:extLst>
            </p:cNvPr>
            <p:cNvSpPr txBox="1"/>
            <p:nvPr/>
          </p:nvSpPr>
          <p:spPr>
            <a:xfrm>
              <a:off x="2551706" y="4560313"/>
              <a:ext cx="14800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3566BCB1-30A8-4F4A-85D3-EB963EA47BFC}"/>
                </a:ext>
              </a:extLst>
            </p:cNvPr>
            <p:cNvSpPr txBox="1"/>
            <p:nvPr/>
          </p:nvSpPr>
          <p:spPr>
            <a:xfrm>
              <a:off x="2551706" y="4283314"/>
              <a:ext cx="146750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2" name="TextBox 41">
            <a:extLst>
              <a:ext uri="{FF2B5EF4-FFF2-40B4-BE49-F238E27FC236}">
                <a16:creationId xmlns:a16="http://schemas.microsoft.com/office/drawing/2014/main" id="{A208BA8C-B7C2-48B3-BF55-5CE87291A216}"/>
              </a:ext>
            </a:extLst>
          </p:cNvPr>
          <p:cNvSpPr txBox="1"/>
          <p:nvPr/>
        </p:nvSpPr>
        <p:spPr>
          <a:xfrm>
            <a:off x="879186" y="4746018"/>
            <a:ext cx="143744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Option A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FF77BC8-88E9-45D4-A781-8B3823601EE9}"/>
              </a:ext>
            </a:extLst>
          </p:cNvPr>
          <p:cNvSpPr txBox="1"/>
          <p:nvPr/>
        </p:nvSpPr>
        <p:spPr>
          <a:xfrm>
            <a:off x="2924168" y="4025731"/>
            <a:ext cx="143744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Option B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9B58F51-F085-4059-A790-ED4DFA3B5FE3}"/>
              </a:ext>
            </a:extLst>
          </p:cNvPr>
          <p:cNvSpPr txBox="1"/>
          <p:nvPr/>
        </p:nvSpPr>
        <p:spPr>
          <a:xfrm>
            <a:off x="4969150" y="3305445"/>
            <a:ext cx="143744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Option C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2C9D3664-D92E-46DF-A18C-F53CD0BBBBF0}"/>
              </a:ext>
            </a:extLst>
          </p:cNvPr>
          <p:cNvSpPr txBox="1"/>
          <p:nvPr/>
        </p:nvSpPr>
        <p:spPr>
          <a:xfrm>
            <a:off x="7014133" y="2585159"/>
            <a:ext cx="143744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Option D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7" name="Graphic 83">
            <a:extLst>
              <a:ext uri="{FF2B5EF4-FFF2-40B4-BE49-F238E27FC236}">
                <a16:creationId xmlns:a16="http://schemas.microsoft.com/office/drawing/2014/main" id="{AF0622BB-28C3-4027-9EA5-1F715A5D44E5}"/>
              </a:ext>
            </a:extLst>
          </p:cNvPr>
          <p:cNvSpPr/>
          <p:nvPr/>
        </p:nvSpPr>
        <p:spPr>
          <a:xfrm>
            <a:off x="10128667" y="1423984"/>
            <a:ext cx="1322630" cy="4725264"/>
          </a:xfrm>
          <a:custGeom>
            <a:avLst/>
            <a:gdLst>
              <a:gd name="connsiteX0" fmla="*/ 37567 w 668066"/>
              <a:gd name="connsiteY0" fmla="*/ 2388617 h 2386750"/>
              <a:gd name="connsiteX1" fmla="*/ 4351 w 668066"/>
              <a:gd name="connsiteY1" fmla="*/ 2347563 h 2386750"/>
              <a:gd name="connsiteX2" fmla="*/ 9576 w 668066"/>
              <a:gd name="connsiteY2" fmla="*/ 2257803 h 2386750"/>
              <a:gd name="connsiteX3" fmla="*/ 79368 w 668066"/>
              <a:gd name="connsiteY3" fmla="*/ 2070073 h 2386750"/>
              <a:gd name="connsiteX4" fmla="*/ 123595 w 668066"/>
              <a:gd name="connsiteY4" fmla="*/ 1956427 h 2386750"/>
              <a:gd name="connsiteX5" fmla="*/ 134045 w 668066"/>
              <a:gd name="connsiteY5" fmla="*/ 1940191 h 2386750"/>
              <a:gd name="connsiteX6" fmla="*/ 137777 w 668066"/>
              <a:gd name="connsiteY6" fmla="*/ 1931421 h 2386750"/>
              <a:gd name="connsiteX7" fmla="*/ 141323 w 668066"/>
              <a:gd name="connsiteY7" fmla="*/ 1661955 h 2386750"/>
              <a:gd name="connsiteX8" fmla="*/ 122289 w 668066"/>
              <a:gd name="connsiteY8" fmla="*/ 1521437 h 2386750"/>
              <a:gd name="connsiteX9" fmla="*/ 109786 w 668066"/>
              <a:gd name="connsiteY9" fmla="*/ 1450898 h 2386750"/>
              <a:gd name="connsiteX10" fmla="*/ 102135 w 668066"/>
              <a:gd name="connsiteY10" fmla="*/ 1418428 h 2386750"/>
              <a:gd name="connsiteX11" fmla="*/ 74143 w 668066"/>
              <a:gd name="connsiteY11" fmla="*/ 1262048 h 2386750"/>
              <a:gd name="connsiteX12" fmla="*/ 81421 w 668066"/>
              <a:gd name="connsiteY12" fmla="*/ 1052298 h 2386750"/>
              <a:gd name="connsiteX13" fmla="*/ 101015 w 668066"/>
              <a:gd name="connsiteY13" fmla="*/ 977094 h 2386750"/>
              <a:gd name="connsiteX14" fmla="*/ 140390 w 668066"/>
              <a:gd name="connsiteY14" fmla="*/ 842921 h 2386750"/>
              <a:gd name="connsiteX15" fmla="*/ 148227 w 668066"/>
              <a:gd name="connsiteY15" fmla="*/ 705388 h 2386750"/>
              <a:gd name="connsiteX16" fmla="*/ 158491 w 668066"/>
              <a:gd name="connsiteY16" fmla="*/ 520271 h 2386750"/>
              <a:gd name="connsiteX17" fmla="*/ 184057 w 668066"/>
              <a:gd name="connsiteY17" fmla="*/ 416515 h 2386750"/>
              <a:gd name="connsiteX18" fmla="*/ 201971 w 668066"/>
              <a:gd name="connsiteY18" fmla="*/ 343177 h 2386750"/>
              <a:gd name="connsiteX19" fmla="*/ 203837 w 668066"/>
              <a:gd name="connsiteY19" fmla="*/ 295965 h 2386750"/>
              <a:gd name="connsiteX20" fmla="*/ 213354 w 668066"/>
              <a:gd name="connsiteY20" fmla="*/ 243154 h 2386750"/>
              <a:gd name="connsiteX21" fmla="*/ 218393 w 668066"/>
              <a:gd name="connsiteY21" fmla="*/ 223373 h 2386750"/>
              <a:gd name="connsiteX22" fmla="*/ 213728 w 668066"/>
              <a:gd name="connsiteY22" fmla="*/ 203966 h 2386750"/>
              <a:gd name="connsiteX23" fmla="*/ 191334 w 668066"/>
              <a:gd name="connsiteY23" fmla="*/ 136786 h 2386750"/>
              <a:gd name="connsiteX24" fmla="*/ 182750 w 668066"/>
              <a:gd name="connsiteY24" fmla="*/ 81735 h 2386750"/>
              <a:gd name="connsiteX25" fmla="*/ 191334 w 668066"/>
              <a:gd name="connsiteY25" fmla="*/ 68486 h 2386750"/>
              <a:gd name="connsiteX26" fmla="*/ 201785 w 668066"/>
              <a:gd name="connsiteY26" fmla="*/ 58409 h 2386750"/>
              <a:gd name="connsiteX27" fmla="*/ 215407 w 668066"/>
              <a:gd name="connsiteY27" fmla="*/ 47026 h 2386750"/>
              <a:gd name="connsiteX28" fmla="*/ 226044 w 668066"/>
              <a:gd name="connsiteY28" fmla="*/ 37322 h 2386750"/>
              <a:gd name="connsiteX29" fmla="*/ 239293 w 668066"/>
              <a:gd name="connsiteY29" fmla="*/ 8584 h 2386750"/>
              <a:gd name="connsiteX30" fmla="*/ 259074 w 668066"/>
              <a:gd name="connsiteY30" fmla="*/ 3732 h 2386750"/>
              <a:gd name="connsiteX31" fmla="*/ 285200 w 668066"/>
              <a:gd name="connsiteY31" fmla="*/ 46466 h 2386750"/>
              <a:gd name="connsiteX32" fmla="*/ 288185 w 668066"/>
              <a:gd name="connsiteY32" fmla="*/ 57289 h 2386750"/>
              <a:gd name="connsiteX33" fmla="*/ 291731 w 668066"/>
              <a:gd name="connsiteY33" fmla="*/ 56916 h 2386750"/>
              <a:gd name="connsiteX34" fmla="*/ 292104 w 668066"/>
              <a:gd name="connsiteY34" fmla="*/ 47213 h 2386750"/>
              <a:gd name="connsiteX35" fmla="*/ 297516 w 668066"/>
              <a:gd name="connsiteY35" fmla="*/ 10450 h 2386750"/>
              <a:gd name="connsiteX36" fmla="*/ 308526 w 668066"/>
              <a:gd name="connsiteY36" fmla="*/ 2986 h 2386750"/>
              <a:gd name="connsiteX37" fmla="*/ 324948 w 668066"/>
              <a:gd name="connsiteY37" fmla="*/ 0 h 2386750"/>
              <a:gd name="connsiteX38" fmla="*/ 336144 w 668066"/>
              <a:gd name="connsiteY38" fmla="*/ 0 h 2386750"/>
              <a:gd name="connsiteX39" fmla="*/ 355552 w 668066"/>
              <a:gd name="connsiteY39" fmla="*/ 5598 h 2386750"/>
              <a:gd name="connsiteX40" fmla="*/ 366189 w 668066"/>
              <a:gd name="connsiteY40" fmla="*/ 12690 h 2386750"/>
              <a:gd name="connsiteX41" fmla="*/ 377012 w 668066"/>
              <a:gd name="connsiteY41" fmla="*/ 20900 h 2386750"/>
              <a:gd name="connsiteX42" fmla="*/ 390635 w 668066"/>
              <a:gd name="connsiteY42" fmla="*/ 38442 h 2386750"/>
              <a:gd name="connsiteX43" fmla="*/ 397726 w 668066"/>
              <a:gd name="connsiteY43" fmla="*/ 45346 h 2386750"/>
              <a:gd name="connsiteX44" fmla="*/ 407803 w 668066"/>
              <a:gd name="connsiteY44" fmla="*/ 59902 h 2386750"/>
              <a:gd name="connsiteX45" fmla="*/ 404817 w 668066"/>
              <a:gd name="connsiteY45" fmla="*/ 89200 h 2386750"/>
              <a:gd name="connsiteX46" fmla="*/ 404444 w 668066"/>
              <a:gd name="connsiteY46" fmla="*/ 94798 h 2386750"/>
              <a:gd name="connsiteX47" fmla="*/ 398099 w 668066"/>
              <a:gd name="connsiteY47" fmla="*/ 186984 h 2386750"/>
              <a:gd name="connsiteX48" fmla="*/ 399778 w 668066"/>
              <a:gd name="connsiteY48" fmla="*/ 244833 h 2386750"/>
              <a:gd name="connsiteX49" fmla="*/ 399219 w 668066"/>
              <a:gd name="connsiteY49" fmla="*/ 266667 h 2386750"/>
              <a:gd name="connsiteX50" fmla="*/ 393434 w 668066"/>
              <a:gd name="connsiteY50" fmla="*/ 306975 h 2386750"/>
              <a:gd name="connsiteX51" fmla="*/ 394553 w 668066"/>
              <a:gd name="connsiteY51" fmla="*/ 326196 h 2386750"/>
              <a:gd name="connsiteX52" fmla="*/ 409482 w 668066"/>
              <a:gd name="connsiteY52" fmla="*/ 381619 h 2386750"/>
              <a:gd name="connsiteX53" fmla="*/ 449977 w 668066"/>
              <a:gd name="connsiteY53" fmla="*/ 552928 h 2386750"/>
              <a:gd name="connsiteX54" fmla="*/ 458188 w 668066"/>
              <a:gd name="connsiteY54" fmla="*/ 814369 h 2386750"/>
              <a:gd name="connsiteX55" fmla="*/ 467705 w 668066"/>
              <a:gd name="connsiteY55" fmla="*/ 952834 h 2386750"/>
              <a:gd name="connsiteX56" fmla="*/ 511558 w 668066"/>
              <a:gd name="connsiteY56" fmla="*/ 1128248 h 2386750"/>
              <a:gd name="connsiteX57" fmla="*/ 521075 w 668066"/>
              <a:gd name="connsiteY57" fmla="*/ 1312433 h 2386750"/>
              <a:gd name="connsiteX58" fmla="*/ 508199 w 668066"/>
              <a:gd name="connsiteY58" fmla="*/ 1396035 h 2386750"/>
              <a:gd name="connsiteX59" fmla="*/ 479461 w 668066"/>
              <a:gd name="connsiteY59" fmla="*/ 1545696 h 2386750"/>
              <a:gd name="connsiteX60" fmla="*/ 492897 w 668066"/>
              <a:gd name="connsiteY60" fmla="*/ 1633030 h 2386750"/>
              <a:gd name="connsiteX61" fmla="*/ 538990 w 668066"/>
              <a:gd name="connsiteY61" fmla="*/ 1727269 h 2386750"/>
              <a:gd name="connsiteX62" fmla="*/ 567168 w 668066"/>
              <a:gd name="connsiteY62" fmla="*/ 1793889 h 2386750"/>
              <a:gd name="connsiteX63" fmla="*/ 599079 w 668066"/>
              <a:gd name="connsiteY63" fmla="*/ 1927875 h 2386750"/>
              <a:gd name="connsiteX64" fmla="*/ 631922 w 668066"/>
              <a:gd name="connsiteY64" fmla="*/ 2043574 h 2386750"/>
              <a:gd name="connsiteX65" fmla="*/ 633975 w 668066"/>
              <a:gd name="connsiteY65" fmla="*/ 2095265 h 2386750"/>
              <a:gd name="connsiteX66" fmla="*/ 635468 w 668066"/>
              <a:gd name="connsiteY66" fmla="*/ 2119898 h 2386750"/>
              <a:gd name="connsiteX67" fmla="*/ 660100 w 668066"/>
              <a:gd name="connsiteY67" fmla="*/ 2217495 h 2386750"/>
              <a:gd name="connsiteX68" fmla="*/ 668498 w 668066"/>
              <a:gd name="connsiteY68" fmla="*/ 2294006 h 2386750"/>
              <a:gd name="connsiteX69" fmla="*/ 643679 w 668066"/>
              <a:gd name="connsiteY69" fmla="*/ 2330581 h 2386750"/>
              <a:gd name="connsiteX70" fmla="*/ 606543 w 668066"/>
              <a:gd name="connsiteY70" fmla="*/ 2338232 h 2386750"/>
              <a:gd name="connsiteX71" fmla="*/ 306100 w 668066"/>
              <a:gd name="connsiteY71" fmla="*/ 2358386 h 2386750"/>
              <a:gd name="connsiteX72" fmla="*/ 218953 w 668066"/>
              <a:gd name="connsiteY72" fmla="*/ 2367903 h 2386750"/>
              <a:gd name="connsiteX73" fmla="*/ 191894 w 668066"/>
              <a:gd name="connsiteY73" fmla="*/ 2374435 h 2386750"/>
              <a:gd name="connsiteX74" fmla="*/ 95790 w 668066"/>
              <a:gd name="connsiteY74" fmla="*/ 2385818 h 2386750"/>
              <a:gd name="connsiteX75" fmla="*/ 59961 w 668066"/>
              <a:gd name="connsiteY75" fmla="*/ 2388431 h 2386750"/>
              <a:gd name="connsiteX76" fmla="*/ 37567 w 668066"/>
              <a:gd name="connsiteY76" fmla="*/ 2388617 h 2386750"/>
              <a:gd name="connsiteX77" fmla="*/ 272883 w 668066"/>
              <a:gd name="connsiteY77" fmla="*/ 979893 h 2386750"/>
              <a:gd name="connsiteX78" fmla="*/ 275869 w 668066"/>
              <a:gd name="connsiteY78" fmla="*/ 979893 h 2386750"/>
              <a:gd name="connsiteX79" fmla="*/ 279415 w 668066"/>
              <a:gd name="connsiteY79" fmla="*/ 1081409 h 2386750"/>
              <a:gd name="connsiteX80" fmla="*/ 283333 w 668066"/>
              <a:gd name="connsiteY80" fmla="*/ 1127502 h 2386750"/>
              <a:gd name="connsiteX81" fmla="*/ 293970 w 668066"/>
              <a:gd name="connsiteY81" fmla="*/ 1145790 h 2386750"/>
              <a:gd name="connsiteX82" fmla="*/ 306100 w 668066"/>
              <a:gd name="connsiteY82" fmla="*/ 1128435 h 2386750"/>
              <a:gd name="connsiteX83" fmla="*/ 318976 w 668066"/>
              <a:gd name="connsiteY83" fmla="*/ 1074131 h 2386750"/>
              <a:gd name="connsiteX84" fmla="*/ 319909 w 668066"/>
              <a:gd name="connsiteY84" fmla="*/ 1043527 h 2386750"/>
              <a:gd name="connsiteX85" fmla="*/ 315057 w 668066"/>
              <a:gd name="connsiteY85" fmla="*/ 969256 h 2386750"/>
              <a:gd name="connsiteX86" fmla="*/ 315244 w 668066"/>
              <a:gd name="connsiteY86" fmla="*/ 804106 h 2386750"/>
              <a:gd name="connsiteX87" fmla="*/ 318789 w 668066"/>
              <a:gd name="connsiteY87" fmla="*/ 763424 h 2386750"/>
              <a:gd name="connsiteX88" fmla="*/ 321962 w 668066"/>
              <a:gd name="connsiteY88" fmla="*/ 688407 h 2386750"/>
              <a:gd name="connsiteX89" fmla="*/ 321215 w 668066"/>
              <a:gd name="connsiteY89" fmla="*/ 531094 h 2386750"/>
              <a:gd name="connsiteX90" fmla="*/ 330173 w 668066"/>
              <a:gd name="connsiteY90" fmla="*/ 443014 h 2386750"/>
              <a:gd name="connsiteX91" fmla="*/ 320842 w 668066"/>
              <a:gd name="connsiteY91" fmla="*/ 322463 h 2386750"/>
              <a:gd name="connsiteX92" fmla="*/ 315990 w 668066"/>
              <a:gd name="connsiteY92" fmla="*/ 315745 h 2386750"/>
              <a:gd name="connsiteX93" fmla="*/ 307966 w 668066"/>
              <a:gd name="connsiteY93" fmla="*/ 317985 h 2386750"/>
              <a:gd name="connsiteX94" fmla="*/ 288372 w 668066"/>
              <a:gd name="connsiteY94" fmla="*/ 350082 h 2386750"/>
              <a:gd name="connsiteX95" fmla="*/ 282400 w 668066"/>
              <a:gd name="connsiteY95" fmla="*/ 401400 h 2386750"/>
              <a:gd name="connsiteX96" fmla="*/ 294343 w 668066"/>
              <a:gd name="connsiteY96" fmla="*/ 604059 h 2386750"/>
              <a:gd name="connsiteX97" fmla="*/ 286506 w 668066"/>
              <a:gd name="connsiteY97" fmla="*/ 692139 h 2386750"/>
              <a:gd name="connsiteX98" fmla="*/ 278482 w 668066"/>
              <a:gd name="connsiteY98" fmla="*/ 802239 h 2386750"/>
              <a:gd name="connsiteX99" fmla="*/ 275309 w 668066"/>
              <a:gd name="connsiteY99" fmla="*/ 847213 h 2386750"/>
              <a:gd name="connsiteX100" fmla="*/ 273070 w 668066"/>
              <a:gd name="connsiteY100" fmla="*/ 864754 h 2386750"/>
              <a:gd name="connsiteX101" fmla="*/ 272883 w 668066"/>
              <a:gd name="connsiteY101" fmla="*/ 979893 h 2386750"/>
              <a:gd name="connsiteX102" fmla="*/ 300688 w 668066"/>
              <a:gd name="connsiteY102" fmla="*/ 2098997 h 2386750"/>
              <a:gd name="connsiteX103" fmla="*/ 302928 w 668066"/>
              <a:gd name="connsiteY103" fmla="*/ 2098624 h 2386750"/>
              <a:gd name="connsiteX104" fmla="*/ 302741 w 668066"/>
              <a:gd name="connsiteY104" fmla="*/ 2079216 h 2386750"/>
              <a:gd name="connsiteX105" fmla="*/ 279041 w 668066"/>
              <a:gd name="connsiteY105" fmla="*/ 2038909 h 2386750"/>
              <a:gd name="connsiteX106" fmla="*/ 255155 w 668066"/>
              <a:gd name="connsiteY106" fmla="*/ 2054211 h 2386750"/>
              <a:gd name="connsiteX107" fmla="*/ 248064 w 668066"/>
              <a:gd name="connsiteY107" fmla="*/ 2073432 h 2386750"/>
              <a:gd name="connsiteX108" fmla="*/ 229590 w 668066"/>
              <a:gd name="connsiteY108" fmla="*/ 2098811 h 2386750"/>
              <a:gd name="connsiteX109" fmla="*/ 225671 w 668066"/>
              <a:gd name="connsiteY109" fmla="*/ 2104036 h 2386750"/>
              <a:gd name="connsiteX110" fmla="*/ 195626 w 668066"/>
              <a:gd name="connsiteY110" fmla="*/ 2124190 h 2386750"/>
              <a:gd name="connsiteX111" fmla="*/ 176592 w 668066"/>
              <a:gd name="connsiteY111" fmla="*/ 2155354 h 2386750"/>
              <a:gd name="connsiteX112" fmla="*/ 165396 w 668066"/>
              <a:gd name="connsiteY112" fmla="*/ 2212270 h 2386750"/>
              <a:gd name="connsiteX113" fmla="*/ 135165 w 668066"/>
              <a:gd name="connsiteY113" fmla="*/ 2267507 h 2386750"/>
              <a:gd name="connsiteX114" fmla="*/ 131432 w 668066"/>
              <a:gd name="connsiteY114" fmla="*/ 2281689 h 2386750"/>
              <a:gd name="connsiteX115" fmla="*/ 148601 w 668066"/>
              <a:gd name="connsiteY115" fmla="*/ 2285608 h 2386750"/>
              <a:gd name="connsiteX116" fmla="*/ 163156 w 668066"/>
              <a:gd name="connsiteY116" fmla="*/ 2283929 h 2386750"/>
              <a:gd name="connsiteX117" fmla="*/ 198612 w 668066"/>
              <a:gd name="connsiteY117" fmla="*/ 2283182 h 2386750"/>
              <a:gd name="connsiteX118" fmla="*/ 245265 w 668066"/>
              <a:gd name="connsiteY118" fmla="*/ 2275904 h 2386750"/>
              <a:gd name="connsiteX119" fmla="*/ 287066 w 668066"/>
              <a:gd name="connsiteY119" fmla="*/ 2265641 h 2386750"/>
              <a:gd name="connsiteX120" fmla="*/ 293597 w 668066"/>
              <a:gd name="connsiteY120" fmla="*/ 2260042 h 2386750"/>
              <a:gd name="connsiteX121" fmla="*/ 296956 w 668066"/>
              <a:gd name="connsiteY121" fmla="*/ 2206858 h 2386750"/>
              <a:gd name="connsiteX122" fmla="*/ 293970 w 668066"/>
              <a:gd name="connsiteY122" fmla="*/ 2186891 h 2386750"/>
              <a:gd name="connsiteX123" fmla="*/ 298822 w 668066"/>
              <a:gd name="connsiteY123" fmla="*/ 2179053 h 2386750"/>
              <a:gd name="connsiteX124" fmla="*/ 312072 w 668066"/>
              <a:gd name="connsiteY124" fmla="*/ 2159273 h 2386750"/>
              <a:gd name="connsiteX125" fmla="*/ 309459 w 668066"/>
              <a:gd name="connsiteY125" fmla="*/ 2142851 h 2386750"/>
              <a:gd name="connsiteX126" fmla="*/ 300688 w 668066"/>
              <a:gd name="connsiteY126" fmla="*/ 2098997 h 2386750"/>
              <a:gd name="connsiteX127" fmla="*/ 547761 w 668066"/>
              <a:gd name="connsiteY127" fmla="*/ 2253884 h 2386750"/>
              <a:gd name="connsiteX128" fmla="*/ 551866 w 668066"/>
              <a:gd name="connsiteY128" fmla="*/ 2252205 h 2386750"/>
              <a:gd name="connsiteX129" fmla="*/ 548880 w 668066"/>
              <a:gd name="connsiteY129" fmla="*/ 2235783 h 2386750"/>
              <a:gd name="connsiteX130" fmla="*/ 543842 w 668066"/>
              <a:gd name="connsiteY130" fmla="*/ 2212830 h 2386750"/>
              <a:gd name="connsiteX131" fmla="*/ 525554 w 668066"/>
              <a:gd name="connsiteY131" fmla="*/ 2179800 h 2386750"/>
              <a:gd name="connsiteX132" fmla="*/ 521262 w 668066"/>
              <a:gd name="connsiteY132" fmla="*/ 2168603 h 2386750"/>
              <a:gd name="connsiteX133" fmla="*/ 515477 w 668066"/>
              <a:gd name="connsiteY133" fmla="*/ 2108515 h 2386750"/>
              <a:gd name="connsiteX134" fmla="*/ 511185 w 668066"/>
              <a:gd name="connsiteY134" fmla="*/ 2098064 h 2386750"/>
              <a:gd name="connsiteX135" fmla="*/ 478342 w 668066"/>
              <a:gd name="connsiteY135" fmla="*/ 2058876 h 2386750"/>
              <a:gd name="connsiteX136" fmla="*/ 468451 w 668066"/>
              <a:gd name="connsiteY136" fmla="*/ 2052904 h 2386750"/>
              <a:gd name="connsiteX137" fmla="*/ 441206 w 668066"/>
              <a:gd name="connsiteY137" fmla="*/ 2070259 h 2386750"/>
              <a:gd name="connsiteX138" fmla="*/ 442326 w 668066"/>
              <a:gd name="connsiteY138" fmla="*/ 2110381 h 2386750"/>
              <a:gd name="connsiteX139" fmla="*/ 449977 w 668066"/>
              <a:gd name="connsiteY139" fmla="*/ 2119151 h 2386750"/>
              <a:gd name="connsiteX140" fmla="*/ 502414 w 668066"/>
              <a:gd name="connsiteY140" fmla="*/ 2177001 h 2386750"/>
              <a:gd name="connsiteX141" fmla="*/ 510625 w 668066"/>
              <a:gd name="connsiteY141" fmla="*/ 2185398 h 2386750"/>
              <a:gd name="connsiteX142" fmla="*/ 540110 w 668066"/>
              <a:gd name="connsiteY142" fmla="*/ 2235969 h 2386750"/>
              <a:gd name="connsiteX143" fmla="*/ 547761 w 668066"/>
              <a:gd name="connsiteY143" fmla="*/ 2253884 h 2386750"/>
              <a:gd name="connsiteX144" fmla="*/ 296210 w 668066"/>
              <a:gd name="connsiteY144" fmla="*/ 183252 h 2386750"/>
              <a:gd name="connsiteX145" fmla="*/ 295836 w 668066"/>
              <a:gd name="connsiteY145" fmla="*/ 158432 h 2386750"/>
              <a:gd name="connsiteX146" fmla="*/ 289492 w 668066"/>
              <a:gd name="connsiteY146" fmla="*/ 156380 h 2386750"/>
              <a:gd name="connsiteX147" fmla="*/ 296210 w 668066"/>
              <a:gd name="connsiteY147" fmla="*/ 183252 h 2386750"/>
              <a:gd name="connsiteX148" fmla="*/ 247691 w 668066"/>
              <a:gd name="connsiteY148" fmla="*/ 36016 h 2386750"/>
              <a:gd name="connsiteX149" fmla="*/ 243772 w 668066"/>
              <a:gd name="connsiteY149" fmla="*/ 38255 h 2386750"/>
              <a:gd name="connsiteX150" fmla="*/ 245638 w 668066"/>
              <a:gd name="connsiteY150" fmla="*/ 55610 h 2386750"/>
              <a:gd name="connsiteX151" fmla="*/ 249557 w 668066"/>
              <a:gd name="connsiteY151" fmla="*/ 56543 h 2386750"/>
              <a:gd name="connsiteX152" fmla="*/ 251796 w 668066"/>
              <a:gd name="connsiteY152" fmla="*/ 52251 h 2386750"/>
              <a:gd name="connsiteX153" fmla="*/ 248811 w 668066"/>
              <a:gd name="connsiteY153" fmla="*/ 39188 h 2386750"/>
              <a:gd name="connsiteX154" fmla="*/ 247691 w 668066"/>
              <a:gd name="connsiteY154" fmla="*/ 36016 h 2386750"/>
              <a:gd name="connsiteX155" fmla="*/ 346968 w 668066"/>
              <a:gd name="connsiteY155" fmla="*/ 26125 h 2386750"/>
              <a:gd name="connsiteX156" fmla="*/ 346968 w 668066"/>
              <a:gd name="connsiteY156" fmla="*/ 48146 h 2386750"/>
              <a:gd name="connsiteX157" fmla="*/ 346968 w 668066"/>
              <a:gd name="connsiteY157" fmla="*/ 26125 h 2386750"/>
              <a:gd name="connsiteX158" fmla="*/ 383357 w 668066"/>
              <a:gd name="connsiteY158" fmla="*/ 56916 h 2386750"/>
              <a:gd name="connsiteX159" fmla="*/ 391008 w 668066"/>
              <a:gd name="connsiteY159" fmla="*/ 70352 h 2386750"/>
              <a:gd name="connsiteX160" fmla="*/ 383357 w 668066"/>
              <a:gd name="connsiteY160" fmla="*/ 56916 h 238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668066" h="2386750">
                <a:moveTo>
                  <a:pt x="37567" y="2388617"/>
                </a:moveTo>
                <a:cubicBezTo>
                  <a:pt x="16480" y="2383019"/>
                  <a:pt x="8643" y="2366597"/>
                  <a:pt x="4351" y="2347563"/>
                </a:cubicBezTo>
                <a:cubicBezTo>
                  <a:pt x="-2367" y="2317145"/>
                  <a:pt x="-1808" y="2287661"/>
                  <a:pt x="9576" y="2257803"/>
                </a:cubicBezTo>
                <a:cubicBezTo>
                  <a:pt x="33648" y="2195475"/>
                  <a:pt x="55855" y="2132587"/>
                  <a:pt x="79368" y="2070073"/>
                </a:cubicBezTo>
                <a:cubicBezTo>
                  <a:pt x="93550" y="2032004"/>
                  <a:pt x="108479" y="1994309"/>
                  <a:pt x="123595" y="1956427"/>
                </a:cubicBezTo>
                <a:cubicBezTo>
                  <a:pt x="125834" y="1950642"/>
                  <a:pt x="130686" y="1945790"/>
                  <a:pt x="134045" y="1940191"/>
                </a:cubicBezTo>
                <a:cubicBezTo>
                  <a:pt x="135724" y="1937392"/>
                  <a:pt x="137591" y="1934407"/>
                  <a:pt x="137777" y="1931421"/>
                </a:cubicBezTo>
                <a:cubicBezTo>
                  <a:pt x="138897" y="1841661"/>
                  <a:pt x="138710" y="1751715"/>
                  <a:pt x="141323" y="1661955"/>
                </a:cubicBezTo>
                <a:cubicBezTo>
                  <a:pt x="142816" y="1613623"/>
                  <a:pt x="136658" y="1567343"/>
                  <a:pt x="122289" y="1521437"/>
                </a:cubicBezTo>
                <a:cubicBezTo>
                  <a:pt x="115011" y="1498671"/>
                  <a:pt x="110345" y="1475344"/>
                  <a:pt x="109786" y="1450898"/>
                </a:cubicBezTo>
                <a:cubicBezTo>
                  <a:pt x="109599" y="1440075"/>
                  <a:pt x="106800" y="1428505"/>
                  <a:pt x="102135" y="1418428"/>
                </a:cubicBezTo>
                <a:cubicBezTo>
                  <a:pt x="79181" y="1368603"/>
                  <a:pt x="72463" y="1315979"/>
                  <a:pt x="74143" y="1262048"/>
                </a:cubicBezTo>
                <a:cubicBezTo>
                  <a:pt x="76196" y="1192069"/>
                  <a:pt x="76942" y="1122090"/>
                  <a:pt x="81421" y="1052298"/>
                </a:cubicBezTo>
                <a:cubicBezTo>
                  <a:pt x="83100" y="1026732"/>
                  <a:pt x="89632" y="999860"/>
                  <a:pt x="101015" y="977094"/>
                </a:cubicBezTo>
                <a:cubicBezTo>
                  <a:pt x="122662" y="934360"/>
                  <a:pt x="133112" y="889573"/>
                  <a:pt x="140390" y="842921"/>
                </a:cubicBezTo>
                <a:cubicBezTo>
                  <a:pt x="147481" y="797201"/>
                  <a:pt x="151027" y="751668"/>
                  <a:pt x="148227" y="705388"/>
                </a:cubicBezTo>
                <a:cubicBezTo>
                  <a:pt x="144495" y="643434"/>
                  <a:pt x="149160" y="581479"/>
                  <a:pt x="158491" y="520271"/>
                </a:cubicBezTo>
                <a:cubicBezTo>
                  <a:pt x="163716" y="485188"/>
                  <a:pt x="175473" y="451038"/>
                  <a:pt x="184057" y="416515"/>
                </a:cubicBezTo>
                <a:cubicBezTo>
                  <a:pt x="190215" y="392069"/>
                  <a:pt x="197306" y="367810"/>
                  <a:pt x="201971" y="343177"/>
                </a:cubicBezTo>
                <a:cubicBezTo>
                  <a:pt x="204770" y="327875"/>
                  <a:pt x="204770" y="311640"/>
                  <a:pt x="203837" y="295965"/>
                </a:cubicBezTo>
                <a:cubicBezTo>
                  <a:pt x="202718" y="277304"/>
                  <a:pt x="209622" y="260695"/>
                  <a:pt x="213354" y="243154"/>
                </a:cubicBezTo>
                <a:cubicBezTo>
                  <a:pt x="214847" y="236436"/>
                  <a:pt x="218393" y="230091"/>
                  <a:pt x="218393" y="223373"/>
                </a:cubicBezTo>
                <a:cubicBezTo>
                  <a:pt x="218580" y="216842"/>
                  <a:pt x="215780" y="210310"/>
                  <a:pt x="213728" y="203966"/>
                </a:cubicBezTo>
                <a:cubicBezTo>
                  <a:pt x="206263" y="181572"/>
                  <a:pt x="197306" y="159552"/>
                  <a:pt x="191334" y="136786"/>
                </a:cubicBezTo>
                <a:cubicBezTo>
                  <a:pt x="186669" y="118871"/>
                  <a:pt x="185176" y="100210"/>
                  <a:pt x="182750" y="81735"/>
                </a:cubicBezTo>
                <a:cubicBezTo>
                  <a:pt x="182004" y="75577"/>
                  <a:pt x="183683" y="70725"/>
                  <a:pt x="191334" y="68486"/>
                </a:cubicBezTo>
                <a:cubicBezTo>
                  <a:pt x="195440" y="67366"/>
                  <a:pt x="198052" y="61768"/>
                  <a:pt x="201785" y="58409"/>
                </a:cubicBezTo>
                <a:cubicBezTo>
                  <a:pt x="206263" y="54490"/>
                  <a:pt x="210929" y="50758"/>
                  <a:pt x="215407" y="47026"/>
                </a:cubicBezTo>
                <a:cubicBezTo>
                  <a:pt x="219139" y="43854"/>
                  <a:pt x="223805" y="41241"/>
                  <a:pt x="226044" y="37322"/>
                </a:cubicBezTo>
                <a:cubicBezTo>
                  <a:pt x="231082" y="28178"/>
                  <a:pt x="235188" y="18288"/>
                  <a:pt x="239293" y="8584"/>
                </a:cubicBezTo>
                <a:cubicBezTo>
                  <a:pt x="242279" y="1866"/>
                  <a:pt x="251423" y="373"/>
                  <a:pt x="259074" y="3732"/>
                </a:cubicBezTo>
                <a:cubicBezTo>
                  <a:pt x="278295" y="11943"/>
                  <a:pt x="281654" y="29111"/>
                  <a:pt x="285200" y="46466"/>
                </a:cubicBezTo>
                <a:cubicBezTo>
                  <a:pt x="285946" y="50198"/>
                  <a:pt x="287066" y="53744"/>
                  <a:pt x="288185" y="57289"/>
                </a:cubicBezTo>
                <a:cubicBezTo>
                  <a:pt x="289305" y="57103"/>
                  <a:pt x="290425" y="57103"/>
                  <a:pt x="291731" y="56916"/>
                </a:cubicBezTo>
                <a:cubicBezTo>
                  <a:pt x="291918" y="53744"/>
                  <a:pt x="292477" y="50385"/>
                  <a:pt x="292104" y="47213"/>
                </a:cubicBezTo>
                <a:cubicBezTo>
                  <a:pt x="290611" y="34523"/>
                  <a:pt x="289678" y="22207"/>
                  <a:pt x="297516" y="10450"/>
                </a:cubicBezTo>
                <a:cubicBezTo>
                  <a:pt x="300688" y="5785"/>
                  <a:pt x="302928" y="3172"/>
                  <a:pt x="308526" y="2986"/>
                </a:cubicBezTo>
                <a:cubicBezTo>
                  <a:pt x="313938" y="2799"/>
                  <a:pt x="319349" y="933"/>
                  <a:pt x="324948" y="0"/>
                </a:cubicBezTo>
                <a:cubicBezTo>
                  <a:pt x="328680" y="0"/>
                  <a:pt x="332412" y="0"/>
                  <a:pt x="336144" y="0"/>
                </a:cubicBezTo>
                <a:cubicBezTo>
                  <a:pt x="342676" y="1866"/>
                  <a:pt x="349207" y="3172"/>
                  <a:pt x="355552" y="5598"/>
                </a:cubicBezTo>
                <a:cubicBezTo>
                  <a:pt x="359471" y="7091"/>
                  <a:pt x="362830" y="10264"/>
                  <a:pt x="366189" y="12690"/>
                </a:cubicBezTo>
                <a:cubicBezTo>
                  <a:pt x="369921" y="15302"/>
                  <a:pt x="373093" y="18661"/>
                  <a:pt x="377012" y="20900"/>
                </a:cubicBezTo>
                <a:cubicBezTo>
                  <a:pt x="384103" y="25006"/>
                  <a:pt x="389515" y="29484"/>
                  <a:pt x="390635" y="38442"/>
                </a:cubicBezTo>
                <a:cubicBezTo>
                  <a:pt x="391008" y="41054"/>
                  <a:pt x="394740" y="44413"/>
                  <a:pt x="397726" y="45346"/>
                </a:cubicBezTo>
                <a:cubicBezTo>
                  <a:pt x="405004" y="47959"/>
                  <a:pt x="408549" y="52438"/>
                  <a:pt x="407803" y="59902"/>
                </a:cubicBezTo>
                <a:cubicBezTo>
                  <a:pt x="406870" y="69606"/>
                  <a:pt x="405750" y="79496"/>
                  <a:pt x="404817" y="89200"/>
                </a:cubicBezTo>
                <a:cubicBezTo>
                  <a:pt x="404630" y="91066"/>
                  <a:pt x="404071" y="92932"/>
                  <a:pt x="404444" y="94798"/>
                </a:cubicBezTo>
                <a:cubicBezTo>
                  <a:pt x="411162" y="126149"/>
                  <a:pt x="404817" y="156566"/>
                  <a:pt x="398099" y="186984"/>
                </a:cubicBezTo>
                <a:cubicBezTo>
                  <a:pt x="393807" y="206391"/>
                  <a:pt x="392874" y="225426"/>
                  <a:pt x="399778" y="244833"/>
                </a:cubicBezTo>
                <a:cubicBezTo>
                  <a:pt x="402018" y="251178"/>
                  <a:pt x="400152" y="259389"/>
                  <a:pt x="399219" y="266667"/>
                </a:cubicBezTo>
                <a:cubicBezTo>
                  <a:pt x="397539" y="280103"/>
                  <a:pt x="394927" y="293539"/>
                  <a:pt x="393434" y="306975"/>
                </a:cubicBezTo>
                <a:cubicBezTo>
                  <a:pt x="392687" y="313319"/>
                  <a:pt x="393061" y="320037"/>
                  <a:pt x="394553" y="326196"/>
                </a:cubicBezTo>
                <a:cubicBezTo>
                  <a:pt x="399219" y="344857"/>
                  <a:pt x="405004" y="362958"/>
                  <a:pt x="409482" y="381619"/>
                </a:cubicBezTo>
                <a:cubicBezTo>
                  <a:pt x="423291" y="438722"/>
                  <a:pt x="437660" y="495638"/>
                  <a:pt x="449977" y="552928"/>
                </a:cubicBezTo>
                <a:cubicBezTo>
                  <a:pt x="468638" y="639515"/>
                  <a:pt x="471810" y="726662"/>
                  <a:pt x="458188" y="814369"/>
                </a:cubicBezTo>
                <a:cubicBezTo>
                  <a:pt x="450910" y="861395"/>
                  <a:pt x="455948" y="907115"/>
                  <a:pt x="467705" y="952834"/>
                </a:cubicBezTo>
                <a:cubicBezTo>
                  <a:pt x="482634" y="1011243"/>
                  <a:pt x="495136" y="1070212"/>
                  <a:pt x="511558" y="1128248"/>
                </a:cubicBezTo>
                <a:cubicBezTo>
                  <a:pt x="528726" y="1189270"/>
                  <a:pt x="524434" y="1250852"/>
                  <a:pt x="521075" y="1312433"/>
                </a:cubicBezTo>
                <a:cubicBezTo>
                  <a:pt x="519582" y="1340425"/>
                  <a:pt x="513238" y="1368230"/>
                  <a:pt x="508199" y="1396035"/>
                </a:cubicBezTo>
                <a:cubicBezTo>
                  <a:pt x="499055" y="1446046"/>
                  <a:pt x="488605" y="1495685"/>
                  <a:pt x="479461" y="1545696"/>
                </a:cubicBezTo>
                <a:cubicBezTo>
                  <a:pt x="473863" y="1576114"/>
                  <a:pt x="482074" y="1604852"/>
                  <a:pt x="492897" y="1633030"/>
                </a:cubicBezTo>
                <a:cubicBezTo>
                  <a:pt x="505587" y="1665874"/>
                  <a:pt x="519396" y="1697598"/>
                  <a:pt x="538990" y="1727269"/>
                </a:cubicBezTo>
                <a:cubicBezTo>
                  <a:pt x="552053" y="1747049"/>
                  <a:pt x="558024" y="1771495"/>
                  <a:pt x="567168" y="1793889"/>
                </a:cubicBezTo>
                <a:cubicBezTo>
                  <a:pt x="584710" y="1836809"/>
                  <a:pt x="587136" y="1883462"/>
                  <a:pt x="599079" y="1927875"/>
                </a:cubicBezTo>
                <a:cubicBezTo>
                  <a:pt x="609342" y="1966504"/>
                  <a:pt x="621285" y="2004946"/>
                  <a:pt x="631922" y="2043574"/>
                </a:cubicBezTo>
                <a:cubicBezTo>
                  <a:pt x="636587" y="2060555"/>
                  <a:pt x="638453" y="2077537"/>
                  <a:pt x="633975" y="2095265"/>
                </a:cubicBezTo>
                <a:cubicBezTo>
                  <a:pt x="632109" y="2102916"/>
                  <a:pt x="633602" y="2112060"/>
                  <a:pt x="635468" y="2119898"/>
                </a:cubicBezTo>
                <a:cubicBezTo>
                  <a:pt x="643492" y="2152555"/>
                  <a:pt x="653569" y="2184652"/>
                  <a:pt x="660100" y="2217495"/>
                </a:cubicBezTo>
                <a:cubicBezTo>
                  <a:pt x="665139" y="2242501"/>
                  <a:pt x="666632" y="2268440"/>
                  <a:pt x="668498" y="2294006"/>
                </a:cubicBezTo>
                <a:cubicBezTo>
                  <a:pt x="669617" y="2311734"/>
                  <a:pt x="660474" y="2324796"/>
                  <a:pt x="643679" y="2330581"/>
                </a:cubicBezTo>
                <a:cubicBezTo>
                  <a:pt x="631736" y="2334687"/>
                  <a:pt x="619046" y="2337299"/>
                  <a:pt x="606543" y="2338232"/>
                </a:cubicBezTo>
                <a:cubicBezTo>
                  <a:pt x="506333" y="2345137"/>
                  <a:pt x="406123" y="2351295"/>
                  <a:pt x="306100" y="2358386"/>
                </a:cubicBezTo>
                <a:cubicBezTo>
                  <a:pt x="276989" y="2360439"/>
                  <a:pt x="248064" y="2364358"/>
                  <a:pt x="218953" y="2367903"/>
                </a:cubicBezTo>
                <a:cubicBezTo>
                  <a:pt x="209809" y="2369023"/>
                  <a:pt x="200292" y="2370703"/>
                  <a:pt x="191894" y="2374435"/>
                </a:cubicBezTo>
                <a:cubicBezTo>
                  <a:pt x="160917" y="2388431"/>
                  <a:pt x="128633" y="2388057"/>
                  <a:pt x="95790" y="2385818"/>
                </a:cubicBezTo>
                <a:cubicBezTo>
                  <a:pt x="84033" y="2385071"/>
                  <a:pt x="71904" y="2387498"/>
                  <a:pt x="59961" y="2388431"/>
                </a:cubicBezTo>
                <a:cubicBezTo>
                  <a:pt x="52496" y="2388617"/>
                  <a:pt x="45032" y="2388617"/>
                  <a:pt x="37567" y="2388617"/>
                </a:cubicBezTo>
                <a:close/>
                <a:moveTo>
                  <a:pt x="272883" y="979893"/>
                </a:moveTo>
                <a:cubicBezTo>
                  <a:pt x="273816" y="979893"/>
                  <a:pt x="274936" y="979893"/>
                  <a:pt x="275869" y="979893"/>
                </a:cubicBezTo>
                <a:cubicBezTo>
                  <a:pt x="276989" y="1013669"/>
                  <a:pt x="277922" y="1047633"/>
                  <a:pt x="279415" y="1081409"/>
                </a:cubicBezTo>
                <a:cubicBezTo>
                  <a:pt x="280161" y="1096898"/>
                  <a:pt x="280908" y="1112386"/>
                  <a:pt x="283333" y="1127502"/>
                </a:cubicBezTo>
                <a:cubicBezTo>
                  <a:pt x="284453" y="1134033"/>
                  <a:pt x="290238" y="1139818"/>
                  <a:pt x="293970" y="1145790"/>
                </a:cubicBezTo>
                <a:cubicBezTo>
                  <a:pt x="298076" y="1140005"/>
                  <a:pt x="304234" y="1134780"/>
                  <a:pt x="306100" y="1128435"/>
                </a:cubicBezTo>
                <a:cubicBezTo>
                  <a:pt x="311325" y="1110707"/>
                  <a:pt x="315617" y="1092419"/>
                  <a:pt x="318976" y="1074131"/>
                </a:cubicBezTo>
                <a:cubicBezTo>
                  <a:pt x="320842" y="1064241"/>
                  <a:pt x="320469" y="1053791"/>
                  <a:pt x="319909" y="1043527"/>
                </a:cubicBezTo>
                <a:cubicBezTo>
                  <a:pt x="318603" y="1018708"/>
                  <a:pt x="315244" y="994075"/>
                  <a:pt x="315057" y="969256"/>
                </a:cubicBezTo>
                <a:cubicBezTo>
                  <a:pt x="314311" y="914206"/>
                  <a:pt x="314684" y="859156"/>
                  <a:pt x="315244" y="804106"/>
                </a:cubicBezTo>
                <a:cubicBezTo>
                  <a:pt x="315430" y="790483"/>
                  <a:pt x="315057" y="776301"/>
                  <a:pt x="318789" y="763424"/>
                </a:cubicBezTo>
                <a:cubicBezTo>
                  <a:pt x="326067" y="738419"/>
                  <a:pt x="324201" y="713413"/>
                  <a:pt x="321962" y="688407"/>
                </a:cubicBezTo>
                <a:cubicBezTo>
                  <a:pt x="317483" y="635969"/>
                  <a:pt x="314871" y="583532"/>
                  <a:pt x="321215" y="531094"/>
                </a:cubicBezTo>
                <a:cubicBezTo>
                  <a:pt x="324761" y="501796"/>
                  <a:pt x="329053" y="472498"/>
                  <a:pt x="330173" y="443014"/>
                </a:cubicBezTo>
                <a:cubicBezTo>
                  <a:pt x="331852" y="402706"/>
                  <a:pt x="329426" y="362211"/>
                  <a:pt x="320842" y="322463"/>
                </a:cubicBezTo>
                <a:cubicBezTo>
                  <a:pt x="320282" y="319851"/>
                  <a:pt x="318043" y="316492"/>
                  <a:pt x="315990" y="315745"/>
                </a:cubicBezTo>
                <a:cubicBezTo>
                  <a:pt x="313751" y="314999"/>
                  <a:pt x="309272" y="316119"/>
                  <a:pt x="307966" y="317985"/>
                </a:cubicBezTo>
                <a:cubicBezTo>
                  <a:pt x="300875" y="328435"/>
                  <a:pt x="291544" y="338512"/>
                  <a:pt x="288372" y="350082"/>
                </a:cubicBezTo>
                <a:cubicBezTo>
                  <a:pt x="283893" y="366503"/>
                  <a:pt x="281281" y="384418"/>
                  <a:pt x="282400" y="401400"/>
                </a:cubicBezTo>
                <a:cubicBezTo>
                  <a:pt x="287252" y="468953"/>
                  <a:pt x="293597" y="536133"/>
                  <a:pt x="294343" y="604059"/>
                </a:cubicBezTo>
                <a:cubicBezTo>
                  <a:pt x="294717" y="633917"/>
                  <a:pt x="291731" y="663028"/>
                  <a:pt x="286506" y="692139"/>
                </a:cubicBezTo>
                <a:cubicBezTo>
                  <a:pt x="279974" y="728528"/>
                  <a:pt x="272697" y="764917"/>
                  <a:pt x="278482" y="802239"/>
                </a:cubicBezTo>
                <a:cubicBezTo>
                  <a:pt x="280721" y="817542"/>
                  <a:pt x="280534" y="832470"/>
                  <a:pt x="275309" y="847213"/>
                </a:cubicBezTo>
                <a:cubicBezTo>
                  <a:pt x="273443" y="852624"/>
                  <a:pt x="273070" y="858783"/>
                  <a:pt x="273070" y="864754"/>
                </a:cubicBezTo>
                <a:cubicBezTo>
                  <a:pt x="272883" y="903382"/>
                  <a:pt x="272883" y="941638"/>
                  <a:pt x="272883" y="979893"/>
                </a:cubicBezTo>
                <a:close/>
                <a:moveTo>
                  <a:pt x="300688" y="2098997"/>
                </a:moveTo>
                <a:cubicBezTo>
                  <a:pt x="301435" y="2098811"/>
                  <a:pt x="302181" y="2098624"/>
                  <a:pt x="302928" y="2098624"/>
                </a:cubicBezTo>
                <a:cubicBezTo>
                  <a:pt x="302928" y="2092093"/>
                  <a:pt x="304234" y="2085375"/>
                  <a:pt x="302741" y="2079216"/>
                </a:cubicBezTo>
                <a:cubicBezTo>
                  <a:pt x="299009" y="2063541"/>
                  <a:pt x="297516" y="2046560"/>
                  <a:pt x="279041" y="2038909"/>
                </a:cubicBezTo>
                <a:cubicBezTo>
                  <a:pt x="266352" y="2033684"/>
                  <a:pt x="254222" y="2040775"/>
                  <a:pt x="255155" y="2054211"/>
                </a:cubicBezTo>
                <a:cubicBezTo>
                  <a:pt x="255715" y="2061862"/>
                  <a:pt x="253289" y="2067647"/>
                  <a:pt x="248064" y="2073432"/>
                </a:cubicBezTo>
                <a:cubicBezTo>
                  <a:pt x="241159" y="2081269"/>
                  <a:pt x="235748" y="2090227"/>
                  <a:pt x="229590" y="2098811"/>
                </a:cubicBezTo>
                <a:cubicBezTo>
                  <a:pt x="228283" y="2100490"/>
                  <a:pt x="227350" y="2102730"/>
                  <a:pt x="225671" y="2104036"/>
                </a:cubicBezTo>
                <a:cubicBezTo>
                  <a:pt x="215780" y="2110940"/>
                  <a:pt x="206263" y="2118592"/>
                  <a:pt x="195626" y="2124190"/>
                </a:cubicBezTo>
                <a:cubicBezTo>
                  <a:pt x="182564" y="2131094"/>
                  <a:pt x="177712" y="2140798"/>
                  <a:pt x="176592" y="2155354"/>
                </a:cubicBezTo>
                <a:cubicBezTo>
                  <a:pt x="174913" y="2174575"/>
                  <a:pt x="172114" y="2194355"/>
                  <a:pt x="165396" y="2212270"/>
                </a:cubicBezTo>
                <a:cubicBezTo>
                  <a:pt x="157931" y="2231678"/>
                  <a:pt x="145055" y="2249032"/>
                  <a:pt x="135165" y="2267507"/>
                </a:cubicBezTo>
                <a:cubicBezTo>
                  <a:pt x="132925" y="2271612"/>
                  <a:pt x="132552" y="2276837"/>
                  <a:pt x="131432" y="2281689"/>
                </a:cubicBezTo>
                <a:cubicBezTo>
                  <a:pt x="137031" y="2282996"/>
                  <a:pt x="142816" y="2285048"/>
                  <a:pt x="148601" y="2285608"/>
                </a:cubicBezTo>
                <a:cubicBezTo>
                  <a:pt x="153452" y="2285981"/>
                  <a:pt x="158304" y="2283929"/>
                  <a:pt x="163156" y="2283929"/>
                </a:cubicBezTo>
                <a:cubicBezTo>
                  <a:pt x="174913" y="2283555"/>
                  <a:pt x="186856" y="2284488"/>
                  <a:pt x="198612" y="2283182"/>
                </a:cubicBezTo>
                <a:cubicBezTo>
                  <a:pt x="214288" y="2281503"/>
                  <a:pt x="229590" y="2277024"/>
                  <a:pt x="245265" y="2275904"/>
                </a:cubicBezTo>
                <a:cubicBezTo>
                  <a:pt x="260007" y="2274785"/>
                  <a:pt x="274190" y="2273478"/>
                  <a:pt x="287066" y="2265641"/>
                </a:cubicBezTo>
                <a:cubicBezTo>
                  <a:pt x="289492" y="2264148"/>
                  <a:pt x="293224" y="2262282"/>
                  <a:pt x="293597" y="2260042"/>
                </a:cubicBezTo>
                <a:cubicBezTo>
                  <a:pt x="296023" y="2242501"/>
                  <a:pt x="303301" y="2225146"/>
                  <a:pt x="296956" y="2206858"/>
                </a:cubicBezTo>
                <a:cubicBezTo>
                  <a:pt x="294717" y="2200513"/>
                  <a:pt x="294157" y="2193609"/>
                  <a:pt x="293970" y="2186891"/>
                </a:cubicBezTo>
                <a:cubicBezTo>
                  <a:pt x="293970" y="2184278"/>
                  <a:pt x="296956" y="2179240"/>
                  <a:pt x="298822" y="2179053"/>
                </a:cubicBezTo>
                <a:cubicBezTo>
                  <a:pt x="312072" y="2177934"/>
                  <a:pt x="313191" y="2169350"/>
                  <a:pt x="312072" y="2159273"/>
                </a:cubicBezTo>
                <a:cubicBezTo>
                  <a:pt x="311512" y="2153674"/>
                  <a:pt x="310579" y="2148262"/>
                  <a:pt x="309459" y="2142851"/>
                </a:cubicBezTo>
                <a:cubicBezTo>
                  <a:pt x="306287" y="2127922"/>
                  <a:pt x="303487" y="2113366"/>
                  <a:pt x="300688" y="2098997"/>
                </a:cubicBezTo>
                <a:close/>
                <a:moveTo>
                  <a:pt x="547761" y="2253884"/>
                </a:moveTo>
                <a:cubicBezTo>
                  <a:pt x="549067" y="2253324"/>
                  <a:pt x="550560" y="2252764"/>
                  <a:pt x="551866" y="2252205"/>
                </a:cubicBezTo>
                <a:cubicBezTo>
                  <a:pt x="550933" y="2246793"/>
                  <a:pt x="550000" y="2241195"/>
                  <a:pt x="548880" y="2235783"/>
                </a:cubicBezTo>
                <a:cubicBezTo>
                  <a:pt x="547387" y="2227945"/>
                  <a:pt x="548321" y="2217682"/>
                  <a:pt x="543842" y="2212830"/>
                </a:cubicBezTo>
                <a:cubicBezTo>
                  <a:pt x="534698" y="2202939"/>
                  <a:pt x="531339" y="2190996"/>
                  <a:pt x="525554" y="2179800"/>
                </a:cubicBezTo>
                <a:cubicBezTo>
                  <a:pt x="523688" y="2176254"/>
                  <a:pt x="521822" y="2172522"/>
                  <a:pt x="521262" y="2168603"/>
                </a:cubicBezTo>
                <a:cubicBezTo>
                  <a:pt x="519209" y="2148636"/>
                  <a:pt x="517530" y="2128482"/>
                  <a:pt x="515477" y="2108515"/>
                </a:cubicBezTo>
                <a:cubicBezTo>
                  <a:pt x="515104" y="2104782"/>
                  <a:pt x="513424" y="2100864"/>
                  <a:pt x="511185" y="2098064"/>
                </a:cubicBezTo>
                <a:cubicBezTo>
                  <a:pt x="500548" y="2084815"/>
                  <a:pt x="489538" y="2071752"/>
                  <a:pt x="478342" y="2058876"/>
                </a:cubicBezTo>
                <a:cubicBezTo>
                  <a:pt x="475916" y="2056077"/>
                  <a:pt x="471997" y="2053464"/>
                  <a:pt x="468451" y="2052904"/>
                </a:cubicBezTo>
                <a:cubicBezTo>
                  <a:pt x="455762" y="2050852"/>
                  <a:pt x="445311" y="2057943"/>
                  <a:pt x="441206" y="2070259"/>
                </a:cubicBezTo>
                <a:cubicBezTo>
                  <a:pt x="436541" y="2083695"/>
                  <a:pt x="440646" y="2097131"/>
                  <a:pt x="442326" y="2110381"/>
                </a:cubicBezTo>
                <a:cubicBezTo>
                  <a:pt x="442699" y="2113553"/>
                  <a:pt x="447364" y="2116165"/>
                  <a:pt x="449977" y="2119151"/>
                </a:cubicBezTo>
                <a:cubicBezTo>
                  <a:pt x="467518" y="2138372"/>
                  <a:pt x="484873" y="2157780"/>
                  <a:pt x="502414" y="2177001"/>
                </a:cubicBezTo>
                <a:cubicBezTo>
                  <a:pt x="505027" y="2179800"/>
                  <a:pt x="507826" y="2182599"/>
                  <a:pt x="510625" y="2185398"/>
                </a:cubicBezTo>
                <a:cubicBezTo>
                  <a:pt x="524621" y="2199767"/>
                  <a:pt x="542162" y="2211524"/>
                  <a:pt x="540110" y="2235969"/>
                </a:cubicBezTo>
                <a:cubicBezTo>
                  <a:pt x="539736" y="2241381"/>
                  <a:pt x="545148" y="2247726"/>
                  <a:pt x="547761" y="2253884"/>
                </a:cubicBezTo>
                <a:close/>
                <a:moveTo>
                  <a:pt x="296210" y="183252"/>
                </a:moveTo>
                <a:cubicBezTo>
                  <a:pt x="296210" y="174481"/>
                  <a:pt x="296396" y="166457"/>
                  <a:pt x="295836" y="158432"/>
                </a:cubicBezTo>
                <a:cubicBezTo>
                  <a:pt x="295836" y="157499"/>
                  <a:pt x="290425" y="155633"/>
                  <a:pt x="289492" y="156380"/>
                </a:cubicBezTo>
                <a:cubicBezTo>
                  <a:pt x="284640" y="160858"/>
                  <a:pt x="288745" y="178960"/>
                  <a:pt x="296210" y="183252"/>
                </a:cubicBezTo>
                <a:close/>
                <a:moveTo>
                  <a:pt x="247691" y="36016"/>
                </a:moveTo>
                <a:cubicBezTo>
                  <a:pt x="245265" y="37322"/>
                  <a:pt x="243772" y="37882"/>
                  <a:pt x="243772" y="38255"/>
                </a:cubicBezTo>
                <a:cubicBezTo>
                  <a:pt x="244145" y="44040"/>
                  <a:pt x="244705" y="49825"/>
                  <a:pt x="245638" y="55610"/>
                </a:cubicBezTo>
                <a:cubicBezTo>
                  <a:pt x="245638" y="56170"/>
                  <a:pt x="248811" y="57103"/>
                  <a:pt x="249557" y="56543"/>
                </a:cubicBezTo>
                <a:cubicBezTo>
                  <a:pt x="250677" y="55610"/>
                  <a:pt x="251983" y="53557"/>
                  <a:pt x="251796" y="52251"/>
                </a:cubicBezTo>
                <a:cubicBezTo>
                  <a:pt x="251236" y="47772"/>
                  <a:pt x="249930" y="43480"/>
                  <a:pt x="248811" y="39188"/>
                </a:cubicBezTo>
                <a:cubicBezTo>
                  <a:pt x="248437" y="37882"/>
                  <a:pt x="248064" y="36762"/>
                  <a:pt x="247691" y="36016"/>
                </a:cubicBezTo>
                <a:close/>
                <a:moveTo>
                  <a:pt x="346968" y="26125"/>
                </a:moveTo>
                <a:cubicBezTo>
                  <a:pt x="339690" y="34150"/>
                  <a:pt x="340250" y="44600"/>
                  <a:pt x="346968" y="48146"/>
                </a:cubicBezTo>
                <a:cubicBezTo>
                  <a:pt x="346968" y="41241"/>
                  <a:pt x="346968" y="34710"/>
                  <a:pt x="346968" y="26125"/>
                </a:cubicBezTo>
                <a:close/>
                <a:moveTo>
                  <a:pt x="383357" y="56916"/>
                </a:moveTo>
                <a:cubicBezTo>
                  <a:pt x="376639" y="65500"/>
                  <a:pt x="378318" y="69046"/>
                  <a:pt x="391008" y="70352"/>
                </a:cubicBezTo>
                <a:cubicBezTo>
                  <a:pt x="388582" y="66060"/>
                  <a:pt x="386156" y="61768"/>
                  <a:pt x="383357" y="56916"/>
                </a:cubicBezTo>
                <a:close/>
              </a:path>
            </a:pathLst>
          </a:custGeom>
          <a:solidFill>
            <a:schemeClr val="accent1"/>
          </a:solidFill>
          <a:ln w="186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D559E1B0-B688-4D6A-9F0E-45EDBB9FFD09}"/>
              </a:ext>
            </a:extLst>
          </p:cNvPr>
          <p:cNvGrpSpPr/>
          <p:nvPr/>
        </p:nvGrpSpPr>
        <p:grpSpPr>
          <a:xfrm>
            <a:off x="5877666" y="1734176"/>
            <a:ext cx="3092726" cy="738664"/>
            <a:chOff x="2551706" y="4283314"/>
            <a:chExt cx="1480091" cy="738664"/>
          </a:xfrm>
        </p:grpSpPr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A64F6DE4-4EC0-45C9-AAC9-D2FFBF6438D5}"/>
                </a:ext>
              </a:extLst>
            </p:cNvPr>
            <p:cNvSpPr txBox="1"/>
            <p:nvPr/>
          </p:nvSpPr>
          <p:spPr>
            <a:xfrm>
              <a:off x="2551706" y="4560313"/>
              <a:ext cx="14800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B9658BAA-7C3C-40A9-ADE2-D42FEF4DFE3F}"/>
                </a:ext>
              </a:extLst>
            </p:cNvPr>
            <p:cNvSpPr txBox="1"/>
            <p:nvPr/>
          </p:nvSpPr>
          <p:spPr>
            <a:xfrm>
              <a:off x="2551706" y="4283314"/>
              <a:ext cx="146750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 COLOR-11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DBDC7"/>
      </a:accent1>
      <a:accent2>
        <a:srgbClr val="85C2F8"/>
      </a:accent2>
      <a:accent3>
        <a:srgbClr val="96E5D8"/>
      </a:accent3>
      <a:accent4>
        <a:srgbClr val="BE8BE2"/>
      </a:accent4>
      <a:accent5>
        <a:srgbClr val="FEE680"/>
      </a:accent5>
      <a:accent6>
        <a:srgbClr val="B2B2B2"/>
      </a:accent6>
      <a:hlink>
        <a:srgbClr val="0563C1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11275</TotalTime>
  <Words>80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79</cp:revision>
  <dcterms:created xsi:type="dcterms:W3CDTF">2018-02-18T19:39:47Z</dcterms:created>
  <dcterms:modified xsi:type="dcterms:W3CDTF">2020-01-08T07:24:00Z</dcterms:modified>
</cp:coreProperties>
</file>