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54" name="Picture Placeholder 34">
            <a:extLst>
              <a:ext uri="{FF2B5EF4-FFF2-40B4-BE49-F238E27FC236}">
                <a16:creationId xmlns:a16="http://schemas.microsoft.com/office/drawing/2014/main" id="{3DB37B7A-BE4A-40AB-9283-809D1BCEB6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53" r="20953"/>
          <a:stretch>
            <a:fillRect/>
          </a:stretch>
        </p:blipFill>
        <p:spPr>
          <a:xfrm>
            <a:off x="4511310" y="2194870"/>
            <a:ext cx="3139778" cy="3139778"/>
          </a:xfrm>
          <a:prstGeom prst="ellipse">
            <a:avLst/>
          </a:prstGeom>
        </p:spPr>
      </p:pic>
      <p:grpSp>
        <p:nvGrpSpPr>
          <p:cNvPr id="255" name="Group 254">
            <a:extLst>
              <a:ext uri="{FF2B5EF4-FFF2-40B4-BE49-F238E27FC236}">
                <a16:creationId xmlns:a16="http://schemas.microsoft.com/office/drawing/2014/main" id="{6AA38823-BE99-4D15-83CD-D3EE24A4F46E}"/>
              </a:ext>
            </a:extLst>
          </p:cNvPr>
          <p:cNvGrpSpPr/>
          <p:nvPr/>
        </p:nvGrpSpPr>
        <p:grpSpPr>
          <a:xfrm>
            <a:off x="3866112" y="2997302"/>
            <a:ext cx="4326766" cy="2843926"/>
            <a:chOff x="2342111" y="3039830"/>
            <a:chExt cx="4326766" cy="284392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56" name="Block Arc 37">
              <a:extLst>
                <a:ext uri="{FF2B5EF4-FFF2-40B4-BE49-F238E27FC236}">
                  <a16:creationId xmlns:a16="http://schemas.microsoft.com/office/drawing/2014/main" id="{AE3ACF0D-3924-4158-A0D9-0BEF10C1BCFF}"/>
                </a:ext>
              </a:extLst>
            </p:cNvPr>
            <p:cNvSpPr/>
            <p:nvPr/>
          </p:nvSpPr>
          <p:spPr>
            <a:xfrm rot="6256377" flipH="1" flipV="1">
              <a:off x="2244391" y="3361854"/>
              <a:ext cx="985957" cy="509038"/>
            </a:xfrm>
            <a:custGeom>
              <a:avLst/>
              <a:gdLst/>
              <a:ahLst/>
              <a:cxnLst/>
              <a:rect l="l" t="t" r="r" b="b"/>
              <a:pathLst>
                <a:path w="985957" h="509038">
                  <a:moveTo>
                    <a:pt x="985957" y="503056"/>
                  </a:moveTo>
                  <a:cubicBezTo>
                    <a:pt x="942220" y="497776"/>
                    <a:pt x="896993" y="499225"/>
                    <a:pt x="851805" y="509038"/>
                  </a:cubicBezTo>
                  <a:cubicBezTo>
                    <a:pt x="643248" y="258146"/>
                    <a:pt x="331813" y="110489"/>
                    <a:pt x="231" y="111177"/>
                  </a:cubicBezTo>
                  <a:lnTo>
                    <a:pt x="0" y="3"/>
                  </a:lnTo>
                  <a:cubicBezTo>
                    <a:pt x="392438" y="-812"/>
                    <a:pt x="759230" y="187213"/>
                    <a:pt x="985957" y="503056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7" name="Rectangle 38">
              <a:extLst>
                <a:ext uri="{FF2B5EF4-FFF2-40B4-BE49-F238E27FC236}">
                  <a16:creationId xmlns:a16="http://schemas.microsoft.com/office/drawing/2014/main" id="{16D0BE6A-65E6-472D-A38B-C0C4BF0D2140}"/>
                </a:ext>
              </a:extLst>
            </p:cNvPr>
            <p:cNvSpPr/>
            <p:nvPr/>
          </p:nvSpPr>
          <p:spPr>
            <a:xfrm rot="19185974">
              <a:off x="6173969" y="4001220"/>
              <a:ext cx="110305" cy="515283"/>
            </a:xfrm>
            <a:custGeom>
              <a:avLst/>
              <a:gdLst/>
              <a:ahLst/>
              <a:cxnLst/>
              <a:rect l="l" t="t" r="r" b="b"/>
              <a:pathLst>
                <a:path w="110305" h="515283">
                  <a:moveTo>
                    <a:pt x="110305" y="0"/>
                  </a:moveTo>
                  <a:lnTo>
                    <a:pt x="110304" y="515283"/>
                  </a:lnTo>
                  <a:lnTo>
                    <a:pt x="0" y="515283"/>
                  </a:lnTo>
                  <a:lnTo>
                    <a:pt x="0" y="98288"/>
                  </a:lnTo>
                  <a:cubicBezTo>
                    <a:pt x="38480" y="68162"/>
                    <a:pt x="75378" y="35439"/>
                    <a:pt x="110305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8" name="Oval 257">
              <a:extLst>
                <a:ext uri="{FF2B5EF4-FFF2-40B4-BE49-F238E27FC236}">
                  <a16:creationId xmlns:a16="http://schemas.microsoft.com/office/drawing/2014/main" id="{DB49E4DA-DC6C-4CEA-A3B5-3F938E379F0E}"/>
                </a:ext>
              </a:extLst>
            </p:cNvPr>
            <p:cNvSpPr/>
            <p:nvPr userDrawn="1"/>
          </p:nvSpPr>
          <p:spPr>
            <a:xfrm>
              <a:off x="3749238" y="3445177"/>
              <a:ext cx="443765" cy="443765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59" name="Group 258">
              <a:extLst>
                <a:ext uri="{FF2B5EF4-FFF2-40B4-BE49-F238E27FC236}">
                  <a16:creationId xmlns:a16="http://schemas.microsoft.com/office/drawing/2014/main" id="{BCED74F8-AD0E-4C5E-88B2-94C2F90588EA}"/>
                </a:ext>
              </a:extLst>
            </p:cNvPr>
            <p:cNvGrpSpPr/>
            <p:nvPr userDrawn="1"/>
          </p:nvGrpSpPr>
          <p:grpSpPr>
            <a:xfrm rot="1800000">
              <a:off x="4671527" y="3039830"/>
              <a:ext cx="1741003" cy="2036616"/>
              <a:chOff x="323528" y="2428935"/>
              <a:chExt cx="1477349" cy="1728195"/>
            </a:xfrm>
          </p:grpSpPr>
          <p:sp>
            <p:nvSpPr>
              <p:cNvPr id="265" name="Freeform 36">
                <a:extLst>
                  <a:ext uri="{FF2B5EF4-FFF2-40B4-BE49-F238E27FC236}">
                    <a16:creationId xmlns:a16="http://schemas.microsoft.com/office/drawing/2014/main" id="{61AF423C-1E88-4378-A770-8D09444F4E6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3606" y="3414044"/>
                <a:ext cx="1261518" cy="743086"/>
              </a:xfrm>
              <a:custGeom>
                <a:avLst/>
                <a:gdLst/>
                <a:ahLst/>
                <a:cxnLst/>
                <a:rect l="l" t="t" r="r" b="b"/>
                <a:pathLst>
                  <a:path w="1255887" h="739769">
                    <a:moveTo>
                      <a:pt x="0" y="0"/>
                    </a:moveTo>
                    <a:lnTo>
                      <a:pt x="101935" y="0"/>
                    </a:lnTo>
                    <a:lnTo>
                      <a:pt x="126181" y="48492"/>
                    </a:lnTo>
                    <a:lnTo>
                      <a:pt x="165558" y="135996"/>
                    </a:lnTo>
                    <a:lnTo>
                      <a:pt x="194726" y="204540"/>
                    </a:lnTo>
                    <a:lnTo>
                      <a:pt x="223893" y="276001"/>
                    </a:lnTo>
                    <a:lnTo>
                      <a:pt x="255978" y="341629"/>
                    </a:lnTo>
                    <a:lnTo>
                      <a:pt x="288062" y="408715"/>
                    </a:lnTo>
                    <a:lnTo>
                      <a:pt x="327439" y="467050"/>
                    </a:lnTo>
                    <a:lnTo>
                      <a:pt x="369732" y="522469"/>
                    </a:lnTo>
                    <a:lnTo>
                      <a:pt x="423693" y="567679"/>
                    </a:lnTo>
                    <a:lnTo>
                      <a:pt x="452861" y="588097"/>
                    </a:lnTo>
                    <a:lnTo>
                      <a:pt x="489320" y="612889"/>
                    </a:lnTo>
                    <a:lnTo>
                      <a:pt x="528697" y="631848"/>
                    </a:lnTo>
                    <a:lnTo>
                      <a:pt x="573907" y="646432"/>
                    </a:lnTo>
                    <a:lnTo>
                      <a:pt x="622034" y="655183"/>
                    </a:lnTo>
                    <a:lnTo>
                      <a:pt x="674536" y="649349"/>
                    </a:lnTo>
                    <a:lnTo>
                      <a:pt x="741622" y="628932"/>
                    </a:lnTo>
                    <a:lnTo>
                      <a:pt x="799957" y="599764"/>
                    </a:lnTo>
                    <a:lnTo>
                      <a:pt x="849543" y="561846"/>
                    </a:lnTo>
                    <a:lnTo>
                      <a:pt x="894753" y="519552"/>
                    </a:lnTo>
                    <a:lnTo>
                      <a:pt x="935588" y="469967"/>
                    </a:lnTo>
                    <a:lnTo>
                      <a:pt x="969131" y="416007"/>
                    </a:lnTo>
                    <a:lnTo>
                      <a:pt x="998298" y="357671"/>
                    </a:lnTo>
                    <a:lnTo>
                      <a:pt x="1027466" y="296419"/>
                    </a:lnTo>
                    <a:lnTo>
                      <a:pt x="1053717" y="236625"/>
                    </a:lnTo>
                    <a:lnTo>
                      <a:pt x="1081427" y="175372"/>
                    </a:lnTo>
                    <a:lnTo>
                      <a:pt x="1107678" y="111203"/>
                    </a:lnTo>
                    <a:lnTo>
                      <a:pt x="1159187" y="0"/>
                    </a:lnTo>
                    <a:lnTo>
                      <a:pt x="1255887" y="0"/>
                    </a:lnTo>
                    <a:lnTo>
                      <a:pt x="1250600" y="10574"/>
                    </a:lnTo>
                    <a:lnTo>
                      <a:pt x="1218515" y="74743"/>
                    </a:lnTo>
                    <a:lnTo>
                      <a:pt x="1186431" y="140371"/>
                    </a:lnTo>
                    <a:lnTo>
                      <a:pt x="1160180" y="207457"/>
                    </a:lnTo>
                    <a:lnTo>
                      <a:pt x="1131012" y="273084"/>
                    </a:lnTo>
                    <a:lnTo>
                      <a:pt x="1101844" y="337254"/>
                    </a:lnTo>
                    <a:lnTo>
                      <a:pt x="1072676" y="399964"/>
                    </a:lnTo>
                    <a:lnTo>
                      <a:pt x="1040592" y="458300"/>
                    </a:lnTo>
                    <a:lnTo>
                      <a:pt x="1004132" y="515177"/>
                    </a:lnTo>
                    <a:lnTo>
                      <a:pt x="964755" y="567679"/>
                    </a:lnTo>
                    <a:lnTo>
                      <a:pt x="919545" y="615806"/>
                    </a:lnTo>
                    <a:lnTo>
                      <a:pt x="868502" y="655183"/>
                    </a:lnTo>
                    <a:lnTo>
                      <a:pt x="810166" y="690184"/>
                    </a:lnTo>
                    <a:lnTo>
                      <a:pt x="744539" y="719352"/>
                    </a:lnTo>
                    <a:lnTo>
                      <a:pt x="670161" y="736852"/>
                    </a:lnTo>
                    <a:lnTo>
                      <a:pt x="605991" y="739769"/>
                    </a:lnTo>
                    <a:lnTo>
                      <a:pt x="544739" y="732477"/>
                    </a:lnTo>
                    <a:lnTo>
                      <a:pt x="489320" y="710601"/>
                    </a:lnTo>
                    <a:lnTo>
                      <a:pt x="436818" y="687267"/>
                    </a:lnTo>
                    <a:lnTo>
                      <a:pt x="391608" y="658099"/>
                    </a:lnTo>
                    <a:lnTo>
                      <a:pt x="353690" y="631848"/>
                    </a:lnTo>
                    <a:lnTo>
                      <a:pt x="308480" y="591013"/>
                    </a:lnTo>
                    <a:lnTo>
                      <a:pt x="269103" y="544345"/>
                    </a:lnTo>
                    <a:lnTo>
                      <a:pt x="237019" y="490385"/>
                    </a:lnTo>
                    <a:lnTo>
                      <a:pt x="207851" y="434966"/>
                    </a:lnTo>
                    <a:lnTo>
                      <a:pt x="181600" y="376630"/>
                    </a:lnTo>
                    <a:lnTo>
                      <a:pt x="155349" y="315378"/>
                    </a:lnTo>
                    <a:lnTo>
                      <a:pt x="115972" y="227874"/>
                    </a:lnTo>
                    <a:lnTo>
                      <a:pt x="70762" y="140371"/>
                    </a:lnTo>
                    <a:lnTo>
                      <a:pt x="25552" y="52868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" name="Freeform 36">
                <a:extLst>
                  <a:ext uri="{FF2B5EF4-FFF2-40B4-BE49-F238E27FC236}">
                    <a16:creationId xmlns:a16="http://schemas.microsoft.com/office/drawing/2014/main" id="{BD3FC627-E034-4162-BEE1-E849B0EC492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3528" y="2428935"/>
                <a:ext cx="1477349" cy="988423"/>
              </a:xfrm>
              <a:custGeom>
                <a:avLst/>
                <a:gdLst/>
                <a:ahLst/>
                <a:cxnLst/>
                <a:rect l="l" t="t" r="r" b="b"/>
                <a:pathLst>
                  <a:path w="1608138" h="1075928">
                    <a:moveTo>
                      <a:pt x="1012825" y="4763"/>
                    </a:moveTo>
                    <a:lnTo>
                      <a:pt x="1062038" y="4763"/>
                    </a:lnTo>
                    <a:lnTo>
                      <a:pt x="1108075" y="17463"/>
                    </a:lnTo>
                    <a:lnTo>
                      <a:pt x="1157288" y="36513"/>
                    </a:lnTo>
                    <a:lnTo>
                      <a:pt x="1201738" y="57150"/>
                    </a:lnTo>
                    <a:lnTo>
                      <a:pt x="1241425" y="74613"/>
                    </a:lnTo>
                    <a:lnTo>
                      <a:pt x="1301750" y="106363"/>
                    </a:lnTo>
                    <a:lnTo>
                      <a:pt x="1365250" y="149225"/>
                    </a:lnTo>
                    <a:lnTo>
                      <a:pt x="1423988" y="198438"/>
                    </a:lnTo>
                    <a:lnTo>
                      <a:pt x="1474788" y="258763"/>
                    </a:lnTo>
                    <a:lnTo>
                      <a:pt x="1520826" y="328613"/>
                    </a:lnTo>
                    <a:lnTo>
                      <a:pt x="1558926" y="406400"/>
                    </a:lnTo>
                    <a:lnTo>
                      <a:pt x="1587501" y="490538"/>
                    </a:lnTo>
                    <a:lnTo>
                      <a:pt x="1604963" y="579438"/>
                    </a:lnTo>
                    <a:lnTo>
                      <a:pt x="1608138" y="677863"/>
                    </a:lnTo>
                    <a:lnTo>
                      <a:pt x="1597026" y="779463"/>
                    </a:lnTo>
                    <a:lnTo>
                      <a:pt x="1576388" y="865188"/>
                    </a:lnTo>
                    <a:lnTo>
                      <a:pt x="1547813" y="942975"/>
                    </a:lnTo>
                    <a:lnTo>
                      <a:pt x="1516063" y="1017588"/>
                    </a:lnTo>
                    <a:lnTo>
                      <a:pt x="1486893" y="1075928"/>
                    </a:lnTo>
                    <a:lnTo>
                      <a:pt x="1381632" y="1075928"/>
                    </a:lnTo>
                    <a:lnTo>
                      <a:pt x="1495426" y="830263"/>
                    </a:lnTo>
                    <a:lnTo>
                      <a:pt x="1506538" y="762000"/>
                    </a:lnTo>
                    <a:lnTo>
                      <a:pt x="1509713" y="685800"/>
                    </a:lnTo>
                    <a:lnTo>
                      <a:pt x="1506538" y="608013"/>
                    </a:lnTo>
                    <a:lnTo>
                      <a:pt x="1495426" y="536575"/>
                    </a:lnTo>
                    <a:lnTo>
                      <a:pt x="1477963" y="466725"/>
                    </a:lnTo>
                    <a:lnTo>
                      <a:pt x="1457326" y="403225"/>
                    </a:lnTo>
                    <a:lnTo>
                      <a:pt x="1431926" y="354013"/>
                    </a:lnTo>
                    <a:lnTo>
                      <a:pt x="1389063" y="296863"/>
                    </a:lnTo>
                    <a:lnTo>
                      <a:pt x="1336675" y="239713"/>
                    </a:lnTo>
                    <a:lnTo>
                      <a:pt x="1273175" y="190500"/>
                    </a:lnTo>
                    <a:lnTo>
                      <a:pt x="1201738" y="149225"/>
                    </a:lnTo>
                    <a:lnTo>
                      <a:pt x="1125538" y="127000"/>
                    </a:lnTo>
                    <a:lnTo>
                      <a:pt x="1096963" y="123825"/>
                    </a:lnTo>
                    <a:lnTo>
                      <a:pt x="1071563" y="131763"/>
                    </a:lnTo>
                    <a:lnTo>
                      <a:pt x="1042988" y="138113"/>
                    </a:lnTo>
                    <a:lnTo>
                      <a:pt x="1012825" y="146050"/>
                    </a:lnTo>
                    <a:lnTo>
                      <a:pt x="981075" y="144463"/>
                    </a:lnTo>
                    <a:lnTo>
                      <a:pt x="966788" y="127000"/>
                    </a:lnTo>
                    <a:lnTo>
                      <a:pt x="958850" y="100013"/>
                    </a:lnTo>
                    <a:lnTo>
                      <a:pt x="955675" y="71438"/>
                    </a:lnTo>
                    <a:lnTo>
                      <a:pt x="962025" y="42863"/>
                    </a:lnTo>
                    <a:lnTo>
                      <a:pt x="966788" y="17463"/>
                    </a:lnTo>
                    <a:close/>
                    <a:moveTo>
                      <a:pt x="595313" y="0"/>
                    </a:moveTo>
                    <a:lnTo>
                      <a:pt x="638175" y="4763"/>
                    </a:lnTo>
                    <a:lnTo>
                      <a:pt x="644525" y="7938"/>
                    </a:lnTo>
                    <a:lnTo>
                      <a:pt x="649288" y="11113"/>
                    </a:lnTo>
                    <a:lnTo>
                      <a:pt x="652463" y="14288"/>
                    </a:lnTo>
                    <a:lnTo>
                      <a:pt x="655638" y="14288"/>
                    </a:lnTo>
                    <a:lnTo>
                      <a:pt x="658813" y="19050"/>
                    </a:lnTo>
                    <a:lnTo>
                      <a:pt x="663575" y="25400"/>
                    </a:lnTo>
                    <a:lnTo>
                      <a:pt x="676275" y="53975"/>
                    </a:lnTo>
                    <a:lnTo>
                      <a:pt x="676275" y="85725"/>
                    </a:lnTo>
                    <a:lnTo>
                      <a:pt x="666750" y="114300"/>
                    </a:lnTo>
                    <a:lnTo>
                      <a:pt x="649288" y="138113"/>
                    </a:lnTo>
                    <a:lnTo>
                      <a:pt x="617538" y="149225"/>
                    </a:lnTo>
                    <a:lnTo>
                      <a:pt x="585788" y="149225"/>
                    </a:lnTo>
                    <a:lnTo>
                      <a:pt x="550863" y="141288"/>
                    </a:lnTo>
                    <a:lnTo>
                      <a:pt x="517525" y="131763"/>
                    </a:lnTo>
                    <a:lnTo>
                      <a:pt x="479425" y="128588"/>
                    </a:lnTo>
                    <a:lnTo>
                      <a:pt x="441325" y="131763"/>
                    </a:lnTo>
                    <a:lnTo>
                      <a:pt x="360363" y="158750"/>
                    </a:lnTo>
                    <a:lnTo>
                      <a:pt x="292100" y="198438"/>
                    </a:lnTo>
                    <a:lnTo>
                      <a:pt x="231775" y="250825"/>
                    </a:lnTo>
                    <a:lnTo>
                      <a:pt x="182563" y="307975"/>
                    </a:lnTo>
                    <a:lnTo>
                      <a:pt x="141288" y="377825"/>
                    </a:lnTo>
                    <a:lnTo>
                      <a:pt x="109538" y="455613"/>
                    </a:lnTo>
                    <a:lnTo>
                      <a:pt x="98425" y="512763"/>
                    </a:lnTo>
                    <a:lnTo>
                      <a:pt x="92075" y="576263"/>
                    </a:lnTo>
                    <a:lnTo>
                      <a:pt x="95250" y="642938"/>
                    </a:lnTo>
                    <a:lnTo>
                      <a:pt x="101600" y="709613"/>
                    </a:lnTo>
                    <a:lnTo>
                      <a:pt x="109538" y="773113"/>
                    </a:lnTo>
                    <a:lnTo>
                      <a:pt x="123825" y="825500"/>
                    </a:lnTo>
                    <a:lnTo>
                      <a:pt x="161925" y="928688"/>
                    </a:lnTo>
                    <a:lnTo>
                      <a:pt x="207963" y="1030288"/>
                    </a:lnTo>
                    <a:lnTo>
                      <a:pt x="230783" y="1075928"/>
                    </a:lnTo>
                    <a:lnTo>
                      <a:pt x="119823" y="1075928"/>
                    </a:lnTo>
                    <a:lnTo>
                      <a:pt x="101600" y="1038225"/>
                    </a:lnTo>
                    <a:lnTo>
                      <a:pt x="60325" y="938213"/>
                    </a:lnTo>
                    <a:lnTo>
                      <a:pt x="28575" y="830263"/>
                    </a:lnTo>
                    <a:lnTo>
                      <a:pt x="14288" y="769938"/>
                    </a:lnTo>
                    <a:lnTo>
                      <a:pt x="6350" y="700088"/>
                    </a:lnTo>
                    <a:lnTo>
                      <a:pt x="0" y="628650"/>
                    </a:lnTo>
                    <a:lnTo>
                      <a:pt x="0" y="554038"/>
                    </a:lnTo>
                    <a:lnTo>
                      <a:pt x="9525" y="487363"/>
                    </a:lnTo>
                    <a:lnTo>
                      <a:pt x="23813" y="423863"/>
                    </a:lnTo>
                    <a:lnTo>
                      <a:pt x="52388" y="342900"/>
                    </a:lnTo>
                    <a:lnTo>
                      <a:pt x="95250" y="271463"/>
                    </a:lnTo>
                    <a:lnTo>
                      <a:pt x="144463" y="204788"/>
                    </a:lnTo>
                    <a:lnTo>
                      <a:pt x="204788" y="146050"/>
                    </a:lnTo>
                    <a:lnTo>
                      <a:pt x="271463" y="96838"/>
                    </a:lnTo>
                    <a:lnTo>
                      <a:pt x="346075" y="63500"/>
                    </a:lnTo>
                    <a:lnTo>
                      <a:pt x="395288" y="49213"/>
                    </a:lnTo>
                    <a:lnTo>
                      <a:pt x="447675" y="36513"/>
                    </a:lnTo>
                    <a:lnTo>
                      <a:pt x="500063" y="28575"/>
                    </a:lnTo>
                    <a:lnTo>
                      <a:pt x="549275" y="17463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60" name="Block Arc 259">
              <a:extLst>
                <a:ext uri="{FF2B5EF4-FFF2-40B4-BE49-F238E27FC236}">
                  <a16:creationId xmlns:a16="http://schemas.microsoft.com/office/drawing/2014/main" id="{5BE3B417-2FAA-4C25-B732-41EB75C9CFAB}"/>
                </a:ext>
              </a:extLst>
            </p:cNvPr>
            <p:cNvSpPr/>
            <p:nvPr userDrawn="1"/>
          </p:nvSpPr>
          <p:spPr>
            <a:xfrm rot="11393895">
              <a:off x="4917292" y="4132171"/>
              <a:ext cx="1751585" cy="1751585"/>
            </a:xfrm>
            <a:prstGeom prst="blockArc">
              <a:avLst>
                <a:gd name="adj1" fmla="val 7560849"/>
                <a:gd name="adj2" fmla="val 11645"/>
                <a:gd name="adj3" fmla="val 6412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1" name="Block Arc 260">
              <a:extLst>
                <a:ext uri="{FF2B5EF4-FFF2-40B4-BE49-F238E27FC236}">
                  <a16:creationId xmlns:a16="http://schemas.microsoft.com/office/drawing/2014/main" id="{0614E863-093E-46EE-9BCC-6365B79696EF}"/>
                </a:ext>
              </a:extLst>
            </p:cNvPr>
            <p:cNvSpPr/>
            <p:nvPr userDrawn="1"/>
          </p:nvSpPr>
          <p:spPr>
            <a:xfrm rot="16200000">
              <a:off x="3627701" y="3323641"/>
              <a:ext cx="686839" cy="686839"/>
            </a:xfrm>
            <a:prstGeom prst="blockArc">
              <a:avLst>
                <a:gd name="adj1" fmla="val 10678508"/>
                <a:gd name="adj2" fmla="val 10599768"/>
                <a:gd name="adj3" fmla="val 6786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2" name="Block Arc 261">
              <a:extLst>
                <a:ext uri="{FF2B5EF4-FFF2-40B4-BE49-F238E27FC236}">
                  <a16:creationId xmlns:a16="http://schemas.microsoft.com/office/drawing/2014/main" id="{BFBCBE36-0898-48BE-AB27-6A63BAB94BDD}"/>
                </a:ext>
              </a:extLst>
            </p:cNvPr>
            <p:cNvSpPr/>
            <p:nvPr/>
          </p:nvSpPr>
          <p:spPr>
            <a:xfrm rot="11709428">
              <a:off x="2342111" y="3372937"/>
              <a:ext cx="1751585" cy="1751585"/>
            </a:xfrm>
            <a:prstGeom prst="blockArc">
              <a:avLst>
                <a:gd name="adj1" fmla="val 17343917"/>
                <a:gd name="adj2" fmla="val 11645"/>
                <a:gd name="adj3" fmla="val 6412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3" name="Block Arc 262">
              <a:extLst>
                <a:ext uri="{FF2B5EF4-FFF2-40B4-BE49-F238E27FC236}">
                  <a16:creationId xmlns:a16="http://schemas.microsoft.com/office/drawing/2014/main" id="{841CF4C2-1802-446F-BD2F-BDAD1158BC3C}"/>
                </a:ext>
              </a:extLst>
            </p:cNvPr>
            <p:cNvSpPr/>
            <p:nvPr/>
          </p:nvSpPr>
          <p:spPr>
            <a:xfrm rot="7548487">
              <a:off x="2339074" y="3403029"/>
              <a:ext cx="1751585" cy="1679257"/>
            </a:xfrm>
            <a:prstGeom prst="blockArc">
              <a:avLst>
                <a:gd name="adj1" fmla="val 15487191"/>
                <a:gd name="adj2" fmla="val 11645"/>
                <a:gd name="adj3" fmla="val 6412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4" name="Block Arc 263">
              <a:extLst>
                <a:ext uri="{FF2B5EF4-FFF2-40B4-BE49-F238E27FC236}">
                  <a16:creationId xmlns:a16="http://schemas.microsoft.com/office/drawing/2014/main" id="{0EAF7EC0-EA20-42FF-96B8-327B9A34C2CD}"/>
                </a:ext>
              </a:extLst>
            </p:cNvPr>
            <p:cNvSpPr/>
            <p:nvPr/>
          </p:nvSpPr>
          <p:spPr>
            <a:xfrm rot="5400000">
              <a:off x="2333003" y="3403029"/>
              <a:ext cx="1751585" cy="1679257"/>
            </a:xfrm>
            <a:prstGeom prst="blockArc">
              <a:avLst>
                <a:gd name="adj1" fmla="val 15019300"/>
                <a:gd name="adj2" fmla="val 17775969"/>
                <a:gd name="adj3" fmla="val 6203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4770D604-BDD9-467A-8702-D9B254B8DB0F}"/>
              </a:ext>
            </a:extLst>
          </p:cNvPr>
          <p:cNvGrpSpPr/>
          <p:nvPr/>
        </p:nvGrpSpPr>
        <p:grpSpPr>
          <a:xfrm>
            <a:off x="931706" y="3233532"/>
            <a:ext cx="2448002" cy="1846659"/>
            <a:chOff x="2551704" y="4283314"/>
            <a:chExt cx="926898" cy="1846659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B49E2B12-5EC1-45D3-AF2C-EB0B97CE10C7}"/>
                </a:ext>
              </a:extLst>
            </p:cNvPr>
            <p:cNvSpPr txBox="1"/>
            <p:nvPr/>
          </p:nvSpPr>
          <p:spPr>
            <a:xfrm>
              <a:off x="2551705" y="4560313"/>
              <a:ext cx="92689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Get a modern PowerPoint  Presentation that is beautifully designed.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</a:t>
              </a:r>
            </a:p>
          </p:txBody>
        </p:sp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4B7AEB21-1DD5-4075-840D-4E3485E4C2E9}"/>
                </a:ext>
              </a:extLst>
            </p:cNvPr>
            <p:cNvSpPr txBox="1"/>
            <p:nvPr/>
          </p:nvSpPr>
          <p:spPr>
            <a:xfrm>
              <a:off x="2551704" y="4283314"/>
              <a:ext cx="926897" cy="276999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29F94D92-931B-404E-B2AD-D1CA066AA1FC}"/>
              </a:ext>
            </a:extLst>
          </p:cNvPr>
          <p:cNvSpPr txBox="1"/>
          <p:nvPr/>
        </p:nvSpPr>
        <p:spPr>
          <a:xfrm>
            <a:off x="270873" y="2156337"/>
            <a:ext cx="320040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b="1" dirty="0">
                <a:solidFill>
                  <a:schemeClr val="accent4"/>
                </a:solidFill>
                <a:cs typeface="Arial" pitchFamily="34" charset="0"/>
              </a:rPr>
              <a:t>ALLPPT </a:t>
            </a:r>
            <a:r>
              <a:rPr lang="en-GB" altLang="ko-KR" b="1" dirty="0">
                <a:cs typeface="Arial" pitchFamily="34" charset="0"/>
              </a:rPr>
              <a:t>Layout</a:t>
            </a:r>
          </a:p>
          <a:p>
            <a:pPr algn="r"/>
            <a:r>
              <a:rPr lang="en-GB" altLang="ko-KR" b="1" dirty="0">
                <a:cs typeface="Arial" pitchFamily="34" charset="0"/>
              </a:rPr>
              <a:t>Clean Text Slide for your Presentation</a:t>
            </a:r>
            <a:endParaRPr lang="ko-KR" altLang="en-US" b="1" dirty="0">
              <a:cs typeface="Arial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F06537B-5028-4B11-A8E5-E77D2AB5A511}"/>
              </a:ext>
            </a:extLst>
          </p:cNvPr>
          <p:cNvSpPr txBox="1"/>
          <p:nvPr/>
        </p:nvSpPr>
        <p:spPr>
          <a:xfrm>
            <a:off x="2287259" y="1610923"/>
            <a:ext cx="119089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4"/>
                </a:solidFill>
                <a:cs typeface="Arial" pitchFamily="34" charset="0"/>
              </a:rPr>
              <a:t>Good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059011BF-87D3-40BF-A7F3-1EBC951AFE61}"/>
              </a:ext>
            </a:extLst>
          </p:cNvPr>
          <p:cNvGrpSpPr/>
          <p:nvPr/>
        </p:nvGrpSpPr>
        <p:grpSpPr>
          <a:xfrm>
            <a:off x="8783225" y="4394333"/>
            <a:ext cx="2448005" cy="1846659"/>
            <a:chOff x="2551704" y="4283314"/>
            <a:chExt cx="935721" cy="1846659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4300C6B8-DA6A-4AA2-8967-B723546825C3}"/>
                </a:ext>
              </a:extLst>
            </p:cNvPr>
            <p:cNvSpPr txBox="1"/>
            <p:nvPr/>
          </p:nvSpPr>
          <p:spPr>
            <a:xfrm>
              <a:off x="2551704" y="4560313"/>
              <a:ext cx="9357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</a:t>
              </a: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54714284-BCB0-4DA4-B5EB-708299D0997B}"/>
                </a:ext>
              </a:extLst>
            </p:cNvPr>
            <p:cNvSpPr txBox="1"/>
            <p:nvPr/>
          </p:nvSpPr>
          <p:spPr>
            <a:xfrm>
              <a:off x="2551706" y="4283314"/>
              <a:ext cx="935719" cy="276999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B0B81EB2-3A71-43E5-A53F-B6A2D94246A0}"/>
              </a:ext>
            </a:extLst>
          </p:cNvPr>
          <p:cNvSpPr txBox="1"/>
          <p:nvPr/>
        </p:nvSpPr>
        <p:spPr>
          <a:xfrm>
            <a:off x="8783227" y="3317138"/>
            <a:ext cx="320040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b="1" dirty="0">
                <a:solidFill>
                  <a:schemeClr val="accent3"/>
                </a:solidFill>
                <a:cs typeface="Arial" pitchFamily="34" charset="0"/>
              </a:rPr>
              <a:t>ALLPPT </a:t>
            </a:r>
            <a:r>
              <a:rPr lang="en-GB" altLang="ko-KR" b="1" dirty="0">
                <a:cs typeface="Arial" pitchFamily="34" charset="0"/>
              </a:rPr>
              <a:t>Layout</a:t>
            </a:r>
          </a:p>
          <a:p>
            <a:r>
              <a:rPr lang="en-GB" altLang="ko-KR" b="1" dirty="0">
                <a:cs typeface="Arial" pitchFamily="34" charset="0"/>
              </a:rPr>
              <a:t>Clean Text Slide for your Presentation</a:t>
            </a:r>
            <a:endParaRPr lang="ko-KR" altLang="en-US" b="1" dirty="0">
              <a:cs typeface="Arial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A421AD9-83DD-4498-ADBB-3201199970D9}"/>
              </a:ext>
            </a:extLst>
          </p:cNvPr>
          <p:cNvSpPr txBox="1"/>
          <p:nvPr/>
        </p:nvSpPr>
        <p:spPr>
          <a:xfrm>
            <a:off x="8783227" y="2771724"/>
            <a:ext cx="119089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3"/>
                </a:solidFill>
                <a:cs typeface="Arial" pitchFamily="34" charset="0"/>
              </a:rPr>
              <a:t>Bad</a:t>
            </a:r>
            <a:endParaRPr lang="ko-KR" altLang="en-US" sz="2800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130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2020-01-08T05:12:46Z</dcterms:modified>
</cp:coreProperties>
</file>