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70" name="그룹 27">
            <a:extLst>
              <a:ext uri="{FF2B5EF4-FFF2-40B4-BE49-F238E27FC236}">
                <a16:creationId xmlns:a16="http://schemas.microsoft.com/office/drawing/2014/main" id="{C5E02438-E37A-4564-95E5-06F164BFA1CF}"/>
              </a:ext>
            </a:extLst>
          </p:cNvPr>
          <p:cNvGrpSpPr/>
          <p:nvPr/>
        </p:nvGrpSpPr>
        <p:grpSpPr>
          <a:xfrm>
            <a:off x="2182499" y="3117090"/>
            <a:ext cx="7783307" cy="1938916"/>
            <a:chOff x="2182498" y="3023435"/>
            <a:chExt cx="7783307" cy="1938916"/>
          </a:xfrm>
        </p:grpSpPr>
        <p:sp>
          <p:nvSpPr>
            <p:cNvPr id="1771" name="Teardrop 1770">
              <a:extLst>
                <a:ext uri="{FF2B5EF4-FFF2-40B4-BE49-F238E27FC236}">
                  <a16:creationId xmlns:a16="http://schemas.microsoft.com/office/drawing/2014/main" id="{C917458E-C5DE-4BBB-829A-DC63017A7DF6}"/>
                </a:ext>
              </a:extLst>
            </p:cNvPr>
            <p:cNvSpPr/>
            <p:nvPr/>
          </p:nvSpPr>
          <p:spPr>
            <a:xfrm rot="8100000">
              <a:off x="2182498" y="3023435"/>
              <a:ext cx="1643087" cy="1643086"/>
            </a:xfrm>
            <a:prstGeom prst="teardrop">
              <a:avLst/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72" name="Teardrop 1771">
              <a:extLst>
                <a:ext uri="{FF2B5EF4-FFF2-40B4-BE49-F238E27FC236}">
                  <a16:creationId xmlns:a16="http://schemas.microsoft.com/office/drawing/2014/main" id="{D83679E8-3308-4879-AEDD-596C8E0C47A0}"/>
                </a:ext>
              </a:extLst>
            </p:cNvPr>
            <p:cNvSpPr/>
            <p:nvPr/>
          </p:nvSpPr>
          <p:spPr>
            <a:xfrm rot="18900000">
              <a:off x="3590686" y="3065530"/>
              <a:ext cx="1896821" cy="1896821"/>
            </a:xfrm>
            <a:prstGeom prst="teardrop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73" name="Teardrop 1772">
              <a:extLst>
                <a:ext uri="{FF2B5EF4-FFF2-40B4-BE49-F238E27FC236}">
                  <a16:creationId xmlns:a16="http://schemas.microsoft.com/office/drawing/2014/main" id="{1EE3BC63-3568-487A-A95B-7720806B10D9}"/>
                </a:ext>
              </a:extLst>
            </p:cNvPr>
            <p:cNvSpPr/>
            <p:nvPr/>
          </p:nvSpPr>
          <p:spPr>
            <a:xfrm rot="8100000">
              <a:off x="5252608" y="3023435"/>
              <a:ext cx="1643087" cy="1643086"/>
            </a:xfrm>
            <a:prstGeom prst="teardrop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74" name="Teardrop 1773">
              <a:extLst>
                <a:ext uri="{FF2B5EF4-FFF2-40B4-BE49-F238E27FC236}">
                  <a16:creationId xmlns:a16="http://schemas.microsoft.com/office/drawing/2014/main" id="{508A16D1-A41E-4926-B54C-E472E522D362}"/>
                </a:ext>
              </a:extLst>
            </p:cNvPr>
            <p:cNvSpPr/>
            <p:nvPr/>
          </p:nvSpPr>
          <p:spPr>
            <a:xfrm rot="18900000">
              <a:off x="6660796" y="3065530"/>
              <a:ext cx="1896821" cy="1896821"/>
            </a:xfrm>
            <a:prstGeom prst="teardrop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775" name="Teardrop 1774">
              <a:extLst>
                <a:ext uri="{FF2B5EF4-FFF2-40B4-BE49-F238E27FC236}">
                  <a16:creationId xmlns:a16="http://schemas.microsoft.com/office/drawing/2014/main" id="{E32DD2EE-C1F8-4257-99D4-F376668F995B}"/>
                </a:ext>
              </a:extLst>
            </p:cNvPr>
            <p:cNvSpPr/>
            <p:nvPr/>
          </p:nvSpPr>
          <p:spPr>
            <a:xfrm rot="8100000">
              <a:off x="8322718" y="3023435"/>
              <a:ext cx="1643087" cy="1643086"/>
            </a:xfrm>
            <a:prstGeom prst="teardrop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776" name="Group 1775">
            <a:extLst>
              <a:ext uri="{FF2B5EF4-FFF2-40B4-BE49-F238E27FC236}">
                <a16:creationId xmlns:a16="http://schemas.microsoft.com/office/drawing/2014/main" id="{407DFC56-7327-45C7-BBED-B1B4C18A817E}"/>
              </a:ext>
            </a:extLst>
          </p:cNvPr>
          <p:cNvGrpSpPr/>
          <p:nvPr/>
        </p:nvGrpSpPr>
        <p:grpSpPr>
          <a:xfrm>
            <a:off x="8998191" y="5188255"/>
            <a:ext cx="2482180" cy="929238"/>
            <a:chOff x="4945814" y="4621200"/>
            <a:chExt cx="1801954" cy="781279"/>
          </a:xfrm>
        </p:grpSpPr>
        <p:sp>
          <p:nvSpPr>
            <p:cNvPr id="1777" name="TextBox 1776">
              <a:extLst>
                <a:ext uri="{FF2B5EF4-FFF2-40B4-BE49-F238E27FC236}">
                  <a16:creationId xmlns:a16="http://schemas.microsoft.com/office/drawing/2014/main" id="{8633867F-AF85-4057-AA13-4F8D031CB086}"/>
                </a:ext>
              </a:extLst>
            </p:cNvPr>
            <p:cNvSpPr txBox="1"/>
            <p:nvPr/>
          </p:nvSpPr>
          <p:spPr>
            <a:xfrm>
              <a:off x="4945814" y="4621200"/>
              <a:ext cx="1786425" cy="232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8" name="TextBox 1777">
              <a:extLst>
                <a:ext uri="{FF2B5EF4-FFF2-40B4-BE49-F238E27FC236}">
                  <a16:creationId xmlns:a16="http://schemas.microsoft.com/office/drawing/2014/main" id="{34D1F7A1-3264-4C40-A8F5-492F34FFFEB8}"/>
                </a:ext>
              </a:extLst>
            </p:cNvPr>
            <p:cNvSpPr txBox="1"/>
            <p:nvPr/>
          </p:nvSpPr>
          <p:spPr>
            <a:xfrm>
              <a:off x="4961343" y="4859061"/>
              <a:ext cx="1786425" cy="543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79" name="Group 1778">
            <a:extLst>
              <a:ext uri="{FF2B5EF4-FFF2-40B4-BE49-F238E27FC236}">
                <a16:creationId xmlns:a16="http://schemas.microsoft.com/office/drawing/2014/main" id="{17801EA0-7F51-48F4-AA12-741E2C391836}"/>
              </a:ext>
            </a:extLst>
          </p:cNvPr>
          <p:cNvGrpSpPr/>
          <p:nvPr/>
        </p:nvGrpSpPr>
        <p:grpSpPr>
          <a:xfrm>
            <a:off x="4791884" y="5188255"/>
            <a:ext cx="2601950" cy="929240"/>
            <a:chOff x="2612859" y="4623869"/>
            <a:chExt cx="1795548" cy="781280"/>
          </a:xfrm>
        </p:grpSpPr>
        <p:sp>
          <p:nvSpPr>
            <p:cNvPr id="1780" name="TextBox 1779">
              <a:extLst>
                <a:ext uri="{FF2B5EF4-FFF2-40B4-BE49-F238E27FC236}">
                  <a16:creationId xmlns:a16="http://schemas.microsoft.com/office/drawing/2014/main" id="{EDC6AD12-0B9E-44F5-BC1B-E16209F5FB24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32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1" name="TextBox 1780">
              <a:extLst>
                <a:ext uri="{FF2B5EF4-FFF2-40B4-BE49-F238E27FC236}">
                  <a16:creationId xmlns:a16="http://schemas.microsoft.com/office/drawing/2014/main" id="{28A7562D-A317-44BB-817B-4607743538F0}"/>
                </a:ext>
              </a:extLst>
            </p:cNvPr>
            <p:cNvSpPr txBox="1"/>
            <p:nvPr/>
          </p:nvSpPr>
          <p:spPr>
            <a:xfrm>
              <a:off x="2621982" y="4861731"/>
              <a:ext cx="1786425" cy="543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82" name="Group 1781">
            <a:extLst>
              <a:ext uri="{FF2B5EF4-FFF2-40B4-BE49-F238E27FC236}">
                <a16:creationId xmlns:a16="http://schemas.microsoft.com/office/drawing/2014/main" id="{6DEADA24-F908-4BFA-835F-91FE93C4E637}"/>
              </a:ext>
            </a:extLst>
          </p:cNvPr>
          <p:cNvGrpSpPr/>
          <p:nvPr/>
        </p:nvGrpSpPr>
        <p:grpSpPr>
          <a:xfrm>
            <a:off x="7428077" y="1784131"/>
            <a:ext cx="2509913" cy="923330"/>
            <a:chOff x="4945814" y="4621200"/>
            <a:chExt cx="1786425" cy="923330"/>
          </a:xfrm>
        </p:grpSpPr>
        <p:sp>
          <p:nvSpPr>
            <p:cNvPr id="1783" name="TextBox 1782">
              <a:extLst>
                <a:ext uri="{FF2B5EF4-FFF2-40B4-BE49-F238E27FC236}">
                  <a16:creationId xmlns:a16="http://schemas.microsoft.com/office/drawing/2014/main" id="{360B3A28-1FAE-4367-85DE-1A3C92726AB3}"/>
                </a:ext>
              </a:extLst>
            </p:cNvPr>
            <p:cNvSpPr txBox="1"/>
            <p:nvPr/>
          </p:nvSpPr>
          <p:spPr>
            <a:xfrm>
              <a:off x="4945814" y="4621200"/>
              <a:ext cx="1786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4" name="TextBox 1783">
              <a:extLst>
                <a:ext uri="{FF2B5EF4-FFF2-40B4-BE49-F238E27FC236}">
                  <a16:creationId xmlns:a16="http://schemas.microsoft.com/office/drawing/2014/main" id="{7CB3CE35-3CBF-4D8B-8744-5F177A47A1F1}"/>
                </a:ext>
              </a:extLst>
            </p:cNvPr>
            <p:cNvSpPr txBox="1"/>
            <p:nvPr/>
          </p:nvSpPr>
          <p:spPr>
            <a:xfrm>
              <a:off x="4945814" y="4898199"/>
              <a:ext cx="17864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85" name="Group 1784">
            <a:extLst>
              <a:ext uri="{FF2B5EF4-FFF2-40B4-BE49-F238E27FC236}">
                <a16:creationId xmlns:a16="http://schemas.microsoft.com/office/drawing/2014/main" id="{B476F9BB-A5B6-4EDC-988F-C5EFF2A6DC9C}"/>
              </a:ext>
            </a:extLst>
          </p:cNvPr>
          <p:cNvGrpSpPr/>
          <p:nvPr/>
        </p:nvGrpSpPr>
        <p:grpSpPr>
          <a:xfrm>
            <a:off x="2178158" y="1800050"/>
            <a:ext cx="2509913" cy="907412"/>
            <a:chOff x="2612859" y="4623869"/>
            <a:chExt cx="1786425" cy="907412"/>
          </a:xfrm>
        </p:grpSpPr>
        <p:sp>
          <p:nvSpPr>
            <p:cNvPr id="1786" name="TextBox 1785">
              <a:extLst>
                <a:ext uri="{FF2B5EF4-FFF2-40B4-BE49-F238E27FC236}">
                  <a16:creationId xmlns:a16="http://schemas.microsoft.com/office/drawing/2014/main" id="{9C65D619-856B-4745-9242-F9A5E7CF9820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7" name="TextBox 1786">
              <a:extLst>
                <a:ext uri="{FF2B5EF4-FFF2-40B4-BE49-F238E27FC236}">
                  <a16:creationId xmlns:a16="http://schemas.microsoft.com/office/drawing/2014/main" id="{622B34E9-5FD2-49FE-9E53-6AE997228514}"/>
                </a:ext>
              </a:extLst>
            </p:cNvPr>
            <p:cNvSpPr txBox="1"/>
            <p:nvPr/>
          </p:nvSpPr>
          <p:spPr>
            <a:xfrm>
              <a:off x="2612859" y="4884950"/>
              <a:ext cx="17864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88" name="Group 1787">
            <a:extLst>
              <a:ext uri="{FF2B5EF4-FFF2-40B4-BE49-F238E27FC236}">
                <a16:creationId xmlns:a16="http://schemas.microsoft.com/office/drawing/2014/main" id="{D101F01A-A668-4386-A646-1D9ABB238F13}"/>
              </a:ext>
            </a:extLst>
          </p:cNvPr>
          <p:cNvGrpSpPr/>
          <p:nvPr/>
        </p:nvGrpSpPr>
        <p:grpSpPr>
          <a:xfrm>
            <a:off x="548928" y="5188249"/>
            <a:ext cx="2598841" cy="929237"/>
            <a:chOff x="2612859" y="4623869"/>
            <a:chExt cx="1793402" cy="781279"/>
          </a:xfrm>
        </p:grpSpPr>
        <p:sp>
          <p:nvSpPr>
            <p:cNvPr id="1789" name="TextBox 1788">
              <a:extLst>
                <a:ext uri="{FF2B5EF4-FFF2-40B4-BE49-F238E27FC236}">
                  <a16:creationId xmlns:a16="http://schemas.microsoft.com/office/drawing/2014/main" id="{B388B0DE-B2D6-4454-A5DF-1A68E5FBD609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32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90" name="TextBox 1789">
              <a:extLst>
                <a:ext uri="{FF2B5EF4-FFF2-40B4-BE49-F238E27FC236}">
                  <a16:creationId xmlns:a16="http://schemas.microsoft.com/office/drawing/2014/main" id="{884BE499-D3AA-4CFD-A8A5-6FA1A7C6D103}"/>
                </a:ext>
              </a:extLst>
            </p:cNvPr>
            <p:cNvSpPr txBox="1"/>
            <p:nvPr/>
          </p:nvSpPr>
          <p:spPr>
            <a:xfrm>
              <a:off x="2619836" y="4861730"/>
              <a:ext cx="1786425" cy="543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91" name="TextBox 1790">
            <a:extLst>
              <a:ext uri="{FF2B5EF4-FFF2-40B4-BE49-F238E27FC236}">
                <a16:creationId xmlns:a16="http://schemas.microsoft.com/office/drawing/2014/main" id="{78DE8997-84B2-473F-9340-57F75A90DED2}"/>
              </a:ext>
            </a:extLst>
          </p:cNvPr>
          <p:cNvSpPr txBox="1"/>
          <p:nvPr/>
        </p:nvSpPr>
        <p:spPr>
          <a:xfrm>
            <a:off x="4102914" y="3539128"/>
            <a:ext cx="865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Your</a:t>
            </a:r>
          </a:p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Text </a:t>
            </a:r>
          </a:p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Here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92" name="TextBox 1791">
            <a:extLst>
              <a:ext uri="{FF2B5EF4-FFF2-40B4-BE49-F238E27FC236}">
                <a16:creationId xmlns:a16="http://schemas.microsoft.com/office/drawing/2014/main" id="{797A73F4-1701-4B22-88BE-DB7692AF9CA1}"/>
              </a:ext>
            </a:extLst>
          </p:cNvPr>
          <p:cNvSpPr txBox="1"/>
          <p:nvPr/>
        </p:nvSpPr>
        <p:spPr>
          <a:xfrm>
            <a:off x="7176307" y="3539128"/>
            <a:ext cx="865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Your</a:t>
            </a:r>
          </a:p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Text </a:t>
            </a:r>
          </a:p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Here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793" name="Rounded Rectangle 25">
            <a:extLst>
              <a:ext uri="{FF2B5EF4-FFF2-40B4-BE49-F238E27FC236}">
                <a16:creationId xmlns:a16="http://schemas.microsoft.com/office/drawing/2014/main" id="{33B59939-0194-463C-85DE-3245842DFFDB}"/>
              </a:ext>
            </a:extLst>
          </p:cNvPr>
          <p:cNvSpPr/>
          <p:nvPr/>
        </p:nvSpPr>
        <p:spPr>
          <a:xfrm>
            <a:off x="2761005" y="3770428"/>
            <a:ext cx="486072" cy="35621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94" name="Trapezoid 22">
            <a:extLst>
              <a:ext uri="{FF2B5EF4-FFF2-40B4-BE49-F238E27FC236}">
                <a16:creationId xmlns:a16="http://schemas.microsoft.com/office/drawing/2014/main" id="{894C4985-362D-417E-85F4-7F8A39816023}"/>
              </a:ext>
            </a:extLst>
          </p:cNvPr>
          <p:cNvSpPr>
            <a:spLocks noChangeAspect="1"/>
          </p:cNvSpPr>
          <p:nvPr/>
        </p:nvSpPr>
        <p:spPr>
          <a:xfrm>
            <a:off x="8864272" y="3839905"/>
            <a:ext cx="559978" cy="28487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95" name="Freeform 53">
            <a:extLst>
              <a:ext uri="{FF2B5EF4-FFF2-40B4-BE49-F238E27FC236}">
                <a16:creationId xmlns:a16="http://schemas.microsoft.com/office/drawing/2014/main" id="{68371C18-FFDB-4FB6-9F7B-E7E7D59FC797}"/>
              </a:ext>
            </a:extLst>
          </p:cNvPr>
          <p:cNvSpPr/>
          <p:nvPr/>
        </p:nvSpPr>
        <p:spPr>
          <a:xfrm>
            <a:off x="5867913" y="3798668"/>
            <a:ext cx="429344" cy="44019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121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56</cp:revision>
  <dcterms:created xsi:type="dcterms:W3CDTF">2018-02-18T19:39:47Z</dcterms:created>
  <dcterms:modified xsi:type="dcterms:W3CDTF">2020-01-03T03:14:08Z</dcterms:modified>
</cp:coreProperties>
</file>